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</p:sldMasterIdLst>
  <p:notesMasterIdLst>
    <p:notesMasterId r:id="rId31"/>
  </p:notesMasterIdLst>
  <p:sldIdLst>
    <p:sldId id="256" r:id="rId6"/>
    <p:sldId id="259" r:id="rId7"/>
    <p:sldId id="278" r:id="rId8"/>
    <p:sldId id="257" r:id="rId9"/>
    <p:sldId id="272" r:id="rId10"/>
    <p:sldId id="274" r:id="rId11"/>
    <p:sldId id="258" r:id="rId12"/>
    <p:sldId id="286" r:id="rId13"/>
    <p:sldId id="275" r:id="rId14"/>
    <p:sldId id="279" r:id="rId15"/>
    <p:sldId id="282" r:id="rId16"/>
    <p:sldId id="291" r:id="rId17"/>
    <p:sldId id="290" r:id="rId18"/>
    <p:sldId id="262" r:id="rId19"/>
    <p:sldId id="285" r:id="rId20"/>
    <p:sldId id="280" r:id="rId21"/>
    <p:sldId id="268" r:id="rId22"/>
    <p:sldId id="281" r:id="rId23"/>
    <p:sldId id="261" r:id="rId24"/>
    <p:sldId id="260" r:id="rId25"/>
    <p:sldId id="264" r:id="rId26"/>
    <p:sldId id="263" r:id="rId27"/>
    <p:sldId id="292" r:id="rId28"/>
    <p:sldId id="270" r:id="rId29"/>
    <p:sldId id="269" r:id="rId30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14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01C0BD-53A9-B20F-4E30-11FAAF1BA9C3}" name="Rita Wiekamp" initials="RW" userId="S::rita.wiekamp@ggddrenthe.nl::6935732c-757d-4080-bf95-0c866bedfc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EBA41F-351E-4337-9EEA-C60942BB0792}" v="4" dt="2026-04-15T06:46:47.20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34" d="100"/>
          <a:sy n="34" d="100"/>
        </p:scale>
        <p:origin x="1000" y="56"/>
      </p:cViewPr>
      <p:guideLst>
        <p:guide orient="horz" pos="1317"/>
        <p:guide pos="14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brand Dijk" userId="e9db54ff-1dcf-447c-926e-69a6bf073109" providerId="ADAL" clId="{0C68BFC2-F7BA-431B-885B-54D83ED690C5}"/>
    <pc:docChg chg="undo redo custSel addSld modSld">
      <pc:chgData name="Sybrand Dijk" userId="e9db54ff-1dcf-447c-926e-69a6bf073109" providerId="ADAL" clId="{0C68BFC2-F7BA-431B-885B-54D83ED690C5}" dt="2026-04-15T06:46:56.742" v="956" actId="1076"/>
      <pc:docMkLst>
        <pc:docMk/>
      </pc:docMkLst>
      <pc:sldChg chg="modSp mod">
        <pc:chgData name="Sybrand Dijk" userId="e9db54ff-1dcf-447c-926e-69a6bf073109" providerId="ADAL" clId="{0C68BFC2-F7BA-431B-885B-54D83ED690C5}" dt="2026-04-12T10:56:45.789" v="51" actId="20577"/>
        <pc:sldMkLst>
          <pc:docMk/>
          <pc:sldMk cId="0" sldId="261"/>
        </pc:sldMkLst>
        <pc:graphicFrameChg chg="modGraphic">
          <ac:chgData name="Sybrand Dijk" userId="e9db54ff-1dcf-447c-926e-69a6bf073109" providerId="ADAL" clId="{0C68BFC2-F7BA-431B-885B-54D83ED690C5}" dt="2026-04-12T10:56:45.789" v="51" actId="20577"/>
          <ac:graphicFrameMkLst>
            <pc:docMk/>
            <pc:sldMk cId="0" sldId="261"/>
            <ac:graphicFrameMk id="27" creationId="{D0B69C81-ED2C-39ED-9D0C-37F735A6B4FF}"/>
          </ac:graphicFrameMkLst>
        </pc:graphicFrameChg>
      </pc:sldChg>
      <pc:sldChg chg="modSp mod">
        <pc:chgData name="Sybrand Dijk" userId="e9db54ff-1dcf-447c-926e-69a6bf073109" providerId="ADAL" clId="{0C68BFC2-F7BA-431B-885B-54D83ED690C5}" dt="2026-04-12T11:59:56.626" v="397" actId="1036"/>
        <pc:sldMkLst>
          <pc:docMk/>
          <pc:sldMk cId="0" sldId="263"/>
        </pc:sldMkLst>
        <pc:graphicFrameChg chg="mod modGraphic">
          <ac:chgData name="Sybrand Dijk" userId="e9db54ff-1dcf-447c-926e-69a6bf073109" providerId="ADAL" clId="{0C68BFC2-F7BA-431B-885B-54D83ED690C5}" dt="2026-04-12T11:59:56.626" v="397" actId="1036"/>
          <ac:graphicFrameMkLst>
            <pc:docMk/>
            <pc:sldMk cId="0" sldId="263"/>
            <ac:graphicFrameMk id="23" creationId="{A69D742F-AA34-27D7-54C5-B6F9C8CD2A93}"/>
          </ac:graphicFrameMkLst>
        </pc:graphicFrameChg>
      </pc:sldChg>
      <pc:sldChg chg="addSp delSp modSp mod">
        <pc:chgData name="Sybrand Dijk" userId="e9db54ff-1dcf-447c-926e-69a6bf073109" providerId="ADAL" clId="{0C68BFC2-F7BA-431B-885B-54D83ED690C5}" dt="2026-04-12T11:55:22.553" v="352" actId="14734"/>
        <pc:sldMkLst>
          <pc:docMk/>
          <pc:sldMk cId="2354077557" sldId="264"/>
        </pc:sldMkLst>
        <pc:spChg chg="mod">
          <ac:chgData name="Sybrand Dijk" userId="e9db54ff-1dcf-447c-926e-69a6bf073109" providerId="ADAL" clId="{0C68BFC2-F7BA-431B-885B-54D83ED690C5}" dt="2026-04-12T11:06:28.910" v="55" actId="1076"/>
          <ac:spMkLst>
            <pc:docMk/>
            <pc:sldMk cId="2354077557" sldId="264"/>
            <ac:spMk id="2" creationId="{53599505-1177-812C-AB28-0C03F5B2D43B}"/>
          </ac:spMkLst>
        </pc:spChg>
        <pc:graphicFrameChg chg="add del mod modGraphic">
          <ac:chgData name="Sybrand Dijk" userId="e9db54ff-1dcf-447c-926e-69a6bf073109" providerId="ADAL" clId="{0C68BFC2-F7BA-431B-885B-54D83ED690C5}" dt="2026-04-12T11:55:22.553" v="352" actId="14734"/>
          <ac:graphicFrameMkLst>
            <pc:docMk/>
            <pc:sldMk cId="2354077557" sldId="264"/>
            <ac:graphicFrameMk id="29" creationId="{F9943E26-7BF0-C4D9-8028-A82067E2B316}"/>
          </ac:graphicFrameMkLst>
        </pc:graphicFrameChg>
      </pc:sldChg>
      <pc:sldChg chg="modSp mod">
        <pc:chgData name="Sybrand Dijk" userId="e9db54ff-1dcf-447c-926e-69a6bf073109" providerId="ADAL" clId="{0C68BFC2-F7BA-431B-885B-54D83ED690C5}" dt="2026-04-14T11:00:57.921" v="407" actId="20577"/>
        <pc:sldMkLst>
          <pc:docMk/>
          <pc:sldMk cId="1103904623" sldId="270"/>
        </pc:sldMkLst>
        <pc:spChg chg="mod">
          <ac:chgData name="Sybrand Dijk" userId="e9db54ff-1dcf-447c-926e-69a6bf073109" providerId="ADAL" clId="{0C68BFC2-F7BA-431B-885B-54D83ED690C5}" dt="2026-04-14T11:00:57.921" v="407" actId="20577"/>
          <ac:spMkLst>
            <pc:docMk/>
            <pc:sldMk cId="1103904623" sldId="270"/>
            <ac:spMk id="19" creationId="{C2ED280B-B27D-A698-DA1F-A5926637AE7C}"/>
          </ac:spMkLst>
        </pc:spChg>
      </pc:sldChg>
      <pc:sldChg chg="delSp modSp add mod modNotes">
        <pc:chgData name="Sybrand Dijk" userId="e9db54ff-1dcf-447c-926e-69a6bf073109" providerId="ADAL" clId="{0C68BFC2-F7BA-431B-885B-54D83ED690C5}" dt="2026-04-15T06:46:56.742" v="956" actId="1076"/>
        <pc:sldMkLst>
          <pc:docMk/>
          <pc:sldMk cId="3588203791" sldId="292"/>
        </pc:sldMkLst>
        <pc:spChg chg="mod">
          <ac:chgData name="Sybrand Dijk" userId="e9db54ff-1dcf-447c-926e-69a6bf073109" providerId="ADAL" clId="{0C68BFC2-F7BA-431B-885B-54D83ED690C5}" dt="2026-04-15T06:36:11.670" v="467" actId="14100"/>
          <ac:spMkLst>
            <pc:docMk/>
            <pc:sldMk cId="3588203791" sldId="292"/>
            <ac:spMk id="18" creationId="{F457B9BB-6C14-2016-691A-87358675A03F}"/>
          </ac:spMkLst>
        </pc:spChg>
        <pc:spChg chg="del">
          <ac:chgData name="Sybrand Dijk" userId="e9db54ff-1dcf-447c-926e-69a6bf073109" providerId="ADAL" clId="{0C68BFC2-F7BA-431B-885B-54D83ED690C5}" dt="2026-04-15T06:31:32.275" v="443" actId="478"/>
          <ac:spMkLst>
            <pc:docMk/>
            <pc:sldMk cId="3588203791" sldId="292"/>
            <ac:spMk id="19" creationId="{452727E8-C25E-FC76-CBE8-6E653BEA3A64}"/>
          </ac:spMkLst>
        </pc:spChg>
        <pc:picChg chg="mod">
          <ac:chgData name="Sybrand Dijk" userId="e9db54ff-1dcf-447c-926e-69a6bf073109" providerId="ADAL" clId="{0C68BFC2-F7BA-431B-885B-54D83ED690C5}" dt="2026-04-15T06:32:27.364" v="450" actId="14100"/>
          <ac:picMkLst>
            <pc:docMk/>
            <pc:sldMk cId="3588203791" sldId="292"/>
            <ac:picMk id="21" creationId="{940F7DA1-747D-8FA5-BC0C-79EE271ABD2A}"/>
          </ac:picMkLst>
        </pc:picChg>
      </pc:sldChg>
    </pc:docChg>
  </pc:docChgLst>
  <pc:docChgLst>
    <pc:chgData name="Gerlof Meijer" userId="S::gerlof.meijer@ggddrenthe.nl::7fc61fd1-6677-483e-8582-769c0c7bb63d" providerId="AD" clId="Web-{B8FB8B25-44B1-46A7-9D20-544B2BF24B2D}"/>
    <pc:docChg chg="modSld">
      <pc:chgData name="Gerlof Meijer" userId="S::gerlof.meijer@ggddrenthe.nl::7fc61fd1-6677-483e-8582-769c0c7bb63d" providerId="AD" clId="Web-{B8FB8B25-44B1-46A7-9D20-544B2BF24B2D}" dt="2026-04-14T13:46:09.201" v="5" actId="1076"/>
      <pc:docMkLst>
        <pc:docMk/>
      </pc:docMkLst>
      <pc:sldChg chg="addSp modSp">
        <pc:chgData name="Gerlof Meijer" userId="S::gerlof.meijer@ggddrenthe.nl::7fc61fd1-6677-483e-8582-769c0c7bb63d" providerId="AD" clId="Web-{B8FB8B25-44B1-46A7-9D20-544B2BF24B2D}" dt="2026-04-14T13:46:09.201" v="5" actId="1076"/>
        <pc:sldMkLst>
          <pc:docMk/>
          <pc:sldMk cId="1807466042" sldId="290"/>
        </pc:sldMkLst>
        <pc:picChg chg="add mod">
          <ac:chgData name="Gerlof Meijer" userId="S::gerlof.meijer@ggddrenthe.nl::7fc61fd1-6677-483e-8582-769c0c7bb63d" providerId="AD" clId="Web-{B8FB8B25-44B1-46A7-9D20-544B2BF24B2D}" dt="2026-04-14T13:46:09.201" v="5" actId="1076"/>
          <ac:picMkLst>
            <pc:docMk/>
            <pc:sldMk cId="1807466042" sldId="290"/>
            <ac:picMk id="20" creationId="{4C862ED7-C793-AE83-DBFC-DE34483495C7}"/>
          </ac:picMkLst>
        </pc:picChg>
      </pc:sldChg>
    </pc:docChg>
  </pc:docChgLst>
  <pc:docChgLst>
    <pc:chgData name="Rita Wiekamp" userId="6935732c-757d-4080-bf95-0c866bedfc84" providerId="ADAL" clId="{EBE80D3F-644E-45B7-8738-F267AE7C891D}"/>
    <pc:docChg chg="undo redo custSel delSld modSld">
      <pc:chgData name="Rita Wiekamp" userId="6935732c-757d-4080-bf95-0c866bedfc84" providerId="ADAL" clId="{EBE80D3F-644E-45B7-8738-F267AE7C891D}" dt="2026-04-15T14:39:57.444" v="615" actId="20577"/>
      <pc:docMkLst>
        <pc:docMk/>
      </pc:docMkLst>
      <pc:sldChg chg="delSp modSp mod">
        <pc:chgData name="Rita Wiekamp" userId="6935732c-757d-4080-bf95-0c866bedfc84" providerId="ADAL" clId="{EBE80D3F-644E-45B7-8738-F267AE7C891D}" dt="2026-04-15T14:25:33.940" v="515" actId="20577"/>
        <pc:sldMkLst>
          <pc:docMk/>
          <pc:sldMk cId="0" sldId="257"/>
        </pc:sldMkLst>
        <pc:spChg chg="mod">
          <ac:chgData name="Rita Wiekamp" userId="6935732c-757d-4080-bf95-0c866bedfc84" providerId="ADAL" clId="{EBE80D3F-644E-45B7-8738-F267AE7C891D}" dt="2026-04-15T14:25:33.940" v="515" actId="20577"/>
          <ac:spMkLst>
            <pc:docMk/>
            <pc:sldMk cId="0" sldId="257"/>
            <ac:spMk id="5" creationId="{69972479-660A-57FB-32C7-B9047734F2A2}"/>
          </ac:spMkLst>
        </pc:spChg>
        <pc:picChg chg="del">
          <ac:chgData name="Rita Wiekamp" userId="6935732c-757d-4080-bf95-0c866bedfc84" providerId="ADAL" clId="{EBE80D3F-644E-45B7-8738-F267AE7C891D}" dt="2026-04-14T09:34:43.547" v="315" actId="478"/>
          <ac:picMkLst>
            <pc:docMk/>
            <pc:sldMk cId="0" sldId="257"/>
            <ac:picMk id="1040" creationId="{F1122445-BC8A-DE90-646B-5A47F654ED69}"/>
          </ac:picMkLst>
        </pc:picChg>
      </pc:sldChg>
      <pc:sldChg chg="addSp modSp mod">
        <pc:chgData name="Rita Wiekamp" userId="6935732c-757d-4080-bf95-0c866bedfc84" providerId="ADAL" clId="{EBE80D3F-644E-45B7-8738-F267AE7C891D}" dt="2026-04-15T14:26:06.811" v="523" actId="20577"/>
        <pc:sldMkLst>
          <pc:docMk/>
          <pc:sldMk cId="0" sldId="258"/>
        </pc:sldMkLst>
        <pc:spChg chg="mod">
          <ac:chgData name="Rita Wiekamp" userId="6935732c-757d-4080-bf95-0c866bedfc84" providerId="ADAL" clId="{EBE80D3F-644E-45B7-8738-F267AE7C891D}" dt="2026-04-13T13:54:15.212" v="248" actId="1035"/>
          <ac:spMkLst>
            <pc:docMk/>
            <pc:sldMk cId="0" sldId="258"/>
            <ac:spMk id="2" creationId="{00000000-0000-0000-0000-000000000000}"/>
          </ac:spMkLst>
        </pc:spChg>
        <pc:spChg chg="mod">
          <ac:chgData name="Rita Wiekamp" userId="6935732c-757d-4080-bf95-0c866bedfc84" providerId="ADAL" clId="{EBE80D3F-644E-45B7-8738-F267AE7C891D}" dt="2026-04-13T13:55:30.649" v="287" actId="1035"/>
          <ac:spMkLst>
            <pc:docMk/>
            <pc:sldMk cId="0" sldId="258"/>
            <ac:spMk id="16" creationId="{00000000-0000-0000-0000-000000000000}"/>
          </ac:spMkLst>
        </pc:spChg>
        <pc:spChg chg="mod">
          <ac:chgData name="Rita Wiekamp" userId="6935732c-757d-4080-bf95-0c866bedfc84" providerId="ADAL" clId="{EBE80D3F-644E-45B7-8738-F267AE7C891D}" dt="2026-04-13T13:51:57.018" v="167" actId="1037"/>
          <ac:spMkLst>
            <pc:docMk/>
            <pc:sldMk cId="0" sldId="258"/>
            <ac:spMk id="31" creationId="{00000000-0000-0000-0000-000000000000}"/>
          </ac:spMkLst>
        </pc:spChg>
        <pc:spChg chg="mod">
          <ac:chgData name="Rita Wiekamp" userId="6935732c-757d-4080-bf95-0c866bedfc84" providerId="ADAL" clId="{EBE80D3F-644E-45B7-8738-F267AE7C891D}" dt="2026-04-15T14:26:06.811" v="523" actId="20577"/>
          <ac:spMkLst>
            <pc:docMk/>
            <pc:sldMk cId="0" sldId="258"/>
            <ac:spMk id="32" creationId="{00000000-0000-0000-0000-000000000000}"/>
          </ac:spMkLst>
        </pc:spChg>
        <pc:spChg chg="mod">
          <ac:chgData name="Rita Wiekamp" userId="6935732c-757d-4080-bf95-0c866bedfc84" providerId="ADAL" clId="{EBE80D3F-644E-45B7-8738-F267AE7C891D}" dt="2026-04-13T13:53:24.555" v="236" actId="1037"/>
          <ac:spMkLst>
            <pc:docMk/>
            <pc:sldMk cId="0" sldId="258"/>
            <ac:spMk id="33" creationId="{00000000-0000-0000-0000-000000000000}"/>
          </ac:spMkLst>
        </pc:spChg>
        <pc:spChg chg="mod">
          <ac:chgData name="Rita Wiekamp" userId="6935732c-757d-4080-bf95-0c866bedfc84" providerId="ADAL" clId="{EBE80D3F-644E-45B7-8738-F267AE7C891D}" dt="2026-04-13T13:53:24.555" v="236" actId="1037"/>
          <ac:spMkLst>
            <pc:docMk/>
            <pc:sldMk cId="0" sldId="258"/>
            <ac:spMk id="34" creationId="{00000000-0000-0000-0000-000000000000}"/>
          </ac:spMkLst>
        </pc:spChg>
        <pc:spChg chg="add mod">
          <ac:chgData name="Rita Wiekamp" userId="6935732c-757d-4080-bf95-0c866bedfc84" providerId="ADAL" clId="{EBE80D3F-644E-45B7-8738-F267AE7C891D}" dt="2026-04-13T13:29:07.330" v="68"/>
          <ac:spMkLst>
            <pc:docMk/>
            <pc:sldMk cId="0" sldId="258"/>
            <ac:spMk id="41" creationId="{DD4D4E24-8F2A-8BD8-FAB4-3DC142B0648F}"/>
          </ac:spMkLst>
        </pc:spChg>
        <pc:grpChg chg="mod">
          <ac:chgData name="Rita Wiekamp" userId="6935732c-757d-4080-bf95-0c866bedfc84" providerId="ADAL" clId="{EBE80D3F-644E-45B7-8738-F267AE7C891D}" dt="2026-04-13T13:54:44.167" v="282" actId="1036"/>
          <ac:grpSpMkLst>
            <pc:docMk/>
            <pc:sldMk cId="0" sldId="258"/>
            <ac:grpSpMk id="14" creationId="{00000000-0000-0000-0000-000000000000}"/>
          </ac:grpSpMkLst>
        </pc:grpChg>
      </pc:sldChg>
      <pc:sldChg chg="addSp modSp mod">
        <pc:chgData name="Rita Wiekamp" userId="6935732c-757d-4080-bf95-0c866bedfc84" providerId="ADAL" clId="{EBE80D3F-644E-45B7-8738-F267AE7C891D}" dt="2026-04-15T14:39:18.087" v="611" actId="20577"/>
        <pc:sldMkLst>
          <pc:docMk/>
          <pc:sldMk cId="0" sldId="260"/>
        </pc:sldMkLst>
        <pc:spChg chg="mod">
          <ac:chgData name="Rita Wiekamp" userId="6935732c-757d-4080-bf95-0c866bedfc84" providerId="ADAL" clId="{EBE80D3F-644E-45B7-8738-F267AE7C891D}" dt="2026-04-14T10:10:59.419" v="453" actId="1038"/>
          <ac:spMkLst>
            <pc:docMk/>
            <pc:sldMk cId="0" sldId="260"/>
            <ac:spMk id="25" creationId="{00000000-0000-0000-0000-000000000000}"/>
          </ac:spMkLst>
        </pc:spChg>
        <pc:spChg chg="mod">
          <ac:chgData name="Rita Wiekamp" userId="6935732c-757d-4080-bf95-0c866bedfc84" providerId="ADAL" clId="{EBE80D3F-644E-45B7-8738-F267AE7C891D}" dt="2026-04-15T14:39:18.087" v="611" actId="20577"/>
          <ac:spMkLst>
            <pc:docMk/>
            <pc:sldMk cId="0" sldId="260"/>
            <ac:spMk id="26" creationId="{00000000-0000-0000-0000-000000000000}"/>
          </ac:spMkLst>
        </pc:spChg>
        <pc:spChg chg="add mod">
          <ac:chgData name="Rita Wiekamp" userId="6935732c-757d-4080-bf95-0c866bedfc84" providerId="ADAL" clId="{EBE80D3F-644E-45B7-8738-F267AE7C891D}" dt="2026-04-13T13:29:51.566" v="79"/>
          <ac:spMkLst>
            <pc:docMk/>
            <pc:sldMk cId="0" sldId="260"/>
            <ac:spMk id="27" creationId="{B0C35D8A-BC6B-4E8C-1867-ECDC60F84789}"/>
          </ac:spMkLst>
        </pc:spChg>
      </pc:sldChg>
      <pc:sldChg chg="addSp modSp mod">
        <pc:chgData name="Rita Wiekamp" userId="6935732c-757d-4080-bf95-0c866bedfc84" providerId="ADAL" clId="{EBE80D3F-644E-45B7-8738-F267AE7C891D}" dt="2026-04-13T13:37:43.948" v="126"/>
        <pc:sldMkLst>
          <pc:docMk/>
          <pc:sldMk cId="0" sldId="261"/>
        </pc:sldMkLst>
        <pc:spChg chg="add mod">
          <ac:chgData name="Rita Wiekamp" userId="6935732c-757d-4080-bf95-0c866bedfc84" providerId="ADAL" clId="{EBE80D3F-644E-45B7-8738-F267AE7C891D}" dt="2026-04-13T13:37:43.948" v="126"/>
          <ac:spMkLst>
            <pc:docMk/>
            <pc:sldMk cId="0" sldId="261"/>
            <ac:spMk id="2" creationId="{089674A7-18B3-5ACE-6F6F-1BEEE3468426}"/>
          </ac:spMkLst>
        </pc:spChg>
        <pc:spChg chg="mod">
          <ac:chgData name="Rita Wiekamp" userId="6935732c-757d-4080-bf95-0c866bedfc84" providerId="ADAL" clId="{EBE80D3F-644E-45B7-8738-F267AE7C891D}" dt="2026-04-13T13:34:45.261" v="104" actId="255"/>
          <ac:spMkLst>
            <pc:docMk/>
            <pc:sldMk cId="0" sldId="261"/>
            <ac:spMk id="23" creationId="{8B49F86D-A5BC-80FC-FE47-E55F13158EB1}"/>
          </ac:spMkLst>
        </pc:spChg>
        <pc:graphicFrameChg chg="mod">
          <ac:chgData name="Rita Wiekamp" userId="6935732c-757d-4080-bf95-0c866bedfc84" providerId="ADAL" clId="{EBE80D3F-644E-45B7-8738-F267AE7C891D}" dt="2026-04-13T13:34:53.222" v="105" actId="1076"/>
          <ac:graphicFrameMkLst>
            <pc:docMk/>
            <pc:sldMk cId="0" sldId="261"/>
            <ac:graphicFrameMk id="27" creationId="{D0B69C81-ED2C-39ED-9D0C-37F735A6B4FF}"/>
          </ac:graphicFrameMkLst>
        </pc:graphicFrameChg>
      </pc:sldChg>
      <pc:sldChg chg="addSp modSp mod">
        <pc:chgData name="Rita Wiekamp" userId="6935732c-757d-4080-bf95-0c866bedfc84" providerId="ADAL" clId="{EBE80D3F-644E-45B7-8738-F267AE7C891D}" dt="2026-04-14T09:55:05.982" v="365" actId="6549"/>
        <pc:sldMkLst>
          <pc:docMk/>
          <pc:sldMk cId="0" sldId="262"/>
        </pc:sldMkLst>
        <pc:spChg chg="mod">
          <ac:chgData name="Rita Wiekamp" userId="6935732c-757d-4080-bf95-0c866bedfc84" providerId="ADAL" clId="{EBE80D3F-644E-45B7-8738-F267AE7C891D}" dt="2026-04-14T09:55:05.982" v="365" actId="6549"/>
          <ac:spMkLst>
            <pc:docMk/>
            <pc:sldMk cId="0" sldId="262"/>
            <ac:spMk id="30" creationId="{00000000-0000-0000-0000-000000000000}"/>
          </ac:spMkLst>
        </pc:spChg>
        <pc:spChg chg="add mod">
          <ac:chgData name="Rita Wiekamp" userId="6935732c-757d-4080-bf95-0c866bedfc84" providerId="ADAL" clId="{EBE80D3F-644E-45B7-8738-F267AE7C891D}" dt="2026-04-13T13:29:35.817" v="75"/>
          <ac:spMkLst>
            <pc:docMk/>
            <pc:sldMk cId="0" sldId="262"/>
            <ac:spMk id="37" creationId="{0A660F25-EBAA-F097-AE70-2AD7CA213A51}"/>
          </ac:spMkLst>
        </pc:spChg>
      </pc:sldChg>
      <pc:sldChg chg="addSp modSp mod">
        <pc:chgData name="Rita Wiekamp" userId="6935732c-757d-4080-bf95-0c866bedfc84" providerId="ADAL" clId="{EBE80D3F-644E-45B7-8738-F267AE7C891D}" dt="2026-04-14T10:15:05.054" v="493" actId="1036"/>
        <pc:sldMkLst>
          <pc:docMk/>
          <pc:sldMk cId="0" sldId="263"/>
        </pc:sldMkLst>
        <pc:spChg chg="add mod">
          <ac:chgData name="Rita Wiekamp" userId="6935732c-757d-4080-bf95-0c866bedfc84" providerId="ADAL" clId="{EBE80D3F-644E-45B7-8738-F267AE7C891D}" dt="2026-04-13T13:37:47.753" v="127"/>
          <ac:spMkLst>
            <pc:docMk/>
            <pc:sldMk cId="0" sldId="263"/>
            <ac:spMk id="4" creationId="{8A67F059-4FFA-65D4-0C7B-04B40EADC00A}"/>
          </ac:spMkLst>
        </pc:spChg>
        <pc:spChg chg="mod">
          <ac:chgData name="Rita Wiekamp" userId="6935732c-757d-4080-bf95-0c866bedfc84" providerId="ADAL" clId="{EBE80D3F-644E-45B7-8738-F267AE7C891D}" dt="2026-04-14T10:14:56.280" v="476" actId="1035"/>
          <ac:spMkLst>
            <pc:docMk/>
            <pc:sldMk cId="0" sldId="263"/>
            <ac:spMk id="20" creationId="{00000000-0000-0000-0000-000000000000}"/>
          </ac:spMkLst>
        </pc:spChg>
        <pc:graphicFrameChg chg="mod modGraphic">
          <ac:chgData name="Rita Wiekamp" userId="6935732c-757d-4080-bf95-0c866bedfc84" providerId="ADAL" clId="{EBE80D3F-644E-45B7-8738-F267AE7C891D}" dt="2026-04-14T10:15:05.054" v="493" actId="1036"/>
          <ac:graphicFrameMkLst>
            <pc:docMk/>
            <pc:sldMk cId="0" sldId="263"/>
            <ac:graphicFrameMk id="23" creationId="{A69D742F-AA34-27D7-54C5-B6F9C8CD2A93}"/>
          </ac:graphicFrameMkLst>
        </pc:graphicFrameChg>
      </pc:sldChg>
      <pc:sldChg chg="addSp modSp mod">
        <pc:chgData name="Rita Wiekamp" userId="6935732c-757d-4080-bf95-0c866bedfc84" providerId="ADAL" clId="{EBE80D3F-644E-45B7-8738-F267AE7C891D}" dt="2026-04-14T10:15:21.023" v="495" actId="14100"/>
        <pc:sldMkLst>
          <pc:docMk/>
          <pc:sldMk cId="2354077557" sldId="264"/>
        </pc:sldMkLst>
        <pc:spChg chg="mod">
          <ac:chgData name="Rita Wiekamp" userId="6935732c-757d-4080-bf95-0c866bedfc84" providerId="ADAL" clId="{EBE80D3F-644E-45B7-8738-F267AE7C891D}" dt="2026-04-13T13:36:46.961" v="120" actId="1076"/>
          <ac:spMkLst>
            <pc:docMk/>
            <pc:sldMk cId="2354077557" sldId="264"/>
            <ac:spMk id="2" creationId="{53599505-1177-812C-AB28-0C03F5B2D43B}"/>
          </ac:spMkLst>
        </pc:spChg>
        <pc:spChg chg="mod">
          <ac:chgData name="Rita Wiekamp" userId="6935732c-757d-4080-bf95-0c866bedfc84" providerId="ADAL" clId="{EBE80D3F-644E-45B7-8738-F267AE7C891D}" dt="2026-04-13T13:36:54.329" v="121" actId="1076"/>
          <ac:spMkLst>
            <pc:docMk/>
            <pc:sldMk cId="2354077557" sldId="264"/>
            <ac:spMk id="25" creationId="{A5DB911D-4FDE-58CB-102F-FABEE782EB98}"/>
          </ac:spMkLst>
        </pc:spChg>
        <pc:spChg chg="add mod">
          <ac:chgData name="Rita Wiekamp" userId="6935732c-757d-4080-bf95-0c866bedfc84" providerId="ADAL" clId="{EBE80D3F-644E-45B7-8738-F267AE7C891D}" dt="2026-04-13T13:29:55.795" v="80"/>
          <ac:spMkLst>
            <pc:docMk/>
            <pc:sldMk cId="2354077557" sldId="264"/>
            <ac:spMk id="26" creationId="{C254C214-A5EA-D73D-5E23-667D909A4337}"/>
          </ac:spMkLst>
        </pc:spChg>
        <pc:graphicFrameChg chg="mod modGraphic">
          <ac:chgData name="Rita Wiekamp" userId="6935732c-757d-4080-bf95-0c866bedfc84" providerId="ADAL" clId="{EBE80D3F-644E-45B7-8738-F267AE7C891D}" dt="2026-04-14T10:15:21.023" v="495" actId="14100"/>
          <ac:graphicFrameMkLst>
            <pc:docMk/>
            <pc:sldMk cId="2354077557" sldId="264"/>
            <ac:graphicFrameMk id="29" creationId="{F9943E26-7BF0-C4D9-8028-A82067E2B316}"/>
          </ac:graphicFrameMkLst>
        </pc:graphicFrameChg>
      </pc:sldChg>
      <pc:sldChg chg="addSp modSp mod">
        <pc:chgData name="Rita Wiekamp" userId="6935732c-757d-4080-bf95-0c866bedfc84" providerId="ADAL" clId="{EBE80D3F-644E-45B7-8738-F267AE7C891D}" dt="2026-04-14T10:00:22.599" v="410"/>
        <pc:sldMkLst>
          <pc:docMk/>
          <pc:sldMk cId="2651463216" sldId="268"/>
        </pc:sldMkLst>
        <pc:spChg chg="mod">
          <ac:chgData name="Rita Wiekamp" userId="6935732c-757d-4080-bf95-0c866bedfc84" providerId="ADAL" clId="{EBE80D3F-644E-45B7-8738-F267AE7C891D}" dt="2026-04-13T13:32:10.371" v="90" actId="207"/>
          <ac:spMkLst>
            <pc:docMk/>
            <pc:sldMk cId="2651463216" sldId="268"/>
            <ac:spMk id="25" creationId="{41028B68-D27D-2E7E-4619-72BA4759EA2E}"/>
          </ac:spMkLst>
        </pc:spChg>
        <pc:spChg chg="add mod">
          <ac:chgData name="Rita Wiekamp" userId="6935732c-757d-4080-bf95-0c866bedfc84" providerId="ADAL" clId="{EBE80D3F-644E-45B7-8738-F267AE7C891D}" dt="2026-04-14T10:00:22.599" v="410"/>
          <ac:spMkLst>
            <pc:docMk/>
            <pc:sldMk cId="2651463216" sldId="268"/>
            <ac:spMk id="26" creationId="{8C0DAB86-BDBC-0CED-A16C-57237B1C6326}"/>
          </ac:spMkLst>
        </pc:spChg>
        <pc:graphicFrameChg chg="mod">
          <ac:chgData name="Rita Wiekamp" userId="6935732c-757d-4080-bf95-0c866bedfc84" providerId="ADAL" clId="{EBE80D3F-644E-45B7-8738-F267AE7C891D}" dt="2026-04-13T13:32:16.260" v="91" actId="1076"/>
          <ac:graphicFrameMkLst>
            <pc:docMk/>
            <pc:sldMk cId="2651463216" sldId="268"/>
            <ac:graphicFrameMk id="28" creationId="{05FD4A23-CD89-B166-0A37-C91622E9F52F}"/>
          </ac:graphicFrameMkLst>
        </pc:graphicFrameChg>
      </pc:sldChg>
      <pc:sldChg chg="addSp modSp mod">
        <pc:chgData name="Rita Wiekamp" userId="6935732c-757d-4080-bf95-0c866bedfc84" providerId="ADAL" clId="{EBE80D3F-644E-45B7-8738-F267AE7C891D}" dt="2026-04-13T13:39:58.304" v="138" actId="255"/>
        <pc:sldMkLst>
          <pc:docMk/>
          <pc:sldMk cId="3725362401" sldId="269"/>
        </pc:sldMkLst>
        <pc:spChg chg="mod">
          <ac:chgData name="Rita Wiekamp" userId="6935732c-757d-4080-bf95-0c866bedfc84" providerId="ADAL" clId="{EBE80D3F-644E-45B7-8738-F267AE7C891D}" dt="2026-04-13T13:39:12.738" v="134" actId="207"/>
          <ac:spMkLst>
            <pc:docMk/>
            <pc:sldMk cId="3725362401" sldId="269"/>
            <ac:spMk id="18" creationId="{E3F5C57F-E2C1-6595-9377-F6593B4D5597}"/>
          </ac:spMkLst>
        </pc:spChg>
        <pc:spChg chg="mod">
          <ac:chgData name="Rita Wiekamp" userId="6935732c-757d-4080-bf95-0c866bedfc84" providerId="ADAL" clId="{EBE80D3F-644E-45B7-8738-F267AE7C891D}" dt="2026-04-13T13:39:58.304" v="138" actId="255"/>
          <ac:spMkLst>
            <pc:docMk/>
            <pc:sldMk cId="3725362401" sldId="269"/>
            <ac:spMk id="19" creationId="{030624FE-6074-45C2-E499-79B64A0D34E0}"/>
          </ac:spMkLst>
        </pc:spChg>
        <pc:spChg chg="add mod">
          <ac:chgData name="Rita Wiekamp" userId="6935732c-757d-4080-bf95-0c866bedfc84" providerId="ADAL" clId="{EBE80D3F-644E-45B7-8738-F267AE7C891D}" dt="2026-04-13T13:30:01.909" v="82"/>
          <ac:spMkLst>
            <pc:docMk/>
            <pc:sldMk cId="3725362401" sldId="269"/>
            <ac:spMk id="20" creationId="{3E74661E-1813-1942-2452-F2DDCB543013}"/>
          </ac:spMkLst>
        </pc:spChg>
      </pc:sldChg>
      <pc:sldChg chg="addSp modSp mod">
        <pc:chgData name="Rita Wiekamp" userId="6935732c-757d-4080-bf95-0c866bedfc84" providerId="ADAL" clId="{EBE80D3F-644E-45B7-8738-F267AE7C891D}" dt="2026-04-15T14:39:57.444" v="615" actId="20577"/>
        <pc:sldMkLst>
          <pc:docMk/>
          <pc:sldMk cId="1103904623" sldId="270"/>
        </pc:sldMkLst>
        <pc:spChg chg="mod">
          <ac:chgData name="Rita Wiekamp" userId="6935732c-757d-4080-bf95-0c866bedfc84" providerId="ADAL" clId="{EBE80D3F-644E-45B7-8738-F267AE7C891D}" dt="2026-04-15T14:39:49.311" v="614" actId="20577"/>
          <ac:spMkLst>
            <pc:docMk/>
            <pc:sldMk cId="1103904623" sldId="270"/>
            <ac:spMk id="3" creationId="{D33E7FF0-AC9C-7926-2198-074205B78FAC}"/>
          </ac:spMkLst>
        </pc:spChg>
        <pc:spChg chg="mod">
          <ac:chgData name="Rita Wiekamp" userId="6935732c-757d-4080-bf95-0c866bedfc84" providerId="ADAL" clId="{EBE80D3F-644E-45B7-8738-F267AE7C891D}" dt="2026-04-13T13:39:05.286" v="133" actId="207"/>
          <ac:spMkLst>
            <pc:docMk/>
            <pc:sldMk cId="1103904623" sldId="270"/>
            <ac:spMk id="18" creationId="{4427718D-B914-34C3-5E9B-98C405736C89}"/>
          </ac:spMkLst>
        </pc:spChg>
        <pc:spChg chg="mod">
          <ac:chgData name="Rita Wiekamp" userId="6935732c-757d-4080-bf95-0c866bedfc84" providerId="ADAL" clId="{EBE80D3F-644E-45B7-8738-F267AE7C891D}" dt="2026-04-15T14:39:57.444" v="615" actId="20577"/>
          <ac:spMkLst>
            <pc:docMk/>
            <pc:sldMk cId="1103904623" sldId="270"/>
            <ac:spMk id="19" creationId="{C2ED280B-B27D-A698-DA1F-A5926637AE7C}"/>
          </ac:spMkLst>
        </pc:spChg>
        <pc:spChg chg="add mod">
          <ac:chgData name="Rita Wiekamp" userId="6935732c-757d-4080-bf95-0c866bedfc84" providerId="ADAL" clId="{EBE80D3F-644E-45B7-8738-F267AE7C891D}" dt="2026-04-13T13:29:58.020" v="81"/>
          <ac:spMkLst>
            <pc:docMk/>
            <pc:sldMk cId="1103904623" sldId="270"/>
            <ac:spMk id="20" creationId="{CB292F44-BCFF-0C4C-E276-50918908223A}"/>
          </ac:spMkLst>
        </pc:spChg>
      </pc:sldChg>
      <pc:sldChg chg="delSp modSp mod">
        <pc:chgData name="Rita Wiekamp" userId="6935732c-757d-4080-bf95-0c866bedfc84" providerId="ADAL" clId="{EBE80D3F-644E-45B7-8738-F267AE7C891D}" dt="2026-04-14T09:37:06.427" v="338" actId="1037"/>
        <pc:sldMkLst>
          <pc:docMk/>
          <pc:sldMk cId="2099964465" sldId="272"/>
        </pc:sldMkLst>
        <pc:spChg chg="mod">
          <ac:chgData name="Rita Wiekamp" userId="6935732c-757d-4080-bf95-0c866bedfc84" providerId="ADAL" clId="{EBE80D3F-644E-45B7-8738-F267AE7C891D}" dt="2026-04-14T09:36:23.252" v="323" actId="14100"/>
          <ac:spMkLst>
            <pc:docMk/>
            <pc:sldMk cId="2099964465" sldId="272"/>
            <ac:spMk id="15" creationId="{48CAAB66-3AA0-F3F5-92E1-CC4C1022CBB8}"/>
          </ac:spMkLst>
        </pc:spChg>
        <pc:spChg chg="mod">
          <ac:chgData name="Rita Wiekamp" userId="6935732c-757d-4080-bf95-0c866bedfc84" providerId="ADAL" clId="{EBE80D3F-644E-45B7-8738-F267AE7C891D}" dt="2026-04-14T09:37:06.427" v="338" actId="1037"/>
          <ac:spMkLst>
            <pc:docMk/>
            <pc:sldMk cId="2099964465" sldId="272"/>
            <ac:spMk id="48" creationId="{A0C039DD-F450-CBDA-709F-D07F68B6671F}"/>
          </ac:spMkLst>
        </pc:spChg>
        <pc:picChg chg="del">
          <ac:chgData name="Rita Wiekamp" userId="6935732c-757d-4080-bf95-0c866bedfc84" providerId="ADAL" clId="{EBE80D3F-644E-45B7-8738-F267AE7C891D}" dt="2026-04-14T09:34:49.894" v="316" actId="478"/>
          <ac:picMkLst>
            <pc:docMk/>
            <pc:sldMk cId="2099964465" sldId="272"/>
            <ac:picMk id="2050" creationId="{35881321-6496-035E-C076-606FB8AA8EBB}"/>
          </ac:picMkLst>
        </pc:picChg>
      </pc:sldChg>
      <pc:sldChg chg="addSp delSp modSp mod">
        <pc:chgData name="Rita Wiekamp" userId="6935732c-757d-4080-bf95-0c866bedfc84" providerId="ADAL" clId="{EBE80D3F-644E-45B7-8738-F267AE7C891D}" dt="2026-04-13T13:50:50.402" v="149" actId="14100"/>
        <pc:sldMkLst>
          <pc:docMk/>
          <pc:sldMk cId="309725796" sldId="275"/>
        </pc:sldMkLst>
        <pc:picChg chg="add mod">
          <ac:chgData name="Rita Wiekamp" userId="6935732c-757d-4080-bf95-0c866bedfc84" providerId="ADAL" clId="{EBE80D3F-644E-45B7-8738-F267AE7C891D}" dt="2026-04-13T13:50:50.402" v="149" actId="14100"/>
          <ac:picMkLst>
            <pc:docMk/>
            <pc:sldMk cId="309725796" sldId="275"/>
            <ac:picMk id="13" creationId="{7E498F03-9730-F8FE-6D45-00CF293CFFDB}"/>
          </ac:picMkLst>
        </pc:picChg>
      </pc:sldChg>
      <pc:sldChg chg="addSp modSp mod">
        <pc:chgData name="Rita Wiekamp" userId="6935732c-757d-4080-bf95-0c866bedfc84" providerId="ADAL" clId="{EBE80D3F-644E-45B7-8738-F267AE7C891D}" dt="2026-04-13T13:30:24.969" v="87" actId="14100"/>
        <pc:sldMkLst>
          <pc:docMk/>
          <pc:sldMk cId="0" sldId="279"/>
        </pc:sldMkLst>
        <pc:spChg chg="add mod">
          <ac:chgData name="Rita Wiekamp" userId="6935732c-757d-4080-bf95-0c866bedfc84" providerId="ADAL" clId="{EBE80D3F-644E-45B7-8738-F267AE7C891D}" dt="2026-04-13T13:30:24.969" v="87" actId="14100"/>
          <ac:spMkLst>
            <pc:docMk/>
            <pc:sldMk cId="0" sldId="279"/>
            <ac:spMk id="34" creationId="{98D8E5C4-BB98-D58F-7377-2FF4986B3251}"/>
          </ac:spMkLst>
        </pc:spChg>
      </pc:sldChg>
      <pc:sldChg chg="addSp modSp mod">
        <pc:chgData name="Rita Wiekamp" userId="6935732c-757d-4080-bf95-0c866bedfc84" providerId="ADAL" clId="{EBE80D3F-644E-45B7-8738-F267AE7C891D}" dt="2026-04-15T14:38:38.289" v="604" actId="2711"/>
        <pc:sldMkLst>
          <pc:docMk/>
          <pc:sldMk cId="0" sldId="280"/>
        </pc:sldMkLst>
        <pc:spChg chg="add mod">
          <ac:chgData name="Rita Wiekamp" userId="6935732c-757d-4080-bf95-0c866bedfc84" providerId="ADAL" clId="{EBE80D3F-644E-45B7-8738-F267AE7C891D}" dt="2026-04-13T13:29:43.269" v="77" actId="14100"/>
          <ac:spMkLst>
            <pc:docMk/>
            <pc:sldMk cId="0" sldId="280"/>
            <ac:spMk id="2" creationId="{19175878-C5D0-E8A9-BA57-D811B44331E2}"/>
          </ac:spMkLst>
        </pc:spChg>
        <pc:spChg chg="mod">
          <ac:chgData name="Rita Wiekamp" userId="6935732c-757d-4080-bf95-0c866bedfc84" providerId="ADAL" clId="{EBE80D3F-644E-45B7-8738-F267AE7C891D}" dt="2026-04-14T10:02:10.737" v="412" actId="1076"/>
          <ac:spMkLst>
            <pc:docMk/>
            <pc:sldMk cId="0" sldId="280"/>
            <ac:spMk id="23" creationId="{00000000-0000-0000-0000-000000000000}"/>
          </ac:spMkLst>
        </pc:spChg>
        <pc:spChg chg="mod">
          <ac:chgData name="Rita Wiekamp" userId="6935732c-757d-4080-bf95-0c866bedfc84" providerId="ADAL" clId="{EBE80D3F-644E-45B7-8738-F267AE7C891D}" dt="2026-04-15T14:38:38.289" v="604" actId="2711"/>
          <ac:spMkLst>
            <pc:docMk/>
            <pc:sldMk cId="0" sldId="280"/>
            <ac:spMk id="26" creationId="{E3C294C9-A232-A688-15EE-5BEB7E61D422}"/>
          </ac:spMkLst>
        </pc:spChg>
        <pc:grpChg chg="mod">
          <ac:chgData name="Rita Wiekamp" userId="6935732c-757d-4080-bf95-0c866bedfc84" providerId="ADAL" clId="{EBE80D3F-644E-45B7-8738-F267AE7C891D}" dt="2026-04-15T14:38:26.111" v="602" actId="1076"/>
          <ac:grpSpMkLst>
            <pc:docMk/>
            <pc:sldMk cId="0" sldId="280"/>
            <ac:grpSpMk id="25" creationId="{8E7C09F2-614B-A0F9-369B-8FD60AEA4D4D}"/>
          </ac:grpSpMkLst>
        </pc:grpChg>
      </pc:sldChg>
      <pc:sldChg chg="addSp modSp mod">
        <pc:chgData name="Rita Wiekamp" userId="6935732c-757d-4080-bf95-0c866bedfc84" providerId="ADAL" clId="{EBE80D3F-644E-45B7-8738-F267AE7C891D}" dt="2026-04-15T14:39:08.557" v="610" actId="20577"/>
        <pc:sldMkLst>
          <pc:docMk/>
          <pc:sldMk cId="0" sldId="281"/>
        </pc:sldMkLst>
        <pc:spChg chg="mod">
          <ac:chgData name="Rita Wiekamp" userId="6935732c-757d-4080-bf95-0c866bedfc84" providerId="ADAL" clId="{EBE80D3F-644E-45B7-8738-F267AE7C891D}" dt="2026-04-13T13:35:35.194" v="108" actId="1076"/>
          <ac:spMkLst>
            <pc:docMk/>
            <pc:sldMk cId="0" sldId="281"/>
            <ac:spMk id="18" creationId="{00000000-0000-0000-0000-000000000000}"/>
          </ac:spMkLst>
        </pc:spChg>
        <pc:spChg chg="mod">
          <ac:chgData name="Rita Wiekamp" userId="6935732c-757d-4080-bf95-0c866bedfc84" providerId="ADAL" clId="{EBE80D3F-644E-45B7-8738-F267AE7C891D}" dt="2026-04-15T14:39:08.557" v="610" actId="20577"/>
          <ac:spMkLst>
            <pc:docMk/>
            <pc:sldMk cId="0" sldId="281"/>
            <ac:spMk id="19" creationId="{00000000-0000-0000-0000-000000000000}"/>
          </ac:spMkLst>
        </pc:spChg>
        <pc:spChg chg="add mod">
          <ac:chgData name="Rita Wiekamp" userId="6935732c-757d-4080-bf95-0c866bedfc84" providerId="ADAL" clId="{EBE80D3F-644E-45B7-8738-F267AE7C891D}" dt="2026-04-13T13:29:46.110" v="78"/>
          <ac:spMkLst>
            <pc:docMk/>
            <pc:sldMk cId="0" sldId="281"/>
            <ac:spMk id="20" creationId="{C6F443D7-9F7C-7422-21A9-3EE144091DC8}"/>
          </ac:spMkLst>
        </pc:spChg>
        <pc:grpChg chg="mod">
          <ac:chgData name="Rita Wiekamp" userId="6935732c-757d-4080-bf95-0c866bedfc84" providerId="ADAL" clId="{EBE80D3F-644E-45B7-8738-F267AE7C891D}" dt="2026-04-13T13:35:28.332" v="107" actId="1076"/>
          <ac:grpSpMkLst>
            <pc:docMk/>
            <pc:sldMk cId="0" sldId="281"/>
            <ac:grpSpMk id="2" creationId="{00000000-0000-0000-0000-000000000000}"/>
          </ac:grpSpMkLst>
        </pc:grpChg>
      </pc:sldChg>
      <pc:sldChg chg="addSp modSp mod">
        <pc:chgData name="Rita Wiekamp" userId="6935732c-757d-4080-bf95-0c866bedfc84" providerId="ADAL" clId="{EBE80D3F-644E-45B7-8738-F267AE7C891D}" dt="2026-04-15T14:29:05.219" v="543" actId="20577"/>
        <pc:sldMkLst>
          <pc:docMk/>
          <pc:sldMk cId="0" sldId="282"/>
        </pc:sldMkLst>
        <pc:spChg chg="mod">
          <ac:chgData name="Rita Wiekamp" userId="6935732c-757d-4080-bf95-0c866bedfc84" providerId="ADAL" clId="{EBE80D3F-644E-45B7-8738-F267AE7C891D}" dt="2026-04-15T14:29:05.219" v="543" actId="20577"/>
          <ac:spMkLst>
            <pc:docMk/>
            <pc:sldMk cId="0" sldId="282"/>
            <ac:spMk id="19" creationId="{00000000-0000-0000-0000-000000000000}"/>
          </ac:spMkLst>
        </pc:spChg>
        <pc:spChg chg="add mod">
          <ac:chgData name="Rita Wiekamp" userId="6935732c-757d-4080-bf95-0c866bedfc84" providerId="ADAL" clId="{EBE80D3F-644E-45B7-8738-F267AE7C891D}" dt="2026-04-13T13:29:26.560" v="72" actId="14100"/>
          <ac:spMkLst>
            <pc:docMk/>
            <pc:sldMk cId="0" sldId="282"/>
            <ac:spMk id="20" creationId="{DD84A575-B3F7-0FA4-4AD7-7793BAEBE72D}"/>
          </ac:spMkLst>
        </pc:spChg>
      </pc:sldChg>
      <pc:sldChg chg="addSp modSp mod">
        <pc:chgData name="Rita Wiekamp" userId="6935732c-757d-4080-bf95-0c866bedfc84" providerId="ADAL" clId="{EBE80D3F-644E-45B7-8738-F267AE7C891D}" dt="2026-04-14T10:00:10.247" v="409" actId="1036"/>
        <pc:sldMkLst>
          <pc:docMk/>
          <pc:sldMk cId="0" sldId="285"/>
        </pc:sldMkLst>
        <pc:spChg chg="mod">
          <ac:chgData name="Rita Wiekamp" userId="6935732c-757d-4080-bf95-0c866bedfc84" providerId="ADAL" clId="{EBE80D3F-644E-45B7-8738-F267AE7C891D}" dt="2026-04-14T10:00:10.247" v="409" actId="1036"/>
          <ac:spMkLst>
            <pc:docMk/>
            <pc:sldMk cId="0" sldId="285"/>
            <ac:spMk id="4" creationId="{00000000-0000-0000-0000-000000000000}"/>
          </ac:spMkLst>
        </pc:spChg>
        <pc:spChg chg="mod">
          <ac:chgData name="Rita Wiekamp" userId="6935732c-757d-4080-bf95-0c866bedfc84" providerId="ADAL" clId="{EBE80D3F-644E-45B7-8738-F267AE7C891D}" dt="2026-04-14T09:59:54.502" v="401" actId="14100"/>
          <ac:spMkLst>
            <pc:docMk/>
            <pc:sldMk cId="0" sldId="285"/>
            <ac:spMk id="20" creationId="{00000000-0000-0000-0000-000000000000}"/>
          </ac:spMkLst>
        </pc:spChg>
        <pc:spChg chg="add mod">
          <ac:chgData name="Rita Wiekamp" userId="6935732c-757d-4080-bf95-0c866bedfc84" providerId="ADAL" clId="{EBE80D3F-644E-45B7-8738-F267AE7C891D}" dt="2026-04-14T09:57:43.017" v="366"/>
          <ac:spMkLst>
            <pc:docMk/>
            <pc:sldMk cId="0" sldId="285"/>
            <ac:spMk id="21" creationId="{7B5F1AC5-4A1C-BB16-A438-3F643A4F6BD8}"/>
          </ac:spMkLst>
        </pc:spChg>
      </pc:sldChg>
      <pc:sldChg chg="modSp mod">
        <pc:chgData name="Rita Wiekamp" userId="6935732c-757d-4080-bf95-0c866bedfc84" providerId="ADAL" clId="{EBE80D3F-644E-45B7-8738-F267AE7C891D}" dt="2026-04-14T09:42:35.184" v="341" actId="14100"/>
        <pc:sldMkLst>
          <pc:docMk/>
          <pc:sldMk cId="2468308101" sldId="286"/>
        </pc:sldMkLst>
        <pc:picChg chg="mod">
          <ac:chgData name="Rita Wiekamp" userId="6935732c-757d-4080-bf95-0c866bedfc84" providerId="ADAL" clId="{EBE80D3F-644E-45B7-8738-F267AE7C891D}" dt="2026-04-14T09:42:35.184" v="341" actId="14100"/>
          <ac:picMkLst>
            <pc:docMk/>
            <pc:sldMk cId="2468308101" sldId="286"/>
            <ac:picMk id="32" creationId="{2155F667-CE92-C5DC-E865-62BC8D53E517}"/>
          </ac:picMkLst>
        </pc:picChg>
      </pc:sldChg>
      <pc:sldChg chg="addSp modSp mod">
        <pc:chgData name="Rita Wiekamp" userId="6935732c-757d-4080-bf95-0c866bedfc84" providerId="ADAL" clId="{EBE80D3F-644E-45B7-8738-F267AE7C891D}" dt="2026-04-15T14:37:22.681" v="598" actId="1076"/>
        <pc:sldMkLst>
          <pc:docMk/>
          <pc:sldMk cId="1807466042" sldId="290"/>
        </pc:sldMkLst>
        <pc:spChg chg="mod">
          <ac:chgData name="Rita Wiekamp" userId="6935732c-757d-4080-bf95-0c866bedfc84" providerId="ADAL" clId="{EBE80D3F-644E-45B7-8738-F267AE7C891D}" dt="2026-04-15T14:34:57.411" v="577" actId="1076"/>
          <ac:spMkLst>
            <pc:docMk/>
            <pc:sldMk cId="1807466042" sldId="290"/>
            <ac:spMk id="18" creationId="{FFAF47CD-78CC-F797-3DFC-06DEF7F17744}"/>
          </ac:spMkLst>
        </pc:spChg>
        <pc:spChg chg="add mod">
          <ac:chgData name="Rita Wiekamp" userId="6935732c-757d-4080-bf95-0c866bedfc84" providerId="ADAL" clId="{EBE80D3F-644E-45B7-8738-F267AE7C891D}" dt="2026-04-13T13:29:33.048" v="74"/>
          <ac:spMkLst>
            <pc:docMk/>
            <pc:sldMk cId="1807466042" sldId="290"/>
            <ac:spMk id="19" creationId="{937B3D8E-F4C9-2C99-0470-85A7A710FA1A}"/>
          </ac:spMkLst>
        </pc:spChg>
        <pc:spChg chg="mod">
          <ac:chgData name="Rita Wiekamp" userId="6935732c-757d-4080-bf95-0c866bedfc84" providerId="ADAL" clId="{EBE80D3F-644E-45B7-8738-F267AE7C891D}" dt="2026-04-15T14:36:05.882" v="582" actId="6549"/>
          <ac:spMkLst>
            <pc:docMk/>
            <pc:sldMk cId="1807466042" sldId="290"/>
            <ac:spMk id="21" creationId="{B22B61B9-A337-42C4-965A-4B4C7F1F14D8}"/>
          </ac:spMkLst>
        </pc:spChg>
        <pc:grpChg chg="mod">
          <ac:chgData name="Rita Wiekamp" userId="6935732c-757d-4080-bf95-0c866bedfc84" providerId="ADAL" clId="{EBE80D3F-644E-45B7-8738-F267AE7C891D}" dt="2026-04-13T13:28:22.060" v="66" actId="1076"/>
          <ac:grpSpMkLst>
            <pc:docMk/>
            <pc:sldMk cId="1807466042" sldId="290"/>
            <ac:grpSpMk id="2" creationId="{FCE5ACEF-FE3A-F98E-9C0D-BEF03BA8E315}"/>
          </ac:grpSpMkLst>
        </pc:grpChg>
        <pc:picChg chg="mod modCrop">
          <ac:chgData name="Rita Wiekamp" userId="6935732c-757d-4080-bf95-0c866bedfc84" providerId="ADAL" clId="{EBE80D3F-644E-45B7-8738-F267AE7C891D}" dt="2026-04-15T14:37:14.917" v="597" actId="1076"/>
          <ac:picMkLst>
            <pc:docMk/>
            <pc:sldMk cId="1807466042" sldId="290"/>
            <ac:picMk id="20" creationId="{4C862ED7-C793-AE83-DBFC-DE34483495C7}"/>
          </ac:picMkLst>
        </pc:picChg>
        <pc:picChg chg="mod">
          <ac:chgData name="Rita Wiekamp" userId="6935732c-757d-4080-bf95-0c866bedfc84" providerId="ADAL" clId="{EBE80D3F-644E-45B7-8738-F267AE7C891D}" dt="2026-04-15T14:37:22.681" v="598" actId="1076"/>
          <ac:picMkLst>
            <pc:docMk/>
            <pc:sldMk cId="1807466042" sldId="290"/>
            <ac:picMk id="23" creationId="{825DE1F0-AAE6-B608-EC29-0EE9C8397A92}"/>
          </ac:picMkLst>
        </pc:picChg>
      </pc:sldChg>
      <pc:sldChg chg="addSp modSp mod">
        <pc:chgData name="Rita Wiekamp" userId="6935732c-757d-4080-bf95-0c866bedfc84" providerId="ADAL" clId="{EBE80D3F-644E-45B7-8738-F267AE7C891D}" dt="2026-04-15T14:37:31.118" v="599" actId="1076"/>
        <pc:sldMkLst>
          <pc:docMk/>
          <pc:sldMk cId="294970067" sldId="291"/>
        </pc:sldMkLst>
        <pc:spChg chg="mod">
          <ac:chgData name="Rita Wiekamp" userId="6935732c-757d-4080-bf95-0c866bedfc84" providerId="ADAL" clId="{EBE80D3F-644E-45B7-8738-F267AE7C891D}" dt="2026-04-15T14:35:19.112" v="580" actId="1076"/>
          <ac:spMkLst>
            <pc:docMk/>
            <pc:sldMk cId="294970067" sldId="291"/>
            <ac:spMk id="18" creationId="{E1747366-2843-676D-C719-761747B75928}"/>
          </ac:spMkLst>
        </pc:spChg>
        <pc:spChg chg="mod">
          <ac:chgData name="Rita Wiekamp" userId="6935732c-757d-4080-bf95-0c866bedfc84" providerId="ADAL" clId="{EBE80D3F-644E-45B7-8738-F267AE7C891D}" dt="2026-04-15T14:35:45.174" v="581" actId="1076"/>
          <ac:spMkLst>
            <pc:docMk/>
            <pc:sldMk cId="294970067" sldId="291"/>
            <ac:spMk id="19" creationId="{ADD46295-D8B5-CA44-4DEF-126A88B8A251}"/>
          </ac:spMkLst>
        </pc:spChg>
        <pc:spChg chg="add mod">
          <ac:chgData name="Rita Wiekamp" userId="6935732c-757d-4080-bf95-0c866bedfc84" providerId="ADAL" clId="{EBE80D3F-644E-45B7-8738-F267AE7C891D}" dt="2026-04-13T13:29:29.568" v="73"/>
          <ac:spMkLst>
            <pc:docMk/>
            <pc:sldMk cId="294970067" sldId="291"/>
            <ac:spMk id="21" creationId="{1D39E998-144F-F273-AFD9-087A32960877}"/>
          </ac:spMkLst>
        </pc:spChg>
        <pc:picChg chg="mod">
          <ac:chgData name="Rita Wiekamp" userId="6935732c-757d-4080-bf95-0c866bedfc84" providerId="ADAL" clId="{EBE80D3F-644E-45B7-8738-F267AE7C891D}" dt="2026-04-15T14:37:31.118" v="599" actId="1076"/>
          <ac:picMkLst>
            <pc:docMk/>
            <pc:sldMk cId="294970067" sldId="291"/>
            <ac:picMk id="20" creationId="{8351356A-7FF9-8844-8E9F-E39E2B74DEA7}"/>
          </ac:picMkLst>
        </pc:picChg>
      </pc:sldChg>
      <pc:sldChg chg="addSp modSp del mod">
        <pc:chgData name="Rita Wiekamp" userId="6935732c-757d-4080-bf95-0c866bedfc84" providerId="ADAL" clId="{EBE80D3F-644E-45B7-8738-F267AE7C891D}" dt="2026-04-14T12:16:14.860" v="509" actId="47"/>
        <pc:sldMkLst>
          <pc:docMk/>
          <pc:sldMk cId="2611679669" sldId="292"/>
        </pc:sldMkLst>
      </pc:sldChg>
    </pc:docChg>
  </pc:docChgLst>
  <pc:docChgLst>
    <pc:chgData name="Nelleke Vedelaar" userId="S::nelleke.vedelaar@ggddrenthe.nl::2581f36a-1d0a-44d2-bdec-4249a8a143d6" providerId="AD" clId="Web-{ED5586A0-1195-5732-B523-0E50D5900BB4}"/>
    <pc:docChg chg="modSld">
      <pc:chgData name="Nelleke Vedelaar" userId="S::nelleke.vedelaar@ggddrenthe.nl::2581f36a-1d0a-44d2-bdec-4249a8a143d6" providerId="AD" clId="Web-{ED5586A0-1195-5732-B523-0E50D5900BB4}" dt="2026-04-13T10:17:11.638" v="214" actId="20577"/>
      <pc:docMkLst>
        <pc:docMk/>
      </pc:docMkLst>
      <pc:sldChg chg="modSp modNotes">
        <pc:chgData name="Nelleke Vedelaar" userId="S::nelleke.vedelaar@ggddrenthe.nl::2581f36a-1d0a-44d2-bdec-4249a8a143d6" providerId="AD" clId="Web-{ED5586A0-1195-5732-B523-0E50D5900BB4}" dt="2026-04-13T10:14:55.294" v="118"/>
        <pc:sldMkLst>
          <pc:docMk/>
          <pc:sldMk cId="0" sldId="258"/>
        </pc:sldMkLst>
        <pc:spChg chg="mod">
          <ac:chgData name="Nelleke Vedelaar" userId="S::nelleke.vedelaar@ggddrenthe.nl::2581f36a-1d0a-44d2-bdec-4249a8a143d6" providerId="AD" clId="Web-{ED5586A0-1195-5732-B523-0E50D5900BB4}" dt="2026-04-13T10:14:39.526" v="92" actId="20577"/>
          <ac:spMkLst>
            <pc:docMk/>
            <pc:sldMk cId="0" sldId="258"/>
            <ac:spMk id="32" creationId="{00000000-0000-0000-0000-000000000000}"/>
          </ac:spMkLst>
        </pc:spChg>
        <pc:spChg chg="mod">
          <ac:chgData name="Nelleke Vedelaar" userId="S::nelleke.vedelaar@ggddrenthe.nl::2581f36a-1d0a-44d2-bdec-4249a8a143d6" providerId="AD" clId="Web-{ED5586A0-1195-5732-B523-0E50D5900BB4}" dt="2026-04-13T10:13:57.414" v="57" actId="14100"/>
          <ac:spMkLst>
            <pc:docMk/>
            <pc:sldMk cId="0" sldId="258"/>
            <ac:spMk id="33" creationId="{00000000-0000-0000-0000-000000000000}"/>
          </ac:spMkLst>
        </pc:spChg>
        <pc:spChg chg="mod">
          <ac:chgData name="Nelleke Vedelaar" userId="S::nelleke.vedelaar@ggddrenthe.nl::2581f36a-1d0a-44d2-bdec-4249a8a143d6" providerId="AD" clId="Web-{ED5586A0-1195-5732-B523-0E50D5900BB4}" dt="2026-04-13T10:13:13.335" v="43" actId="1076"/>
          <ac:spMkLst>
            <pc:docMk/>
            <pc:sldMk cId="0" sldId="258"/>
            <ac:spMk id="34" creationId="{00000000-0000-0000-0000-000000000000}"/>
          </ac:spMkLst>
        </pc:spChg>
        <pc:grpChg chg="mod">
          <ac:chgData name="Nelleke Vedelaar" userId="S::nelleke.vedelaar@ggddrenthe.nl::2581f36a-1d0a-44d2-bdec-4249a8a143d6" providerId="AD" clId="Web-{ED5586A0-1195-5732-B523-0E50D5900BB4}" dt="2026-04-13T10:14:45.246" v="93" actId="14100"/>
          <ac:grpSpMkLst>
            <pc:docMk/>
            <pc:sldMk cId="0" sldId="258"/>
            <ac:grpSpMk id="14" creationId="{00000000-0000-0000-0000-000000000000}"/>
          </ac:grpSpMkLst>
        </pc:grpChg>
      </pc:sldChg>
      <pc:sldChg chg="modSp">
        <pc:chgData name="Nelleke Vedelaar" userId="S::nelleke.vedelaar@ggddrenthe.nl::2581f36a-1d0a-44d2-bdec-4249a8a143d6" providerId="AD" clId="Web-{ED5586A0-1195-5732-B523-0E50D5900BB4}" dt="2026-04-13T10:17:11.638" v="214" actId="20577"/>
        <pc:sldMkLst>
          <pc:docMk/>
          <pc:sldMk cId="3725362401" sldId="269"/>
        </pc:sldMkLst>
        <pc:spChg chg="mod">
          <ac:chgData name="Nelleke Vedelaar" userId="S::nelleke.vedelaar@ggddrenthe.nl::2581f36a-1d0a-44d2-bdec-4249a8a143d6" providerId="AD" clId="Web-{ED5586A0-1195-5732-B523-0E50D5900BB4}" dt="2026-04-13T10:17:11.638" v="214" actId="20577"/>
          <ac:spMkLst>
            <pc:docMk/>
            <pc:sldMk cId="3725362401" sldId="269"/>
            <ac:spMk id="19" creationId="{030624FE-6074-45C2-E499-79B64A0D34E0}"/>
          </ac:spMkLst>
        </pc:spChg>
      </pc:sldChg>
      <pc:sldChg chg="modSp modNotes">
        <pc:chgData name="Nelleke Vedelaar" userId="S::nelleke.vedelaar@ggddrenthe.nl::2581f36a-1d0a-44d2-bdec-4249a8a143d6" providerId="AD" clId="Web-{ED5586A0-1195-5732-B523-0E50D5900BB4}" dt="2026-04-13T10:16:33.103" v="212"/>
        <pc:sldMkLst>
          <pc:docMk/>
          <pc:sldMk cId="0" sldId="285"/>
        </pc:sldMkLst>
        <pc:spChg chg="mod">
          <ac:chgData name="Nelleke Vedelaar" userId="S::nelleke.vedelaar@ggddrenthe.nl::2581f36a-1d0a-44d2-bdec-4249a8a143d6" providerId="AD" clId="Web-{ED5586A0-1195-5732-B523-0E50D5900BB4}" dt="2026-04-13T10:16:23.008" v="211" actId="14100"/>
          <ac:spMkLst>
            <pc:docMk/>
            <pc:sldMk cId="0" sldId="285"/>
            <ac:spMk id="2" creationId="{00000000-0000-0000-0000-000000000000}"/>
          </ac:spMkLst>
        </pc:spChg>
        <pc:spChg chg="mod">
          <ac:chgData name="Nelleke Vedelaar" userId="S::nelleke.vedelaar@ggddrenthe.nl::2581f36a-1d0a-44d2-bdec-4249a8a143d6" providerId="AD" clId="Web-{ED5586A0-1195-5732-B523-0E50D5900BB4}" dt="2026-04-13T10:16:08.585" v="209" actId="20577"/>
          <ac:spMkLst>
            <pc:docMk/>
            <pc:sldMk cId="0" sldId="285"/>
            <ac:spMk id="4" creationId="{00000000-0000-0000-0000-000000000000}"/>
          </ac:spMkLst>
        </pc:spChg>
      </pc:sldChg>
    </pc:docChg>
  </pc:docChgLst>
  <pc:docChgLst>
    <pc:chgData name="Gerlof Meijer" userId="S::gerlof.meijer@ggddrenthe.nl::7fc61fd1-6677-483e-8582-769c0c7bb63d" providerId="AD" clId="Web-{11B22B98-E7E2-4C26-9DA5-17A8F48485DB}"/>
    <pc:docChg chg="modSld">
      <pc:chgData name="Gerlof Meijer" userId="S::gerlof.meijer@ggddrenthe.nl::7fc61fd1-6677-483e-8582-769c0c7bb63d" providerId="AD" clId="Web-{11B22B98-E7E2-4C26-9DA5-17A8F48485DB}" dt="2026-04-14T12:32:41.739" v="234" actId="20577"/>
      <pc:docMkLst>
        <pc:docMk/>
      </pc:docMkLst>
      <pc:sldChg chg="modSp">
        <pc:chgData name="Gerlof Meijer" userId="S::gerlof.meijer@ggddrenthe.nl::7fc61fd1-6677-483e-8582-769c0c7bb63d" providerId="AD" clId="Web-{11B22B98-E7E2-4C26-9DA5-17A8F48485DB}" dt="2026-04-14T12:32:41.739" v="234" actId="20577"/>
        <pc:sldMkLst>
          <pc:docMk/>
          <pc:sldMk cId="1103904623" sldId="270"/>
        </pc:sldMkLst>
        <pc:spChg chg="mod">
          <ac:chgData name="Gerlof Meijer" userId="S::gerlof.meijer@ggddrenthe.nl::7fc61fd1-6677-483e-8582-769c0c7bb63d" providerId="AD" clId="Web-{11B22B98-E7E2-4C26-9DA5-17A8F48485DB}" dt="2026-04-14T12:32:41.739" v="234" actId="20577"/>
          <ac:spMkLst>
            <pc:docMk/>
            <pc:sldMk cId="1103904623" sldId="270"/>
            <ac:spMk id="19" creationId="{C2ED280B-B27D-A698-DA1F-A5926637AE7C}"/>
          </ac:spMkLst>
        </pc:spChg>
      </pc:sldChg>
      <pc:sldChg chg="modSp">
        <pc:chgData name="Gerlof Meijer" userId="S::gerlof.meijer@ggddrenthe.nl::7fc61fd1-6677-483e-8582-769c0c7bb63d" providerId="AD" clId="Web-{11B22B98-E7E2-4C26-9DA5-17A8F48485DB}" dt="2026-04-14T12:27:42.938" v="230" actId="1076"/>
        <pc:sldMkLst>
          <pc:docMk/>
          <pc:sldMk cId="1807466042" sldId="290"/>
        </pc:sldMkLst>
        <pc:spChg chg="mod">
          <ac:chgData name="Gerlof Meijer" userId="S::gerlof.meijer@ggddrenthe.nl::7fc61fd1-6677-483e-8582-769c0c7bb63d" providerId="AD" clId="Web-{11B22B98-E7E2-4C26-9DA5-17A8F48485DB}" dt="2026-04-14T12:27:36.141" v="229" actId="1076"/>
          <ac:spMkLst>
            <pc:docMk/>
            <pc:sldMk cId="1807466042" sldId="290"/>
            <ac:spMk id="18" creationId="{FFAF47CD-78CC-F797-3DFC-06DEF7F17744}"/>
          </ac:spMkLst>
        </pc:spChg>
        <pc:spChg chg="mod">
          <ac:chgData name="Gerlof Meijer" userId="S::gerlof.meijer@ggddrenthe.nl::7fc61fd1-6677-483e-8582-769c0c7bb63d" providerId="AD" clId="Web-{11B22B98-E7E2-4C26-9DA5-17A8F48485DB}" dt="2026-04-14T12:27:42.938" v="230" actId="1076"/>
          <ac:spMkLst>
            <pc:docMk/>
            <pc:sldMk cId="1807466042" sldId="290"/>
            <ac:spMk id="21" creationId="{B22B61B9-A337-42C4-965A-4B4C7F1F14D8}"/>
          </ac:spMkLst>
        </pc:spChg>
      </pc:sldChg>
      <pc:sldChg chg="modSp">
        <pc:chgData name="Gerlof Meijer" userId="S::gerlof.meijer@ggddrenthe.nl::7fc61fd1-6677-483e-8582-769c0c7bb63d" providerId="AD" clId="Web-{11B22B98-E7E2-4C26-9DA5-17A8F48485DB}" dt="2026-04-14T12:24:03.883" v="94" actId="20577"/>
        <pc:sldMkLst>
          <pc:docMk/>
          <pc:sldMk cId="294970067" sldId="291"/>
        </pc:sldMkLst>
        <pc:spChg chg="mod">
          <ac:chgData name="Gerlof Meijer" userId="S::gerlof.meijer@ggddrenthe.nl::7fc61fd1-6677-483e-8582-769c0c7bb63d" providerId="AD" clId="Web-{11B22B98-E7E2-4C26-9DA5-17A8F48485DB}" dt="2026-04-14T12:24:03.883" v="94" actId="20577"/>
          <ac:spMkLst>
            <pc:docMk/>
            <pc:sldMk cId="294970067" sldId="291"/>
            <ac:spMk id="19" creationId="{ADD46295-D8B5-CA44-4DEF-126A88B8A251}"/>
          </ac:spMkLst>
        </pc:spChg>
        <pc:picChg chg="mod">
          <ac:chgData name="Gerlof Meijer" userId="S::gerlof.meijer@ggddrenthe.nl::7fc61fd1-6677-483e-8582-769c0c7bb63d" providerId="AD" clId="Web-{11B22B98-E7E2-4C26-9DA5-17A8F48485DB}" dt="2026-04-14T12:22:52.477" v="20" actId="1076"/>
          <ac:picMkLst>
            <pc:docMk/>
            <pc:sldMk cId="294970067" sldId="291"/>
            <ac:picMk id="20" creationId="{8351356A-7FF9-8844-8E9F-E39E2B74DEA7}"/>
          </ac:picMkLst>
        </pc:picChg>
      </pc:sldChg>
    </pc:docChg>
  </pc:docChgLst>
  <pc:docChgLst>
    <pc:chgData name="Nelleke Vedelaar" userId="S::nelleke.vedelaar@ggddrenthe.nl::2581f36a-1d0a-44d2-bdec-4249a8a143d6" providerId="AD" clId="Web-{D8E88416-740E-7380-6625-FB8FE21C7817}"/>
    <pc:docChg chg="modSld">
      <pc:chgData name="Nelleke Vedelaar" userId="S::nelleke.vedelaar@ggddrenthe.nl::2581f36a-1d0a-44d2-bdec-4249a8a143d6" providerId="AD" clId="Web-{D8E88416-740E-7380-6625-FB8FE21C7817}" dt="2026-04-13T07:35:51.796" v="0"/>
      <pc:docMkLst>
        <pc:docMk/>
      </pc:docMkLst>
      <pc:sldChg chg="modSp">
        <pc:chgData name="Nelleke Vedelaar" userId="S::nelleke.vedelaar@ggddrenthe.nl::2581f36a-1d0a-44d2-bdec-4249a8a143d6" providerId="AD" clId="Web-{D8E88416-740E-7380-6625-FB8FE21C7817}" dt="2026-04-13T07:35:51.796" v="0"/>
        <pc:sldMkLst>
          <pc:docMk/>
          <pc:sldMk cId="2651463216" sldId="268"/>
        </pc:sldMkLst>
        <pc:graphicFrameChg chg="modGraphic">
          <ac:chgData name="Nelleke Vedelaar" userId="S::nelleke.vedelaar@ggddrenthe.nl::2581f36a-1d0a-44d2-bdec-4249a8a143d6" providerId="AD" clId="Web-{D8E88416-740E-7380-6625-FB8FE21C7817}" dt="2026-04-13T07:35:51.796" v="0"/>
          <ac:graphicFrameMkLst>
            <pc:docMk/>
            <pc:sldMk cId="2651463216" sldId="268"/>
            <ac:graphicFrameMk id="28" creationId="{05FD4A23-CD89-B166-0A37-C91622E9F52F}"/>
          </ac:graphicFrameMkLst>
        </pc:graphicFrameChg>
      </pc:sldChg>
    </pc:docChg>
  </pc:docChgLst>
  <pc:docChgLst>
    <pc:chgData name="Nelleke Vedelaar" userId="S::nelleke.vedelaar@ggddrenthe.nl::2581f36a-1d0a-44d2-bdec-4249a8a143d6" providerId="AD" clId="Web-{8D6B4C7B-3FFC-0E2E-184C-B8D5AB7A422F}"/>
    <pc:docChg chg="modSld">
      <pc:chgData name="Nelleke Vedelaar" userId="S::nelleke.vedelaar@ggddrenthe.nl::2581f36a-1d0a-44d2-bdec-4249a8a143d6" providerId="AD" clId="Web-{8D6B4C7B-3FFC-0E2E-184C-B8D5AB7A422F}" dt="2026-04-13T07:23:36.825" v="36" actId="20577"/>
      <pc:docMkLst>
        <pc:docMk/>
      </pc:docMkLst>
      <pc:sldChg chg="modSp">
        <pc:chgData name="Nelleke Vedelaar" userId="S::nelleke.vedelaar@ggddrenthe.nl::2581f36a-1d0a-44d2-bdec-4249a8a143d6" providerId="AD" clId="Web-{8D6B4C7B-3FFC-0E2E-184C-B8D5AB7A422F}" dt="2026-04-13T07:22:53.051" v="29" actId="20577"/>
        <pc:sldMkLst>
          <pc:docMk/>
          <pc:sldMk cId="0" sldId="257"/>
        </pc:sldMkLst>
        <pc:spChg chg="mod">
          <ac:chgData name="Nelleke Vedelaar" userId="S::nelleke.vedelaar@ggddrenthe.nl::2581f36a-1d0a-44d2-bdec-4249a8a143d6" providerId="AD" clId="Web-{8D6B4C7B-3FFC-0E2E-184C-B8D5AB7A422F}" dt="2026-04-13T07:22:53.051" v="29" actId="20577"/>
          <ac:spMkLst>
            <pc:docMk/>
            <pc:sldMk cId="0" sldId="257"/>
            <ac:spMk id="5" creationId="{69972479-660A-57FB-32C7-B9047734F2A2}"/>
          </ac:spMkLst>
        </pc:spChg>
      </pc:sldChg>
      <pc:sldChg chg="modSp">
        <pc:chgData name="Nelleke Vedelaar" userId="S::nelleke.vedelaar@ggddrenthe.nl::2581f36a-1d0a-44d2-bdec-4249a8a143d6" providerId="AD" clId="Web-{8D6B4C7B-3FFC-0E2E-184C-B8D5AB7A422F}" dt="2026-04-13T07:23:36.825" v="36" actId="20577"/>
        <pc:sldMkLst>
          <pc:docMk/>
          <pc:sldMk cId="3790812900" sldId="274"/>
        </pc:sldMkLst>
        <pc:spChg chg="mod">
          <ac:chgData name="Nelleke Vedelaar" userId="S::nelleke.vedelaar@ggddrenthe.nl::2581f36a-1d0a-44d2-bdec-4249a8a143d6" providerId="AD" clId="Web-{8D6B4C7B-3FFC-0E2E-184C-B8D5AB7A422F}" dt="2026-04-13T07:23:36.825" v="36" actId="20577"/>
          <ac:spMkLst>
            <pc:docMk/>
            <pc:sldMk cId="3790812900" sldId="274"/>
            <ac:spMk id="15" creationId="{632A158C-0DDA-B70A-E6F6-00E937A0559C}"/>
          </ac:spMkLst>
        </pc:spChg>
      </pc:sldChg>
    </pc:docChg>
  </pc:docChgLst>
  <pc:docChgLst>
    <pc:chgData name="Jac Korsten" userId="3a34bec4-2e92-4a1f-8560-e93a441cad08" providerId="ADAL" clId="{B7889B5D-AD0D-4013-AFAD-300EBE9CD352}"/>
    <pc:docChg chg="modSld">
      <pc:chgData name="Jac Korsten" userId="3a34bec4-2e92-4a1f-8560-e93a441cad08" providerId="ADAL" clId="{B7889B5D-AD0D-4013-AFAD-300EBE9CD352}" dt="2026-04-13T14:10:23.914" v="3" actId="1035"/>
      <pc:docMkLst>
        <pc:docMk/>
      </pc:docMkLst>
      <pc:sldChg chg="modSp mod">
        <pc:chgData name="Jac Korsten" userId="3a34bec4-2e92-4a1f-8560-e93a441cad08" providerId="ADAL" clId="{B7889B5D-AD0D-4013-AFAD-300EBE9CD352}" dt="2026-04-13T14:09:49.610" v="0" actId="14100"/>
        <pc:sldMkLst>
          <pc:docMk/>
          <pc:sldMk cId="0" sldId="263"/>
        </pc:sldMkLst>
        <pc:graphicFrameChg chg="mod modGraphic">
          <ac:chgData name="Jac Korsten" userId="3a34bec4-2e92-4a1f-8560-e93a441cad08" providerId="ADAL" clId="{B7889B5D-AD0D-4013-AFAD-300EBE9CD352}" dt="2026-04-13T14:09:49.610" v="0" actId="14100"/>
          <ac:graphicFrameMkLst>
            <pc:docMk/>
            <pc:sldMk cId="0" sldId="263"/>
            <ac:graphicFrameMk id="23" creationId="{A69D742F-AA34-27D7-54C5-B6F9C8CD2A93}"/>
          </ac:graphicFrameMkLst>
        </pc:graphicFrameChg>
      </pc:sldChg>
      <pc:sldChg chg="modSp mod">
        <pc:chgData name="Jac Korsten" userId="3a34bec4-2e92-4a1f-8560-e93a441cad08" providerId="ADAL" clId="{B7889B5D-AD0D-4013-AFAD-300EBE9CD352}" dt="2026-04-13T14:10:23.914" v="3" actId="1035"/>
        <pc:sldMkLst>
          <pc:docMk/>
          <pc:sldMk cId="2354077557" sldId="264"/>
        </pc:sldMkLst>
        <pc:graphicFrameChg chg="mod modGraphic">
          <ac:chgData name="Jac Korsten" userId="3a34bec4-2e92-4a1f-8560-e93a441cad08" providerId="ADAL" clId="{B7889B5D-AD0D-4013-AFAD-300EBE9CD352}" dt="2026-04-13T14:10:23.914" v="3" actId="1035"/>
          <ac:graphicFrameMkLst>
            <pc:docMk/>
            <pc:sldMk cId="2354077557" sldId="264"/>
            <ac:graphicFrameMk id="29" creationId="{F9943E26-7BF0-C4D9-8028-A82067E2B316}"/>
          </ac:graphicFrameMkLst>
        </pc:graphicFrameChg>
      </pc:sldChg>
    </pc:docChg>
  </pc:docChgLst>
  <pc:docChgLst>
    <pc:chgData name="Feline Derks - Platzer" userId="3c4a2f64-c413-4828-8092-e099003b4806" providerId="ADAL" clId="{425BF81C-190F-40C7-8178-6272445BEBAA}"/>
    <pc:docChg chg="custSel modSld">
      <pc:chgData name="Feline Derks - Platzer" userId="3c4a2f64-c413-4828-8092-e099003b4806" providerId="ADAL" clId="{425BF81C-190F-40C7-8178-6272445BEBAA}" dt="2026-04-13T09:20:31.798" v="1047" actId="20577"/>
      <pc:docMkLst>
        <pc:docMk/>
      </pc:docMkLst>
      <pc:sldChg chg="modNotesTx">
        <pc:chgData name="Feline Derks - Platzer" userId="3c4a2f64-c413-4828-8092-e099003b4806" providerId="ADAL" clId="{425BF81C-190F-40C7-8178-6272445BEBAA}" dt="2026-04-13T09:17:28.618" v="633" actId="20577"/>
        <pc:sldMkLst>
          <pc:docMk/>
          <pc:sldMk cId="0" sldId="258"/>
        </pc:sldMkLst>
      </pc:sldChg>
      <pc:sldChg chg="modNotesTx">
        <pc:chgData name="Feline Derks - Platzer" userId="3c4a2f64-c413-4828-8092-e099003b4806" providerId="ADAL" clId="{425BF81C-190F-40C7-8178-6272445BEBAA}" dt="2026-04-13T09:20:31.798" v="1047" actId="20577"/>
        <pc:sldMkLst>
          <pc:docMk/>
          <pc:sldMk cId="3725362401" sldId="269"/>
        </pc:sldMkLst>
      </pc:sldChg>
      <pc:sldChg chg="modNotesTx">
        <pc:chgData name="Feline Derks - Platzer" userId="3c4a2f64-c413-4828-8092-e099003b4806" providerId="ADAL" clId="{425BF81C-190F-40C7-8178-6272445BEBAA}" dt="2026-04-13T09:16:39.674" v="438" actId="20577"/>
        <pc:sldMkLst>
          <pc:docMk/>
          <pc:sldMk cId="2099964465" sldId="272"/>
        </pc:sldMkLst>
      </pc:sldChg>
      <pc:sldChg chg="modNotesTx">
        <pc:chgData name="Feline Derks - Platzer" userId="3c4a2f64-c413-4828-8092-e099003b4806" providerId="ADAL" clId="{425BF81C-190F-40C7-8178-6272445BEBAA}" dt="2026-04-13T09:19:36.293" v="880" actId="20577"/>
        <pc:sldMkLst>
          <pc:docMk/>
          <pc:sldMk cId="0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631C2-0DED-4ED6-9482-0300EDF8751C}" type="datetimeFigureOut">
              <a:t>15-4-2026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56D7C-8203-4807-B203-F5F5F6E60D14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5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31.emf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8A2E9-A769-6FCE-83F5-3BD81D034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2CCF24-00A5-F72F-2F2E-CA9C2E1F97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7C9D14-DCF9-FBE4-E8A0-3B8AE0565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Je </a:t>
            </a:r>
            <a:r>
              <a:rPr lang="en-US" err="1">
                <a:ea typeface="Calibri"/>
                <a:cs typeface="Calibri"/>
              </a:rPr>
              <a:t>zou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kunnen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toevoegen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dat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maatschappelijke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urgentie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ook</a:t>
            </a:r>
            <a:r>
              <a:rPr lang="en-US">
                <a:ea typeface="Calibri"/>
                <a:cs typeface="Calibri"/>
              </a:rPr>
              <a:t> steeds </a:t>
            </a:r>
            <a:r>
              <a:rPr lang="en-US" err="1">
                <a:ea typeface="Calibri"/>
                <a:cs typeface="Calibri"/>
              </a:rPr>
              <a:t>grotr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wordt</a:t>
            </a:r>
            <a:r>
              <a:rPr lang="en-US">
                <a:ea typeface="Calibri"/>
                <a:cs typeface="Calibri"/>
              </a:rPr>
              <a:t> (</a:t>
            </a:r>
            <a:r>
              <a:rPr lang="en-US" err="1">
                <a:ea typeface="Calibri"/>
                <a:cs typeface="Calibri"/>
              </a:rPr>
              <a:t>druk</a:t>
            </a:r>
            <a:r>
              <a:rPr lang="en-US">
                <a:ea typeface="Calibri"/>
                <a:cs typeface="Calibri"/>
              </a:rPr>
              <a:t> op de </a:t>
            </a:r>
            <a:r>
              <a:rPr lang="en-US" err="1">
                <a:ea typeface="Calibri"/>
                <a:cs typeface="Calibri"/>
              </a:rPr>
              <a:t>zorg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problematiek</a:t>
            </a:r>
            <a:r>
              <a:rPr lang="en-US">
                <a:ea typeface="Calibri"/>
                <a:cs typeface="Calibri"/>
              </a:rPr>
              <a:t> in de regio, </a:t>
            </a:r>
            <a:r>
              <a:rPr lang="en-US" err="1">
                <a:ea typeface="Calibri"/>
                <a:cs typeface="Calibri"/>
              </a:rPr>
              <a:t>cijfers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omtrent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leefstijl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mentale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gezondheid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veiligheid</a:t>
            </a:r>
            <a:r>
              <a:rPr lang="en-US">
                <a:ea typeface="Calibri"/>
                <a:cs typeface="Calibri"/>
              </a:rPr>
              <a:t> van </a:t>
            </a:r>
            <a:r>
              <a:rPr lang="en-US" err="1">
                <a:ea typeface="Calibri"/>
                <a:cs typeface="Calibri"/>
              </a:rPr>
              <a:t>onze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inwoners</a:t>
            </a:r>
            <a:r>
              <a:rPr lang="en-US">
                <a:ea typeface="Calibri"/>
                <a:cs typeface="Calibri"/>
              </a:rPr>
              <a:t>)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dat</a:t>
            </a:r>
            <a:r>
              <a:rPr lang="en-US">
                <a:ea typeface="Calibri"/>
                <a:cs typeface="Calibri"/>
              </a:rPr>
              <a:t> we </a:t>
            </a:r>
            <a:r>
              <a:rPr lang="en-US" err="1">
                <a:ea typeface="Calibri"/>
                <a:cs typeface="Calibri"/>
              </a:rPr>
              <a:t>merken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dat</a:t>
            </a:r>
            <a:r>
              <a:rPr lang="en-US">
                <a:ea typeface="Calibri"/>
                <a:cs typeface="Calibri"/>
              </a:rPr>
              <a:t> we </a:t>
            </a:r>
            <a:r>
              <a:rPr lang="en-US" err="1">
                <a:ea typeface="Calibri"/>
                <a:cs typeface="Calibri"/>
              </a:rPr>
              <a:t>voor</a:t>
            </a:r>
            <a:r>
              <a:rPr lang="en-US">
                <a:ea typeface="Calibri"/>
                <a:cs typeface="Calibri"/>
              </a:rPr>
              <a:t> al </a:t>
            </a:r>
            <a:r>
              <a:rPr lang="en-US" err="1">
                <a:ea typeface="Calibri"/>
                <a:cs typeface="Calibri"/>
              </a:rPr>
              <a:t>deze</a:t>
            </a:r>
            <a:r>
              <a:rPr lang="en-US">
                <a:ea typeface="Calibri"/>
                <a:cs typeface="Calibri"/>
              </a:rPr>
              <a:t> thema’s </a:t>
            </a:r>
            <a:r>
              <a:rPr lang="en-US" err="1">
                <a:ea typeface="Calibri"/>
                <a:cs typeface="Calibri"/>
              </a:rPr>
              <a:t>aan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lat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staan</a:t>
            </a:r>
            <a:r>
              <a:rPr lang="en-US">
                <a:ea typeface="Calibri"/>
                <a:cs typeface="Calibri"/>
              </a:rPr>
              <a:t>, maar </a:t>
            </a:r>
            <a:r>
              <a:rPr lang="en-US" err="1">
                <a:ea typeface="Calibri"/>
                <a:cs typeface="Calibri"/>
              </a:rPr>
              <a:t>daar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eigenlijk</a:t>
            </a:r>
            <a:r>
              <a:rPr lang="en-US">
                <a:ea typeface="Calibri"/>
                <a:cs typeface="Calibri"/>
              </a:rPr>
              <a:t> intern op </a:t>
            </a:r>
            <a:r>
              <a:rPr lang="en-US" err="1">
                <a:ea typeface="Calibri"/>
                <a:cs typeface="Calibri"/>
              </a:rPr>
              <a:t>dit</a:t>
            </a:r>
            <a:r>
              <a:rPr lang="en-US">
                <a:ea typeface="Calibri"/>
                <a:cs typeface="Calibri"/>
              </a:rPr>
              <a:t> moment </a:t>
            </a:r>
            <a:r>
              <a:rPr lang="en-US" err="1">
                <a:ea typeface="Calibri"/>
                <a:cs typeface="Calibri"/>
              </a:rPr>
              <a:t>onvoldoende</a:t>
            </a:r>
            <a:r>
              <a:rPr lang="en-US">
                <a:ea typeface="Calibri"/>
                <a:cs typeface="Calibri"/>
              </a:rPr>
              <a:t> god </a:t>
            </a:r>
            <a:r>
              <a:rPr lang="en-US" err="1">
                <a:ea typeface="Calibri"/>
                <a:cs typeface="Calibri"/>
              </a:rPr>
              <a:t>voor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toegerust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zijn</a:t>
            </a:r>
            <a:r>
              <a:rPr lang="en-US">
                <a:ea typeface="Calibri"/>
                <a:cs typeface="Calibri"/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8B5FA-E9B5-E69E-1086-C198473FCB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6D7C-8203-4807-B203-F5F5F6E60D14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92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6D7C-8203-4807-B203-F5F5F6E60D1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013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4D807-71BC-2C64-C84C-DCF148AC8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3426C1-80AC-7ACB-A0C4-E01153210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96B871-168D-F7D3-F717-2BEDC8951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CB0A8-F1EC-710B-DC19-4C63124A2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6D7C-8203-4807-B203-F5F5F6E60D14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6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6D7C-8203-4807-B203-F5F5F6E60D14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032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E5D12-B73C-423D-8381-DBD383250898}" type="slidenum"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71890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Aandeel van de 1.1 </a:t>
            </a:r>
            <a:r>
              <a:rPr lang="nl-NL" err="1"/>
              <a:t>mio</a:t>
            </a:r>
            <a:r>
              <a:rPr lang="nl-NL"/>
              <a:t> die we in 2027 aanvragen in de totale extra aanvraag:</a:t>
            </a:r>
          </a:p>
          <a:p>
            <a:r>
              <a:rPr lang="nl-NL"/>
              <a:t>Van de 6 </a:t>
            </a:r>
            <a:r>
              <a:rPr lang="nl-NL" err="1"/>
              <a:t>mio</a:t>
            </a:r>
            <a:r>
              <a:rPr lang="nl-NL"/>
              <a:t> die we in 2027 extra aanvragen(zie Voorstel 2027) is 1,1 </a:t>
            </a:r>
            <a:r>
              <a:rPr lang="nl-NL" err="1"/>
              <a:t>mio</a:t>
            </a:r>
            <a:r>
              <a:rPr lang="nl-NL"/>
              <a:t> echt extra.</a:t>
            </a:r>
          </a:p>
          <a:p>
            <a:r>
              <a:rPr lang="nl-NL"/>
              <a:t>De overige 4,9 </a:t>
            </a:r>
            <a:r>
              <a:rPr lang="nl-NL" err="1"/>
              <a:t>mio</a:t>
            </a:r>
            <a:r>
              <a:rPr lang="nl-NL"/>
              <a:t> is gedekt vanuit middelen die de gemeenten ook aanvullend ontvangen of is het gevolg van een overheveling van</a:t>
            </a:r>
          </a:p>
          <a:p>
            <a:r>
              <a:rPr lang="nl-NL"/>
              <a:t>budgetten (ZVHD en additioneel naar basis). In de tabel hiernaast wordt het effect van de extra 1,1 </a:t>
            </a:r>
            <a:r>
              <a:rPr lang="nl-NL" err="1"/>
              <a:t>mio</a:t>
            </a:r>
            <a:r>
              <a:rPr lang="nl-NL"/>
              <a:t> per gemeente inzichtelijk gemaakt.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6D7C-8203-4807-B203-F5F5F6E60D14}" type="slidenum">
              <a:rPr lang="nl-NL" smtClean="0"/>
              <a:t>23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8D18E1A-6014-C016-72EE-472DF3EAF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250" y="5772177"/>
            <a:ext cx="6821488" cy="433543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E7DE5F7-C3B6-1FE2-FA4C-B64E767A5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362" y="6194902"/>
            <a:ext cx="8969706" cy="380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17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err="1"/>
              <a:t>Trajct</a:t>
            </a:r>
            <a:r>
              <a:rPr lang="nl-NL"/>
              <a:t> Kansrijke Start komt bij nieuw bestuur in juni of september in bestuur. Even afhankelijk van gewenste timing. Alle gesprekken zijn gevoerd.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56D7C-8203-4807-B203-F5F5F6E60D14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06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B8BB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580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B8BB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B8BB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5654675"/>
          </a:xfrm>
          <a:custGeom>
            <a:avLst/>
            <a:gdLst/>
            <a:ahLst/>
            <a:cxnLst/>
            <a:rect l="l" t="t" r="r" b="b"/>
            <a:pathLst>
              <a:path w="20104100" h="5654675">
                <a:moveTo>
                  <a:pt x="20104099" y="0"/>
                </a:moveTo>
                <a:lnTo>
                  <a:pt x="0" y="0"/>
                </a:lnTo>
                <a:lnTo>
                  <a:pt x="0" y="5654278"/>
                </a:lnTo>
                <a:lnTo>
                  <a:pt x="20104099" y="5654278"/>
                </a:lnTo>
                <a:lnTo>
                  <a:pt x="20104099" y="0"/>
                </a:lnTo>
                <a:close/>
              </a:path>
            </a:pathLst>
          </a:custGeom>
          <a:solidFill>
            <a:srgbClr val="EAEB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827138"/>
            <a:ext cx="19723735" cy="2827655"/>
          </a:xfrm>
          <a:custGeom>
            <a:avLst/>
            <a:gdLst/>
            <a:ahLst/>
            <a:cxnLst/>
            <a:rect l="l" t="t" r="r" b="b"/>
            <a:pathLst>
              <a:path w="19723735" h="2827654">
                <a:moveTo>
                  <a:pt x="17838388" y="0"/>
                </a:moveTo>
                <a:lnTo>
                  <a:pt x="0" y="0"/>
                </a:lnTo>
                <a:lnTo>
                  <a:pt x="0" y="2827139"/>
                </a:lnTo>
                <a:lnTo>
                  <a:pt x="19723148" y="2827139"/>
                </a:lnTo>
                <a:lnTo>
                  <a:pt x="19723148" y="1884759"/>
                </a:lnTo>
                <a:lnTo>
                  <a:pt x="19722532" y="1836113"/>
                </a:lnTo>
                <a:lnTo>
                  <a:pt x="19720695" y="1787770"/>
                </a:lnTo>
                <a:lnTo>
                  <a:pt x="19717652" y="1739745"/>
                </a:lnTo>
                <a:lnTo>
                  <a:pt x="19713417" y="1692054"/>
                </a:lnTo>
                <a:lnTo>
                  <a:pt x="19708005" y="1644710"/>
                </a:lnTo>
                <a:lnTo>
                  <a:pt x="19701431" y="1597729"/>
                </a:lnTo>
                <a:lnTo>
                  <a:pt x="19693710" y="1551126"/>
                </a:lnTo>
                <a:lnTo>
                  <a:pt x="19684856" y="1504915"/>
                </a:lnTo>
                <a:lnTo>
                  <a:pt x="19674885" y="1459111"/>
                </a:lnTo>
                <a:lnTo>
                  <a:pt x="19663810" y="1413729"/>
                </a:lnTo>
                <a:lnTo>
                  <a:pt x="19651648" y="1368784"/>
                </a:lnTo>
                <a:lnTo>
                  <a:pt x="19638412" y="1324290"/>
                </a:lnTo>
                <a:lnTo>
                  <a:pt x="19624118" y="1280263"/>
                </a:lnTo>
                <a:lnTo>
                  <a:pt x="19608781" y="1236716"/>
                </a:lnTo>
                <a:lnTo>
                  <a:pt x="19592414" y="1193666"/>
                </a:lnTo>
                <a:lnTo>
                  <a:pt x="19575034" y="1151127"/>
                </a:lnTo>
                <a:lnTo>
                  <a:pt x="19556654" y="1109113"/>
                </a:lnTo>
                <a:lnTo>
                  <a:pt x="19537290" y="1067639"/>
                </a:lnTo>
                <a:lnTo>
                  <a:pt x="19516956" y="1026720"/>
                </a:lnTo>
                <a:lnTo>
                  <a:pt x="19495667" y="986372"/>
                </a:lnTo>
                <a:lnTo>
                  <a:pt x="19473438" y="946608"/>
                </a:lnTo>
                <a:lnTo>
                  <a:pt x="19450284" y="907444"/>
                </a:lnTo>
                <a:lnTo>
                  <a:pt x="19426220" y="868894"/>
                </a:lnTo>
                <a:lnTo>
                  <a:pt x="19401260" y="830973"/>
                </a:lnTo>
                <a:lnTo>
                  <a:pt x="19375419" y="793696"/>
                </a:lnTo>
                <a:lnTo>
                  <a:pt x="19348712" y="757078"/>
                </a:lnTo>
                <a:lnTo>
                  <a:pt x="19321154" y="721134"/>
                </a:lnTo>
                <a:lnTo>
                  <a:pt x="19292759" y="685878"/>
                </a:lnTo>
                <a:lnTo>
                  <a:pt x="19263543" y="651325"/>
                </a:lnTo>
                <a:lnTo>
                  <a:pt x="19233520" y="617490"/>
                </a:lnTo>
                <a:lnTo>
                  <a:pt x="19202706" y="584388"/>
                </a:lnTo>
                <a:lnTo>
                  <a:pt x="19171114" y="552034"/>
                </a:lnTo>
                <a:lnTo>
                  <a:pt x="19138759" y="520442"/>
                </a:lnTo>
                <a:lnTo>
                  <a:pt x="19105657" y="489627"/>
                </a:lnTo>
                <a:lnTo>
                  <a:pt x="19071822" y="459604"/>
                </a:lnTo>
                <a:lnTo>
                  <a:pt x="19037269" y="430388"/>
                </a:lnTo>
                <a:lnTo>
                  <a:pt x="19002013" y="401993"/>
                </a:lnTo>
                <a:lnTo>
                  <a:pt x="18966069" y="374435"/>
                </a:lnTo>
                <a:lnTo>
                  <a:pt x="18929451" y="347728"/>
                </a:lnTo>
                <a:lnTo>
                  <a:pt x="18892174" y="321888"/>
                </a:lnTo>
                <a:lnTo>
                  <a:pt x="18854253" y="296927"/>
                </a:lnTo>
                <a:lnTo>
                  <a:pt x="18815703" y="272863"/>
                </a:lnTo>
                <a:lnTo>
                  <a:pt x="18776539" y="249709"/>
                </a:lnTo>
                <a:lnTo>
                  <a:pt x="18736775" y="227480"/>
                </a:lnTo>
                <a:lnTo>
                  <a:pt x="18696427" y="206192"/>
                </a:lnTo>
                <a:lnTo>
                  <a:pt x="18655508" y="185858"/>
                </a:lnTo>
                <a:lnTo>
                  <a:pt x="18614035" y="166493"/>
                </a:lnTo>
                <a:lnTo>
                  <a:pt x="18572021" y="148114"/>
                </a:lnTo>
                <a:lnTo>
                  <a:pt x="18529481" y="130733"/>
                </a:lnTo>
                <a:lnTo>
                  <a:pt x="18486431" y="114366"/>
                </a:lnTo>
                <a:lnTo>
                  <a:pt x="18442885" y="99029"/>
                </a:lnTo>
                <a:lnTo>
                  <a:pt x="18398857" y="84735"/>
                </a:lnTo>
                <a:lnTo>
                  <a:pt x="18354363" y="71499"/>
                </a:lnTo>
                <a:lnTo>
                  <a:pt x="18309418" y="59337"/>
                </a:lnTo>
                <a:lnTo>
                  <a:pt x="18264036" y="48263"/>
                </a:lnTo>
                <a:lnTo>
                  <a:pt x="18218232" y="38291"/>
                </a:lnTo>
                <a:lnTo>
                  <a:pt x="18172021" y="29437"/>
                </a:lnTo>
                <a:lnTo>
                  <a:pt x="18125418" y="21716"/>
                </a:lnTo>
                <a:lnTo>
                  <a:pt x="18078437" y="15142"/>
                </a:lnTo>
                <a:lnTo>
                  <a:pt x="18031094" y="9730"/>
                </a:lnTo>
                <a:lnTo>
                  <a:pt x="17983402" y="5495"/>
                </a:lnTo>
                <a:lnTo>
                  <a:pt x="17935378" y="2452"/>
                </a:lnTo>
                <a:lnTo>
                  <a:pt x="17887035" y="615"/>
                </a:lnTo>
                <a:lnTo>
                  <a:pt x="17838388" y="0"/>
                </a:lnTo>
                <a:close/>
              </a:path>
            </a:pathLst>
          </a:custGeom>
          <a:solidFill>
            <a:srgbClr val="FDD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6864" y="800811"/>
            <a:ext cx="102405" cy="10240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8739" y="800811"/>
            <a:ext cx="102405" cy="10240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0616" y="800811"/>
            <a:ext cx="102405" cy="10240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6864" y="478943"/>
            <a:ext cx="102405" cy="10239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08739" y="478943"/>
            <a:ext cx="102405" cy="10239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0616" y="478943"/>
            <a:ext cx="102405" cy="10239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6864" y="1122688"/>
            <a:ext cx="102405" cy="10240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08739" y="1122688"/>
            <a:ext cx="102405" cy="10240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0616" y="1122688"/>
            <a:ext cx="102405" cy="102405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6864" y="157067"/>
            <a:ext cx="102405" cy="10239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08739" y="157067"/>
            <a:ext cx="102405" cy="102394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0616" y="157067"/>
            <a:ext cx="102405" cy="102394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18609924" y="9856155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40" h="421640">
                <a:moveTo>
                  <a:pt x="210642" y="0"/>
                </a:moveTo>
                <a:lnTo>
                  <a:pt x="0" y="421275"/>
                </a:lnTo>
                <a:lnTo>
                  <a:pt x="421275" y="421275"/>
                </a:lnTo>
                <a:lnTo>
                  <a:pt x="210642" y="0"/>
                </a:lnTo>
                <a:close/>
              </a:path>
            </a:pathLst>
          </a:custGeom>
          <a:solidFill>
            <a:srgbClr val="689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8609924" y="9434086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40" h="421640">
                <a:moveTo>
                  <a:pt x="210642" y="0"/>
                </a:moveTo>
                <a:lnTo>
                  <a:pt x="0" y="421275"/>
                </a:lnTo>
                <a:lnTo>
                  <a:pt x="421275" y="421275"/>
                </a:lnTo>
                <a:lnTo>
                  <a:pt x="210642" y="0"/>
                </a:lnTo>
                <a:close/>
              </a:path>
            </a:pathLst>
          </a:custGeom>
          <a:solidFill>
            <a:srgbClr val="689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8609924" y="9434086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40" h="421640">
                <a:moveTo>
                  <a:pt x="0" y="421275"/>
                </a:moveTo>
                <a:lnTo>
                  <a:pt x="421275" y="421275"/>
                </a:lnTo>
                <a:lnTo>
                  <a:pt x="210642" y="0"/>
                </a:lnTo>
                <a:lnTo>
                  <a:pt x="0" y="421275"/>
                </a:lnTo>
                <a:close/>
              </a:path>
            </a:pathLst>
          </a:custGeom>
          <a:ln w="168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8609924" y="901281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40" h="421640">
                <a:moveTo>
                  <a:pt x="210642" y="0"/>
                </a:moveTo>
                <a:lnTo>
                  <a:pt x="0" y="421275"/>
                </a:lnTo>
                <a:lnTo>
                  <a:pt x="421275" y="421275"/>
                </a:lnTo>
                <a:lnTo>
                  <a:pt x="210642" y="0"/>
                </a:lnTo>
                <a:close/>
              </a:path>
            </a:pathLst>
          </a:custGeom>
          <a:solidFill>
            <a:srgbClr val="689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8609924" y="901281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40" h="421640">
                <a:moveTo>
                  <a:pt x="0" y="421275"/>
                </a:moveTo>
                <a:lnTo>
                  <a:pt x="421275" y="421275"/>
                </a:lnTo>
                <a:lnTo>
                  <a:pt x="210642" y="0"/>
                </a:lnTo>
                <a:lnTo>
                  <a:pt x="0" y="421275"/>
                </a:lnTo>
                <a:close/>
              </a:path>
            </a:pathLst>
          </a:custGeom>
          <a:ln w="168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8609924" y="8604966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40" h="421640">
                <a:moveTo>
                  <a:pt x="210642" y="0"/>
                </a:moveTo>
                <a:lnTo>
                  <a:pt x="0" y="421275"/>
                </a:lnTo>
                <a:lnTo>
                  <a:pt x="421275" y="421275"/>
                </a:lnTo>
                <a:lnTo>
                  <a:pt x="210642" y="0"/>
                </a:lnTo>
                <a:close/>
              </a:path>
            </a:pathLst>
          </a:custGeom>
          <a:solidFill>
            <a:srgbClr val="689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8609924" y="8604966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40" h="421640">
                <a:moveTo>
                  <a:pt x="0" y="421275"/>
                </a:moveTo>
                <a:lnTo>
                  <a:pt x="421275" y="421275"/>
                </a:lnTo>
                <a:lnTo>
                  <a:pt x="210642" y="0"/>
                </a:lnTo>
                <a:lnTo>
                  <a:pt x="0" y="421275"/>
                </a:lnTo>
                <a:close/>
              </a:path>
            </a:pathLst>
          </a:custGeom>
          <a:ln w="168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23331" y="4556719"/>
            <a:ext cx="17632970" cy="259677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14610965" y="0"/>
            <a:ext cx="3561079" cy="1137920"/>
          </a:xfrm>
          <a:custGeom>
            <a:avLst/>
            <a:gdLst/>
            <a:ahLst/>
            <a:cxnLst/>
            <a:rect l="l" t="t" r="r" b="b"/>
            <a:pathLst>
              <a:path w="3561080" h="1137920">
                <a:moveTo>
                  <a:pt x="3560504" y="0"/>
                </a:moveTo>
                <a:lnTo>
                  <a:pt x="0" y="0"/>
                </a:lnTo>
                <a:lnTo>
                  <a:pt x="15629" y="33112"/>
                </a:lnTo>
                <a:lnTo>
                  <a:pt x="35960" y="73710"/>
                </a:lnTo>
                <a:lnTo>
                  <a:pt x="57197" y="113766"/>
                </a:lnTo>
                <a:lnTo>
                  <a:pt x="79325" y="153266"/>
                </a:lnTo>
                <a:lnTo>
                  <a:pt x="102331" y="192197"/>
                </a:lnTo>
                <a:lnTo>
                  <a:pt x="126202" y="230545"/>
                </a:lnTo>
                <a:lnTo>
                  <a:pt x="150925" y="268296"/>
                </a:lnTo>
                <a:lnTo>
                  <a:pt x="176485" y="305438"/>
                </a:lnTo>
                <a:lnTo>
                  <a:pt x="202870" y="341956"/>
                </a:lnTo>
                <a:lnTo>
                  <a:pt x="230066" y="377838"/>
                </a:lnTo>
                <a:lnTo>
                  <a:pt x="258060" y="413070"/>
                </a:lnTo>
                <a:lnTo>
                  <a:pt x="286838" y="447638"/>
                </a:lnTo>
                <a:lnTo>
                  <a:pt x="316386" y="481530"/>
                </a:lnTo>
                <a:lnTo>
                  <a:pt x="346693" y="514732"/>
                </a:lnTo>
                <a:lnTo>
                  <a:pt x="377743" y="547229"/>
                </a:lnTo>
                <a:lnTo>
                  <a:pt x="409523" y="579010"/>
                </a:lnTo>
                <a:lnTo>
                  <a:pt x="442021" y="610060"/>
                </a:lnTo>
                <a:lnTo>
                  <a:pt x="475222" y="640366"/>
                </a:lnTo>
                <a:lnTo>
                  <a:pt x="509114" y="669915"/>
                </a:lnTo>
                <a:lnTo>
                  <a:pt x="543683" y="698693"/>
                </a:lnTo>
                <a:lnTo>
                  <a:pt x="578915" y="726686"/>
                </a:lnTo>
                <a:lnTo>
                  <a:pt x="614796" y="753882"/>
                </a:lnTo>
                <a:lnTo>
                  <a:pt x="651315" y="780267"/>
                </a:lnTo>
                <a:lnTo>
                  <a:pt x="688457" y="805828"/>
                </a:lnTo>
                <a:lnTo>
                  <a:pt x="726208" y="830550"/>
                </a:lnTo>
                <a:lnTo>
                  <a:pt x="764556" y="854421"/>
                </a:lnTo>
                <a:lnTo>
                  <a:pt x="803486" y="877428"/>
                </a:lnTo>
                <a:lnTo>
                  <a:pt x="842986" y="899556"/>
                </a:lnTo>
                <a:lnTo>
                  <a:pt x="883042" y="920792"/>
                </a:lnTo>
                <a:lnTo>
                  <a:pt x="923641" y="941124"/>
                </a:lnTo>
                <a:lnTo>
                  <a:pt x="964768" y="960536"/>
                </a:lnTo>
                <a:lnTo>
                  <a:pt x="1006412" y="979017"/>
                </a:lnTo>
                <a:lnTo>
                  <a:pt x="1048558" y="996553"/>
                </a:lnTo>
                <a:lnTo>
                  <a:pt x="1091192" y="1013130"/>
                </a:lnTo>
                <a:lnTo>
                  <a:pt x="1134303" y="1028735"/>
                </a:lnTo>
                <a:lnTo>
                  <a:pt x="1177875" y="1043354"/>
                </a:lnTo>
                <a:lnTo>
                  <a:pt x="1221896" y="1056974"/>
                </a:lnTo>
                <a:lnTo>
                  <a:pt x="1266352" y="1069582"/>
                </a:lnTo>
                <a:lnTo>
                  <a:pt x="1311229" y="1081163"/>
                </a:lnTo>
                <a:lnTo>
                  <a:pt x="1356516" y="1091706"/>
                </a:lnTo>
                <a:lnTo>
                  <a:pt x="1402197" y="1101195"/>
                </a:lnTo>
                <a:lnTo>
                  <a:pt x="1448259" y="1109619"/>
                </a:lnTo>
                <a:lnTo>
                  <a:pt x="1494690" y="1116963"/>
                </a:lnTo>
                <a:lnTo>
                  <a:pt x="1541475" y="1123214"/>
                </a:lnTo>
                <a:lnTo>
                  <a:pt x="1588602" y="1128358"/>
                </a:lnTo>
                <a:lnTo>
                  <a:pt x="1636056" y="1132383"/>
                </a:lnTo>
                <a:lnTo>
                  <a:pt x="1683825" y="1135274"/>
                </a:lnTo>
                <a:lnTo>
                  <a:pt x="1731894" y="1137019"/>
                </a:lnTo>
                <a:lnTo>
                  <a:pt x="1780252" y="1137604"/>
                </a:lnTo>
                <a:lnTo>
                  <a:pt x="1828609" y="1137019"/>
                </a:lnTo>
                <a:lnTo>
                  <a:pt x="1876678" y="1135274"/>
                </a:lnTo>
                <a:lnTo>
                  <a:pt x="1924447" y="1132383"/>
                </a:lnTo>
                <a:lnTo>
                  <a:pt x="1971901" y="1128358"/>
                </a:lnTo>
                <a:lnTo>
                  <a:pt x="2019028" y="1123214"/>
                </a:lnTo>
                <a:lnTo>
                  <a:pt x="2065813" y="1116963"/>
                </a:lnTo>
                <a:lnTo>
                  <a:pt x="2112244" y="1109619"/>
                </a:lnTo>
                <a:lnTo>
                  <a:pt x="2158306" y="1101195"/>
                </a:lnTo>
                <a:lnTo>
                  <a:pt x="2203987" y="1091706"/>
                </a:lnTo>
                <a:lnTo>
                  <a:pt x="2249274" y="1081163"/>
                </a:lnTo>
                <a:lnTo>
                  <a:pt x="2294151" y="1069582"/>
                </a:lnTo>
                <a:lnTo>
                  <a:pt x="2338607" y="1056974"/>
                </a:lnTo>
                <a:lnTo>
                  <a:pt x="2382628" y="1043354"/>
                </a:lnTo>
                <a:lnTo>
                  <a:pt x="2426201" y="1028735"/>
                </a:lnTo>
                <a:lnTo>
                  <a:pt x="2469311" y="1013130"/>
                </a:lnTo>
                <a:lnTo>
                  <a:pt x="2511945" y="996553"/>
                </a:lnTo>
                <a:lnTo>
                  <a:pt x="2554091" y="979017"/>
                </a:lnTo>
                <a:lnTo>
                  <a:pt x="2595735" y="960536"/>
                </a:lnTo>
                <a:lnTo>
                  <a:pt x="2636862" y="941124"/>
                </a:lnTo>
                <a:lnTo>
                  <a:pt x="2677461" y="920792"/>
                </a:lnTo>
                <a:lnTo>
                  <a:pt x="2717517" y="899556"/>
                </a:lnTo>
                <a:lnTo>
                  <a:pt x="2757017" y="877428"/>
                </a:lnTo>
                <a:lnTo>
                  <a:pt x="2795948" y="854421"/>
                </a:lnTo>
                <a:lnTo>
                  <a:pt x="2834295" y="830550"/>
                </a:lnTo>
                <a:lnTo>
                  <a:pt x="2872047" y="805828"/>
                </a:lnTo>
                <a:lnTo>
                  <a:pt x="2909188" y="780267"/>
                </a:lnTo>
                <a:lnTo>
                  <a:pt x="2945707" y="753882"/>
                </a:lnTo>
                <a:lnTo>
                  <a:pt x="2981589" y="726686"/>
                </a:lnTo>
                <a:lnTo>
                  <a:pt x="3016821" y="698693"/>
                </a:lnTo>
                <a:lnTo>
                  <a:pt x="3051389" y="669915"/>
                </a:lnTo>
                <a:lnTo>
                  <a:pt x="3085281" y="640366"/>
                </a:lnTo>
                <a:lnTo>
                  <a:pt x="3118482" y="610060"/>
                </a:lnTo>
                <a:lnTo>
                  <a:pt x="3150980" y="579010"/>
                </a:lnTo>
                <a:lnTo>
                  <a:pt x="3182760" y="547229"/>
                </a:lnTo>
                <a:lnTo>
                  <a:pt x="3213811" y="514732"/>
                </a:lnTo>
                <a:lnTo>
                  <a:pt x="3244117" y="481530"/>
                </a:lnTo>
                <a:lnTo>
                  <a:pt x="3273665" y="447638"/>
                </a:lnTo>
                <a:lnTo>
                  <a:pt x="3302443" y="413070"/>
                </a:lnTo>
                <a:lnTo>
                  <a:pt x="3330437" y="377838"/>
                </a:lnTo>
                <a:lnTo>
                  <a:pt x="3357633" y="341956"/>
                </a:lnTo>
                <a:lnTo>
                  <a:pt x="3384018" y="305438"/>
                </a:lnTo>
                <a:lnTo>
                  <a:pt x="3409578" y="268296"/>
                </a:lnTo>
                <a:lnTo>
                  <a:pt x="3434301" y="230545"/>
                </a:lnTo>
                <a:lnTo>
                  <a:pt x="3458172" y="192197"/>
                </a:lnTo>
                <a:lnTo>
                  <a:pt x="3481178" y="153266"/>
                </a:lnTo>
                <a:lnTo>
                  <a:pt x="3503306" y="113766"/>
                </a:lnTo>
                <a:lnTo>
                  <a:pt x="3524543" y="73710"/>
                </a:lnTo>
                <a:lnTo>
                  <a:pt x="3544874" y="33112"/>
                </a:lnTo>
                <a:lnTo>
                  <a:pt x="3560504" y="0"/>
                </a:lnTo>
                <a:close/>
              </a:path>
            </a:pathLst>
          </a:custGeom>
          <a:solidFill>
            <a:srgbClr val="EAEB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4610965" y="0"/>
            <a:ext cx="3561079" cy="1137920"/>
          </a:xfrm>
          <a:custGeom>
            <a:avLst/>
            <a:gdLst/>
            <a:ahLst/>
            <a:cxnLst/>
            <a:rect l="l" t="t" r="r" b="b"/>
            <a:pathLst>
              <a:path w="3561080" h="1137920">
                <a:moveTo>
                  <a:pt x="3560504" y="0"/>
                </a:moveTo>
                <a:lnTo>
                  <a:pt x="3524543" y="73710"/>
                </a:lnTo>
                <a:lnTo>
                  <a:pt x="3503306" y="113766"/>
                </a:lnTo>
                <a:lnTo>
                  <a:pt x="3481178" y="153266"/>
                </a:lnTo>
                <a:lnTo>
                  <a:pt x="3458172" y="192197"/>
                </a:lnTo>
                <a:lnTo>
                  <a:pt x="3434301" y="230545"/>
                </a:lnTo>
                <a:lnTo>
                  <a:pt x="3409578" y="268296"/>
                </a:lnTo>
                <a:lnTo>
                  <a:pt x="3384018" y="305438"/>
                </a:lnTo>
                <a:lnTo>
                  <a:pt x="3357633" y="341956"/>
                </a:lnTo>
                <a:lnTo>
                  <a:pt x="3330437" y="377838"/>
                </a:lnTo>
                <a:lnTo>
                  <a:pt x="3302443" y="413070"/>
                </a:lnTo>
                <a:lnTo>
                  <a:pt x="3273665" y="447638"/>
                </a:lnTo>
                <a:lnTo>
                  <a:pt x="3244117" y="481530"/>
                </a:lnTo>
                <a:lnTo>
                  <a:pt x="3213811" y="514732"/>
                </a:lnTo>
                <a:lnTo>
                  <a:pt x="3182760" y="547229"/>
                </a:lnTo>
                <a:lnTo>
                  <a:pt x="3150980" y="579010"/>
                </a:lnTo>
                <a:lnTo>
                  <a:pt x="3118482" y="610060"/>
                </a:lnTo>
                <a:lnTo>
                  <a:pt x="3085281" y="640366"/>
                </a:lnTo>
                <a:lnTo>
                  <a:pt x="3051389" y="669915"/>
                </a:lnTo>
                <a:lnTo>
                  <a:pt x="3016821" y="698693"/>
                </a:lnTo>
                <a:lnTo>
                  <a:pt x="2981589" y="726686"/>
                </a:lnTo>
                <a:lnTo>
                  <a:pt x="2945707" y="753882"/>
                </a:lnTo>
                <a:lnTo>
                  <a:pt x="2909188" y="780267"/>
                </a:lnTo>
                <a:lnTo>
                  <a:pt x="2872047" y="805828"/>
                </a:lnTo>
                <a:lnTo>
                  <a:pt x="2834295" y="830550"/>
                </a:lnTo>
                <a:lnTo>
                  <a:pt x="2795948" y="854421"/>
                </a:lnTo>
                <a:lnTo>
                  <a:pt x="2757017" y="877428"/>
                </a:lnTo>
                <a:lnTo>
                  <a:pt x="2717517" y="899556"/>
                </a:lnTo>
                <a:lnTo>
                  <a:pt x="2677461" y="920792"/>
                </a:lnTo>
                <a:lnTo>
                  <a:pt x="2636862" y="941124"/>
                </a:lnTo>
                <a:lnTo>
                  <a:pt x="2595735" y="960536"/>
                </a:lnTo>
                <a:lnTo>
                  <a:pt x="2554091" y="979017"/>
                </a:lnTo>
                <a:lnTo>
                  <a:pt x="2511945" y="996553"/>
                </a:lnTo>
                <a:lnTo>
                  <a:pt x="2469311" y="1013130"/>
                </a:lnTo>
                <a:lnTo>
                  <a:pt x="2426201" y="1028735"/>
                </a:lnTo>
                <a:lnTo>
                  <a:pt x="2382628" y="1043354"/>
                </a:lnTo>
                <a:lnTo>
                  <a:pt x="2338607" y="1056974"/>
                </a:lnTo>
                <a:lnTo>
                  <a:pt x="2294151" y="1069582"/>
                </a:lnTo>
                <a:lnTo>
                  <a:pt x="2249274" y="1081163"/>
                </a:lnTo>
                <a:lnTo>
                  <a:pt x="2203987" y="1091706"/>
                </a:lnTo>
                <a:lnTo>
                  <a:pt x="2158306" y="1101195"/>
                </a:lnTo>
                <a:lnTo>
                  <a:pt x="2112244" y="1109619"/>
                </a:lnTo>
                <a:lnTo>
                  <a:pt x="2065813" y="1116963"/>
                </a:lnTo>
                <a:lnTo>
                  <a:pt x="2019028" y="1123214"/>
                </a:lnTo>
                <a:lnTo>
                  <a:pt x="1971901" y="1128358"/>
                </a:lnTo>
                <a:lnTo>
                  <a:pt x="1924447" y="1132383"/>
                </a:lnTo>
                <a:lnTo>
                  <a:pt x="1876678" y="1135274"/>
                </a:lnTo>
                <a:lnTo>
                  <a:pt x="1828609" y="1137019"/>
                </a:lnTo>
                <a:lnTo>
                  <a:pt x="1780252" y="1137604"/>
                </a:lnTo>
                <a:lnTo>
                  <a:pt x="1731894" y="1137019"/>
                </a:lnTo>
                <a:lnTo>
                  <a:pt x="1683825" y="1135274"/>
                </a:lnTo>
                <a:lnTo>
                  <a:pt x="1636056" y="1132383"/>
                </a:lnTo>
                <a:lnTo>
                  <a:pt x="1588602" y="1128358"/>
                </a:lnTo>
                <a:lnTo>
                  <a:pt x="1541475" y="1123214"/>
                </a:lnTo>
                <a:lnTo>
                  <a:pt x="1494690" y="1116963"/>
                </a:lnTo>
                <a:lnTo>
                  <a:pt x="1448259" y="1109619"/>
                </a:lnTo>
                <a:lnTo>
                  <a:pt x="1402197" y="1101195"/>
                </a:lnTo>
                <a:lnTo>
                  <a:pt x="1356516" y="1091706"/>
                </a:lnTo>
                <a:lnTo>
                  <a:pt x="1311229" y="1081163"/>
                </a:lnTo>
                <a:lnTo>
                  <a:pt x="1266352" y="1069582"/>
                </a:lnTo>
                <a:lnTo>
                  <a:pt x="1221896" y="1056974"/>
                </a:lnTo>
                <a:lnTo>
                  <a:pt x="1177875" y="1043354"/>
                </a:lnTo>
                <a:lnTo>
                  <a:pt x="1134303" y="1028735"/>
                </a:lnTo>
                <a:lnTo>
                  <a:pt x="1091192" y="1013130"/>
                </a:lnTo>
                <a:lnTo>
                  <a:pt x="1048558" y="996553"/>
                </a:lnTo>
                <a:lnTo>
                  <a:pt x="1006412" y="979017"/>
                </a:lnTo>
                <a:lnTo>
                  <a:pt x="964768" y="960536"/>
                </a:lnTo>
                <a:lnTo>
                  <a:pt x="923641" y="941124"/>
                </a:lnTo>
                <a:lnTo>
                  <a:pt x="883042" y="920792"/>
                </a:lnTo>
                <a:lnTo>
                  <a:pt x="842986" y="899556"/>
                </a:lnTo>
                <a:lnTo>
                  <a:pt x="803486" y="877428"/>
                </a:lnTo>
                <a:lnTo>
                  <a:pt x="764556" y="854421"/>
                </a:lnTo>
                <a:lnTo>
                  <a:pt x="726208" y="830550"/>
                </a:lnTo>
                <a:lnTo>
                  <a:pt x="688457" y="805828"/>
                </a:lnTo>
                <a:lnTo>
                  <a:pt x="651315" y="780267"/>
                </a:lnTo>
                <a:lnTo>
                  <a:pt x="614796" y="753882"/>
                </a:lnTo>
                <a:lnTo>
                  <a:pt x="578915" y="726686"/>
                </a:lnTo>
                <a:lnTo>
                  <a:pt x="543683" y="698693"/>
                </a:lnTo>
                <a:lnTo>
                  <a:pt x="509114" y="669915"/>
                </a:lnTo>
                <a:lnTo>
                  <a:pt x="475222" y="640366"/>
                </a:lnTo>
                <a:lnTo>
                  <a:pt x="442021" y="610060"/>
                </a:lnTo>
                <a:lnTo>
                  <a:pt x="409523" y="579010"/>
                </a:lnTo>
                <a:lnTo>
                  <a:pt x="377743" y="547229"/>
                </a:lnTo>
                <a:lnTo>
                  <a:pt x="346693" y="514732"/>
                </a:lnTo>
                <a:lnTo>
                  <a:pt x="316386" y="481530"/>
                </a:lnTo>
                <a:lnTo>
                  <a:pt x="286838" y="447638"/>
                </a:lnTo>
                <a:lnTo>
                  <a:pt x="258060" y="413070"/>
                </a:lnTo>
                <a:lnTo>
                  <a:pt x="230066" y="377838"/>
                </a:lnTo>
                <a:lnTo>
                  <a:pt x="202870" y="341956"/>
                </a:lnTo>
                <a:lnTo>
                  <a:pt x="176485" y="305438"/>
                </a:lnTo>
                <a:lnTo>
                  <a:pt x="150925" y="268296"/>
                </a:lnTo>
                <a:lnTo>
                  <a:pt x="126202" y="230545"/>
                </a:lnTo>
                <a:lnTo>
                  <a:pt x="102331" y="192197"/>
                </a:lnTo>
                <a:lnTo>
                  <a:pt x="79325" y="153266"/>
                </a:lnTo>
                <a:lnTo>
                  <a:pt x="57197" y="113766"/>
                </a:lnTo>
                <a:lnTo>
                  <a:pt x="35960" y="73710"/>
                </a:lnTo>
                <a:lnTo>
                  <a:pt x="15629" y="33112"/>
                </a:lnTo>
                <a:lnTo>
                  <a:pt x="0" y="0"/>
                </a:lnTo>
              </a:path>
            </a:pathLst>
          </a:custGeom>
          <a:ln w="659665">
            <a:solidFill>
              <a:srgbClr val="C2C4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486868" y="9236567"/>
            <a:ext cx="280035" cy="403225"/>
          </a:xfrm>
          <a:custGeom>
            <a:avLst/>
            <a:gdLst/>
            <a:ahLst/>
            <a:cxnLst/>
            <a:rect l="l" t="t" r="r" b="b"/>
            <a:pathLst>
              <a:path w="280035" h="403225">
                <a:moveTo>
                  <a:pt x="171209" y="0"/>
                </a:moveTo>
                <a:lnTo>
                  <a:pt x="103253" y="10407"/>
                </a:lnTo>
                <a:lnTo>
                  <a:pt x="42895" y="52019"/>
                </a:lnTo>
                <a:lnTo>
                  <a:pt x="20336" y="89396"/>
                </a:lnTo>
                <a:lnTo>
                  <a:pt x="5402" y="140417"/>
                </a:lnTo>
                <a:lnTo>
                  <a:pt x="0" y="207030"/>
                </a:lnTo>
                <a:lnTo>
                  <a:pt x="6053" y="282540"/>
                </a:lnTo>
                <a:lnTo>
                  <a:pt x="22691" y="335887"/>
                </a:lnTo>
                <a:lnTo>
                  <a:pt x="47628" y="370832"/>
                </a:lnTo>
                <a:lnTo>
                  <a:pt x="113261" y="400561"/>
                </a:lnTo>
                <a:lnTo>
                  <a:pt x="149388" y="402867"/>
                </a:lnTo>
                <a:lnTo>
                  <a:pt x="186051" y="402552"/>
                </a:lnTo>
                <a:lnTo>
                  <a:pt x="211852" y="400349"/>
                </a:lnTo>
                <a:lnTo>
                  <a:pt x="239011" y="394368"/>
                </a:lnTo>
                <a:lnTo>
                  <a:pt x="279750" y="382721"/>
                </a:lnTo>
                <a:lnTo>
                  <a:pt x="279750" y="156665"/>
                </a:lnTo>
                <a:lnTo>
                  <a:pt x="142665" y="156665"/>
                </a:lnTo>
                <a:lnTo>
                  <a:pt x="148267" y="216537"/>
                </a:lnTo>
                <a:lnTo>
                  <a:pt x="201428" y="216537"/>
                </a:lnTo>
                <a:lnTo>
                  <a:pt x="201428" y="334607"/>
                </a:lnTo>
                <a:lnTo>
                  <a:pt x="183663" y="337398"/>
                </a:lnTo>
                <a:lnTo>
                  <a:pt x="166491" y="339316"/>
                </a:lnTo>
                <a:lnTo>
                  <a:pt x="148267" y="340188"/>
                </a:lnTo>
                <a:lnTo>
                  <a:pt x="125307" y="335897"/>
                </a:lnTo>
                <a:lnTo>
                  <a:pt x="102604" y="317181"/>
                </a:lnTo>
                <a:lnTo>
                  <a:pt x="85249" y="275279"/>
                </a:lnTo>
                <a:lnTo>
                  <a:pt x="78332" y="201428"/>
                </a:lnTo>
                <a:lnTo>
                  <a:pt x="87259" y="130500"/>
                </a:lnTo>
                <a:lnTo>
                  <a:pt x="109877" y="88473"/>
                </a:lnTo>
                <a:lnTo>
                  <a:pt x="139942" y="68373"/>
                </a:lnTo>
                <a:lnTo>
                  <a:pt x="171209" y="63223"/>
                </a:lnTo>
                <a:lnTo>
                  <a:pt x="194995" y="63529"/>
                </a:lnTo>
                <a:lnTo>
                  <a:pt x="212483" y="65670"/>
                </a:lnTo>
                <a:lnTo>
                  <a:pt x="232275" y="71483"/>
                </a:lnTo>
                <a:lnTo>
                  <a:pt x="262976" y="82803"/>
                </a:lnTo>
                <a:lnTo>
                  <a:pt x="262976" y="20145"/>
                </a:lnTo>
                <a:lnTo>
                  <a:pt x="256506" y="16998"/>
                </a:lnTo>
                <a:lnTo>
                  <a:pt x="238076" y="10072"/>
                </a:lnTo>
                <a:lnTo>
                  <a:pt x="209154" y="3147"/>
                </a:lnTo>
                <a:lnTo>
                  <a:pt x="171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811395" y="9236567"/>
            <a:ext cx="280035" cy="403225"/>
          </a:xfrm>
          <a:custGeom>
            <a:avLst/>
            <a:gdLst/>
            <a:ahLst/>
            <a:cxnLst/>
            <a:rect l="l" t="t" r="r" b="b"/>
            <a:pathLst>
              <a:path w="280035" h="403225">
                <a:moveTo>
                  <a:pt x="171209" y="0"/>
                </a:moveTo>
                <a:lnTo>
                  <a:pt x="103258" y="10407"/>
                </a:lnTo>
                <a:lnTo>
                  <a:pt x="42899" y="52019"/>
                </a:lnTo>
                <a:lnTo>
                  <a:pt x="20338" y="89396"/>
                </a:lnTo>
                <a:lnTo>
                  <a:pt x="5402" y="140417"/>
                </a:lnTo>
                <a:lnTo>
                  <a:pt x="0" y="207030"/>
                </a:lnTo>
                <a:lnTo>
                  <a:pt x="6053" y="282540"/>
                </a:lnTo>
                <a:lnTo>
                  <a:pt x="22691" y="335887"/>
                </a:lnTo>
                <a:lnTo>
                  <a:pt x="47628" y="370832"/>
                </a:lnTo>
                <a:lnTo>
                  <a:pt x="113261" y="400561"/>
                </a:lnTo>
                <a:lnTo>
                  <a:pt x="149388" y="402867"/>
                </a:lnTo>
                <a:lnTo>
                  <a:pt x="186051" y="402552"/>
                </a:lnTo>
                <a:lnTo>
                  <a:pt x="211852" y="400349"/>
                </a:lnTo>
                <a:lnTo>
                  <a:pt x="239011" y="394368"/>
                </a:lnTo>
                <a:lnTo>
                  <a:pt x="279750" y="382721"/>
                </a:lnTo>
                <a:lnTo>
                  <a:pt x="279750" y="156665"/>
                </a:lnTo>
                <a:lnTo>
                  <a:pt x="142665" y="156665"/>
                </a:lnTo>
                <a:lnTo>
                  <a:pt x="148267" y="216537"/>
                </a:lnTo>
                <a:lnTo>
                  <a:pt x="201428" y="216537"/>
                </a:lnTo>
                <a:lnTo>
                  <a:pt x="201428" y="334607"/>
                </a:lnTo>
                <a:lnTo>
                  <a:pt x="183663" y="337398"/>
                </a:lnTo>
                <a:lnTo>
                  <a:pt x="166491" y="339316"/>
                </a:lnTo>
                <a:lnTo>
                  <a:pt x="148267" y="340188"/>
                </a:lnTo>
                <a:lnTo>
                  <a:pt x="125298" y="335897"/>
                </a:lnTo>
                <a:lnTo>
                  <a:pt x="102596" y="317181"/>
                </a:lnTo>
                <a:lnTo>
                  <a:pt x="85246" y="275279"/>
                </a:lnTo>
                <a:lnTo>
                  <a:pt x="78332" y="201428"/>
                </a:lnTo>
                <a:lnTo>
                  <a:pt x="87258" y="130500"/>
                </a:lnTo>
                <a:lnTo>
                  <a:pt x="109873" y="88473"/>
                </a:lnTo>
                <a:lnTo>
                  <a:pt x="139937" y="68373"/>
                </a:lnTo>
                <a:lnTo>
                  <a:pt x="171209" y="63223"/>
                </a:lnTo>
                <a:lnTo>
                  <a:pt x="194995" y="63529"/>
                </a:lnTo>
                <a:lnTo>
                  <a:pt x="212483" y="65670"/>
                </a:lnTo>
                <a:lnTo>
                  <a:pt x="232275" y="71483"/>
                </a:lnTo>
                <a:lnTo>
                  <a:pt x="262976" y="82803"/>
                </a:lnTo>
                <a:lnTo>
                  <a:pt x="262976" y="20145"/>
                </a:lnTo>
                <a:lnTo>
                  <a:pt x="256506" y="16998"/>
                </a:lnTo>
                <a:lnTo>
                  <a:pt x="238076" y="10072"/>
                </a:lnTo>
                <a:lnTo>
                  <a:pt x="209154" y="3147"/>
                </a:lnTo>
                <a:lnTo>
                  <a:pt x="171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2152718" y="9242159"/>
            <a:ext cx="263525" cy="391795"/>
          </a:xfrm>
          <a:custGeom>
            <a:avLst/>
            <a:gdLst/>
            <a:ahLst/>
            <a:cxnLst/>
            <a:rect l="l" t="t" r="r" b="b"/>
            <a:pathLst>
              <a:path w="263525" h="391795">
                <a:moveTo>
                  <a:pt x="85044" y="0"/>
                </a:moveTo>
                <a:lnTo>
                  <a:pt x="0" y="0"/>
                </a:lnTo>
                <a:lnTo>
                  <a:pt x="0" y="391673"/>
                </a:lnTo>
                <a:lnTo>
                  <a:pt x="85044" y="391673"/>
                </a:lnTo>
                <a:lnTo>
                  <a:pt x="129429" y="389575"/>
                </a:lnTo>
                <a:lnTo>
                  <a:pt x="168274" y="382016"/>
                </a:lnTo>
                <a:lnTo>
                  <a:pt x="201110" y="367095"/>
                </a:lnTo>
                <a:lnTo>
                  <a:pt x="227467" y="342916"/>
                </a:lnTo>
                <a:lnTo>
                  <a:pt x="234187" y="330681"/>
                </a:lnTo>
                <a:lnTo>
                  <a:pt x="78311" y="330681"/>
                </a:lnTo>
                <a:lnTo>
                  <a:pt x="78311" y="60982"/>
                </a:lnTo>
                <a:lnTo>
                  <a:pt x="235102" y="60982"/>
                </a:lnTo>
                <a:lnTo>
                  <a:pt x="227467" y="47108"/>
                </a:lnTo>
                <a:lnTo>
                  <a:pt x="201110" y="23341"/>
                </a:lnTo>
                <a:lnTo>
                  <a:pt x="168274" y="8970"/>
                </a:lnTo>
                <a:lnTo>
                  <a:pt x="129429" y="1891"/>
                </a:lnTo>
                <a:lnTo>
                  <a:pt x="85044" y="0"/>
                </a:lnTo>
                <a:close/>
              </a:path>
              <a:path w="263525" h="391795">
                <a:moveTo>
                  <a:pt x="235102" y="60982"/>
                </a:moveTo>
                <a:lnTo>
                  <a:pt x="103494" y="60982"/>
                </a:lnTo>
                <a:lnTo>
                  <a:pt x="137418" y="65844"/>
                </a:lnTo>
                <a:lnTo>
                  <a:pt x="162945" y="85185"/>
                </a:lnTo>
                <a:lnTo>
                  <a:pt x="179028" y="126139"/>
                </a:lnTo>
                <a:lnTo>
                  <a:pt x="184622" y="195836"/>
                </a:lnTo>
                <a:lnTo>
                  <a:pt x="178721" y="266010"/>
                </a:lnTo>
                <a:lnTo>
                  <a:pt x="161754" y="306906"/>
                </a:lnTo>
                <a:lnTo>
                  <a:pt x="134820" y="325979"/>
                </a:lnTo>
                <a:lnTo>
                  <a:pt x="99023" y="330681"/>
                </a:lnTo>
                <a:lnTo>
                  <a:pt x="234187" y="330681"/>
                </a:lnTo>
                <a:lnTo>
                  <a:pt x="246875" y="307579"/>
                </a:lnTo>
                <a:lnTo>
                  <a:pt x="258864" y="259185"/>
                </a:lnTo>
                <a:lnTo>
                  <a:pt x="262965" y="195836"/>
                </a:lnTo>
                <a:lnTo>
                  <a:pt x="258864" y="131251"/>
                </a:lnTo>
                <a:lnTo>
                  <a:pt x="246875" y="82377"/>
                </a:lnTo>
                <a:lnTo>
                  <a:pt x="235102" y="60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2583166" y="9242152"/>
            <a:ext cx="235585" cy="391795"/>
          </a:xfrm>
          <a:custGeom>
            <a:avLst/>
            <a:gdLst/>
            <a:ahLst/>
            <a:cxnLst/>
            <a:rect l="l" t="t" r="r" b="b"/>
            <a:pathLst>
              <a:path w="235585" h="391795">
                <a:moveTo>
                  <a:pt x="65484" y="0"/>
                </a:moveTo>
                <a:lnTo>
                  <a:pt x="0" y="0"/>
                </a:lnTo>
                <a:lnTo>
                  <a:pt x="0" y="391684"/>
                </a:lnTo>
                <a:lnTo>
                  <a:pt x="59882" y="391684"/>
                </a:lnTo>
                <a:lnTo>
                  <a:pt x="101295" y="389880"/>
                </a:lnTo>
                <a:lnTo>
                  <a:pt x="138647" y="383006"/>
                </a:lnTo>
                <a:lnTo>
                  <a:pt x="171098" y="368870"/>
                </a:lnTo>
                <a:lnTo>
                  <a:pt x="195316" y="347476"/>
                </a:lnTo>
                <a:lnTo>
                  <a:pt x="50375" y="347476"/>
                </a:lnTo>
                <a:lnTo>
                  <a:pt x="50375" y="44208"/>
                </a:lnTo>
                <a:lnTo>
                  <a:pt x="198014" y="44208"/>
                </a:lnTo>
                <a:lnTo>
                  <a:pt x="174025" y="22290"/>
                </a:lnTo>
                <a:lnTo>
                  <a:pt x="142649" y="8386"/>
                </a:lnTo>
                <a:lnTo>
                  <a:pt x="106233" y="1716"/>
                </a:lnTo>
                <a:lnTo>
                  <a:pt x="65484" y="0"/>
                </a:lnTo>
                <a:close/>
              </a:path>
              <a:path w="235585" h="391795">
                <a:moveTo>
                  <a:pt x="198014" y="44208"/>
                </a:moveTo>
                <a:lnTo>
                  <a:pt x="73306" y="44208"/>
                </a:lnTo>
                <a:lnTo>
                  <a:pt x="110673" y="46656"/>
                </a:lnTo>
                <a:lnTo>
                  <a:pt x="141513" y="57619"/>
                </a:lnTo>
                <a:lnTo>
                  <a:pt x="164805" y="82521"/>
                </a:lnTo>
                <a:lnTo>
                  <a:pt x="179529" y="126789"/>
                </a:lnTo>
                <a:lnTo>
                  <a:pt x="184664" y="195847"/>
                </a:lnTo>
                <a:lnTo>
                  <a:pt x="179493" y="263396"/>
                </a:lnTo>
                <a:lnTo>
                  <a:pt x="164519" y="307473"/>
                </a:lnTo>
                <a:lnTo>
                  <a:pt x="140547" y="332938"/>
                </a:lnTo>
                <a:lnTo>
                  <a:pt x="108384" y="344651"/>
                </a:lnTo>
                <a:lnTo>
                  <a:pt x="68835" y="347476"/>
                </a:lnTo>
                <a:lnTo>
                  <a:pt x="195316" y="347476"/>
                </a:lnTo>
                <a:lnTo>
                  <a:pt x="197804" y="345278"/>
                </a:lnTo>
                <a:lnTo>
                  <a:pt x="217923" y="310039"/>
                </a:lnTo>
                <a:lnTo>
                  <a:pt x="230612" y="260960"/>
                </a:lnTo>
                <a:lnTo>
                  <a:pt x="235029" y="195847"/>
                </a:lnTo>
                <a:lnTo>
                  <a:pt x="230864" y="130206"/>
                </a:lnTo>
                <a:lnTo>
                  <a:pt x="218837" y="80920"/>
                </a:lnTo>
                <a:lnTo>
                  <a:pt x="199656" y="45708"/>
                </a:lnTo>
                <a:lnTo>
                  <a:pt x="198014" y="44208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2888119" y="9331686"/>
            <a:ext cx="377190" cy="307975"/>
          </a:xfrm>
          <a:custGeom>
            <a:avLst/>
            <a:gdLst/>
            <a:ahLst/>
            <a:cxnLst/>
            <a:rect l="l" t="t" r="r" b="b"/>
            <a:pathLst>
              <a:path w="377189" h="307975">
                <a:moveTo>
                  <a:pt x="133172" y="3365"/>
                </a:moveTo>
                <a:lnTo>
                  <a:pt x="118618" y="0"/>
                </a:lnTo>
                <a:lnTo>
                  <a:pt x="108546" y="0"/>
                </a:lnTo>
                <a:lnTo>
                  <a:pt x="82080" y="698"/>
                </a:lnTo>
                <a:lnTo>
                  <a:pt x="66725" y="5600"/>
                </a:lnTo>
                <a:lnTo>
                  <a:pt x="56629" y="18884"/>
                </a:lnTo>
                <a:lnTo>
                  <a:pt x="45885" y="44780"/>
                </a:lnTo>
                <a:lnTo>
                  <a:pt x="38608" y="5600"/>
                </a:lnTo>
                <a:lnTo>
                  <a:pt x="0" y="5600"/>
                </a:lnTo>
                <a:lnTo>
                  <a:pt x="0" y="302158"/>
                </a:lnTo>
                <a:lnTo>
                  <a:pt x="50355" y="302158"/>
                </a:lnTo>
                <a:lnTo>
                  <a:pt x="50355" y="76111"/>
                </a:lnTo>
                <a:lnTo>
                  <a:pt x="53670" y="72440"/>
                </a:lnTo>
                <a:lnTo>
                  <a:pt x="63080" y="64363"/>
                </a:lnTo>
                <a:lnTo>
                  <a:pt x="77736" y="56286"/>
                </a:lnTo>
                <a:lnTo>
                  <a:pt x="96342" y="52692"/>
                </a:lnTo>
                <a:lnTo>
                  <a:pt x="108369" y="52692"/>
                </a:lnTo>
                <a:lnTo>
                  <a:pt x="116027" y="53301"/>
                </a:lnTo>
                <a:lnTo>
                  <a:pt x="123151" y="54965"/>
                </a:lnTo>
                <a:lnTo>
                  <a:pt x="133172" y="58204"/>
                </a:lnTo>
                <a:lnTo>
                  <a:pt x="133172" y="52692"/>
                </a:lnTo>
                <a:lnTo>
                  <a:pt x="133172" y="44780"/>
                </a:lnTo>
                <a:lnTo>
                  <a:pt x="133172" y="3365"/>
                </a:lnTo>
                <a:close/>
              </a:path>
              <a:path w="377189" h="307975">
                <a:moveTo>
                  <a:pt x="376567" y="153873"/>
                </a:moveTo>
                <a:lnTo>
                  <a:pt x="375310" y="134848"/>
                </a:lnTo>
                <a:lnTo>
                  <a:pt x="372224" y="87591"/>
                </a:lnTo>
                <a:lnTo>
                  <a:pt x="356057" y="43154"/>
                </a:lnTo>
                <a:lnTo>
                  <a:pt x="351358" y="38049"/>
                </a:lnTo>
                <a:lnTo>
                  <a:pt x="331444" y="16459"/>
                </a:lnTo>
                <a:lnTo>
                  <a:pt x="326758" y="14414"/>
                </a:lnTo>
                <a:lnTo>
                  <a:pt x="326758" y="134848"/>
                </a:lnTo>
                <a:lnTo>
                  <a:pt x="208699" y="134848"/>
                </a:lnTo>
                <a:lnTo>
                  <a:pt x="214147" y="86436"/>
                </a:lnTo>
                <a:lnTo>
                  <a:pt x="226669" y="56870"/>
                </a:lnTo>
                <a:lnTo>
                  <a:pt x="245592" y="42087"/>
                </a:lnTo>
                <a:lnTo>
                  <a:pt x="270243" y="38049"/>
                </a:lnTo>
                <a:lnTo>
                  <a:pt x="291820" y="41376"/>
                </a:lnTo>
                <a:lnTo>
                  <a:pt x="309829" y="54978"/>
                </a:lnTo>
                <a:lnTo>
                  <a:pt x="322173" y="84315"/>
                </a:lnTo>
                <a:lnTo>
                  <a:pt x="326758" y="134848"/>
                </a:lnTo>
                <a:lnTo>
                  <a:pt x="326758" y="14414"/>
                </a:lnTo>
                <a:lnTo>
                  <a:pt x="301713" y="3429"/>
                </a:lnTo>
                <a:lnTo>
                  <a:pt x="270243" y="0"/>
                </a:lnTo>
                <a:lnTo>
                  <a:pt x="236905" y="4025"/>
                </a:lnTo>
                <a:lnTo>
                  <a:pt x="206438" y="18237"/>
                </a:lnTo>
                <a:lnTo>
                  <a:pt x="181457" y="45808"/>
                </a:lnTo>
                <a:lnTo>
                  <a:pt x="164566" y="89966"/>
                </a:lnTo>
                <a:lnTo>
                  <a:pt x="158343" y="153873"/>
                </a:lnTo>
                <a:lnTo>
                  <a:pt x="165849" y="224459"/>
                </a:lnTo>
                <a:lnTo>
                  <a:pt x="185902" y="269443"/>
                </a:lnTo>
                <a:lnTo>
                  <a:pt x="214782" y="294525"/>
                </a:lnTo>
                <a:lnTo>
                  <a:pt x="248793" y="305396"/>
                </a:lnTo>
                <a:lnTo>
                  <a:pt x="284226" y="307759"/>
                </a:lnTo>
                <a:lnTo>
                  <a:pt x="306832" y="307543"/>
                </a:lnTo>
                <a:lnTo>
                  <a:pt x="322364" y="306006"/>
                </a:lnTo>
                <a:lnTo>
                  <a:pt x="337985" y="301853"/>
                </a:lnTo>
                <a:lnTo>
                  <a:pt x="360908" y="293763"/>
                </a:lnTo>
                <a:lnTo>
                  <a:pt x="360908" y="263563"/>
                </a:lnTo>
                <a:lnTo>
                  <a:pt x="360908" y="248983"/>
                </a:lnTo>
                <a:lnTo>
                  <a:pt x="352945" y="251269"/>
                </a:lnTo>
                <a:lnTo>
                  <a:pt x="333273" y="256273"/>
                </a:lnTo>
                <a:lnTo>
                  <a:pt x="308254" y="261289"/>
                </a:lnTo>
                <a:lnTo>
                  <a:pt x="284226" y="263563"/>
                </a:lnTo>
                <a:lnTo>
                  <a:pt x="260604" y="262255"/>
                </a:lnTo>
                <a:lnTo>
                  <a:pt x="236321" y="252222"/>
                </a:lnTo>
                <a:lnTo>
                  <a:pt x="217017" y="224459"/>
                </a:lnTo>
                <a:lnTo>
                  <a:pt x="208127" y="169545"/>
                </a:lnTo>
                <a:lnTo>
                  <a:pt x="375996" y="169545"/>
                </a:lnTo>
                <a:lnTo>
                  <a:pt x="376567" y="153873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3331819" y="9230962"/>
            <a:ext cx="713740" cy="408940"/>
          </a:xfrm>
          <a:custGeom>
            <a:avLst/>
            <a:gdLst/>
            <a:ahLst/>
            <a:cxnLst/>
            <a:rect l="l" t="t" r="r" b="b"/>
            <a:pathLst>
              <a:path w="713739" h="408940">
                <a:moveTo>
                  <a:pt x="229412" y="189141"/>
                </a:moveTo>
                <a:lnTo>
                  <a:pt x="223050" y="146532"/>
                </a:lnTo>
                <a:lnTo>
                  <a:pt x="205346" y="119341"/>
                </a:lnTo>
                <a:lnTo>
                  <a:pt x="178422" y="104952"/>
                </a:lnTo>
                <a:lnTo>
                  <a:pt x="144348" y="100736"/>
                </a:lnTo>
                <a:lnTo>
                  <a:pt x="113588" y="101396"/>
                </a:lnTo>
                <a:lnTo>
                  <a:pt x="93370" y="105981"/>
                </a:lnTo>
                <a:lnTo>
                  <a:pt x="74726" y="118440"/>
                </a:lnTo>
                <a:lnTo>
                  <a:pt x="48679" y="142697"/>
                </a:lnTo>
                <a:lnTo>
                  <a:pt x="37477" y="106337"/>
                </a:lnTo>
                <a:lnTo>
                  <a:pt x="0" y="106337"/>
                </a:lnTo>
                <a:lnTo>
                  <a:pt x="0" y="402882"/>
                </a:lnTo>
                <a:lnTo>
                  <a:pt x="50355" y="402882"/>
                </a:lnTo>
                <a:lnTo>
                  <a:pt x="50355" y="175717"/>
                </a:lnTo>
                <a:lnTo>
                  <a:pt x="57289" y="171081"/>
                </a:lnTo>
                <a:lnTo>
                  <a:pt x="75603" y="160883"/>
                </a:lnTo>
                <a:lnTo>
                  <a:pt x="101574" y="150685"/>
                </a:lnTo>
                <a:lnTo>
                  <a:pt x="131483" y="146050"/>
                </a:lnTo>
                <a:lnTo>
                  <a:pt x="148361" y="146850"/>
                </a:lnTo>
                <a:lnTo>
                  <a:pt x="163664" y="151574"/>
                </a:lnTo>
                <a:lnTo>
                  <a:pt x="174777" y="163753"/>
                </a:lnTo>
                <a:lnTo>
                  <a:pt x="179057" y="186905"/>
                </a:lnTo>
                <a:lnTo>
                  <a:pt x="179057" y="402882"/>
                </a:lnTo>
                <a:lnTo>
                  <a:pt x="229412" y="402882"/>
                </a:lnTo>
                <a:lnTo>
                  <a:pt x="229412" y="189141"/>
                </a:lnTo>
                <a:close/>
              </a:path>
              <a:path w="713739" h="408940">
                <a:moveTo>
                  <a:pt x="447611" y="355892"/>
                </a:moveTo>
                <a:lnTo>
                  <a:pt x="442341" y="357466"/>
                </a:lnTo>
                <a:lnTo>
                  <a:pt x="429361" y="360921"/>
                </a:lnTo>
                <a:lnTo>
                  <a:pt x="412927" y="364375"/>
                </a:lnTo>
                <a:lnTo>
                  <a:pt x="397268" y="365950"/>
                </a:lnTo>
                <a:lnTo>
                  <a:pt x="384860" y="364921"/>
                </a:lnTo>
                <a:lnTo>
                  <a:pt x="376135" y="360705"/>
                </a:lnTo>
                <a:lnTo>
                  <a:pt x="370979" y="351548"/>
                </a:lnTo>
                <a:lnTo>
                  <a:pt x="369290" y="335737"/>
                </a:lnTo>
                <a:lnTo>
                  <a:pt x="369290" y="144932"/>
                </a:lnTo>
                <a:lnTo>
                  <a:pt x="430822" y="144932"/>
                </a:lnTo>
                <a:lnTo>
                  <a:pt x="436422" y="106324"/>
                </a:lnTo>
                <a:lnTo>
                  <a:pt x="369290" y="106324"/>
                </a:lnTo>
                <a:lnTo>
                  <a:pt x="369290" y="16802"/>
                </a:lnTo>
                <a:lnTo>
                  <a:pt x="321157" y="39179"/>
                </a:lnTo>
                <a:lnTo>
                  <a:pt x="318935" y="106324"/>
                </a:lnTo>
                <a:lnTo>
                  <a:pt x="268566" y="106324"/>
                </a:lnTo>
                <a:lnTo>
                  <a:pt x="268566" y="144932"/>
                </a:lnTo>
                <a:lnTo>
                  <a:pt x="318935" y="144932"/>
                </a:lnTo>
                <a:lnTo>
                  <a:pt x="318935" y="334048"/>
                </a:lnTo>
                <a:lnTo>
                  <a:pt x="323443" y="370243"/>
                </a:lnTo>
                <a:lnTo>
                  <a:pt x="336562" y="393090"/>
                </a:lnTo>
                <a:lnTo>
                  <a:pt x="357644" y="405028"/>
                </a:lnTo>
                <a:lnTo>
                  <a:pt x="386054" y="408482"/>
                </a:lnTo>
                <a:lnTo>
                  <a:pt x="404964" y="408317"/>
                </a:lnTo>
                <a:lnTo>
                  <a:pt x="417677" y="407225"/>
                </a:lnTo>
                <a:lnTo>
                  <a:pt x="429971" y="404228"/>
                </a:lnTo>
                <a:lnTo>
                  <a:pt x="447611" y="398411"/>
                </a:lnTo>
                <a:lnTo>
                  <a:pt x="447611" y="355892"/>
                </a:lnTo>
                <a:close/>
              </a:path>
              <a:path w="713739" h="408940">
                <a:moveTo>
                  <a:pt x="713384" y="189141"/>
                </a:moveTo>
                <a:lnTo>
                  <a:pt x="707021" y="146532"/>
                </a:lnTo>
                <a:lnTo>
                  <a:pt x="689330" y="119341"/>
                </a:lnTo>
                <a:lnTo>
                  <a:pt x="662406" y="104952"/>
                </a:lnTo>
                <a:lnTo>
                  <a:pt x="628345" y="100736"/>
                </a:lnTo>
                <a:lnTo>
                  <a:pt x="598233" y="101384"/>
                </a:lnTo>
                <a:lnTo>
                  <a:pt x="578396" y="105905"/>
                </a:lnTo>
                <a:lnTo>
                  <a:pt x="560044" y="118198"/>
                </a:lnTo>
                <a:lnTo>
                  <a:pt x="534327" y="142138"/>
                </a:lnTo>
                <a:lnTo>
                  <a:pt x="534327" y="0"/>
                </a:lnTo>
                <a:lnTo>
                  <a:pt x="483958" y="0"/>
                </a:lnTo>
                <a:lnTo>
                  <a:pt x="483958" y="402882"/>
                </a:lnTo>
                <a:lnTo>
                  <a:pt x="534327" y="402882"/>
                </a:lnTo>
                <a:lnTo>
                  <a:pt x="534327" y="176822"/>
                </a:lnTo>
                <a:lnTo>
                  <a:pt x="541655" y="172110"/>
                </a:lnTo>
                <a:lnTo>
                  <a:pt x="560628" y="161721"/>
                </a:lnTo>
                <a:lnTo>
                  <a:pt x="586740" y="151333"/>
                </a:lnTo>
                <a:lnTo>
                  <a:pt x="615454" y="146608"/>
                </a:lnTo>
                <a:lnTo>
                  <a:pt x="634238" y="147637"/>
                </a:lnTo>
                <a:lnTo>
                  <a:pt x="649325" y="152768"/>
                </a:lnTo>
                <a:lnTo>
                  <a:pt x="659384" y="165023"/>
                </a:lnTo>
                <a:lnTo>
                  <a:pt x="663028" y="187452"/>
                </a:lnTo>
                <a:lnTo>
                  <a:pt x="663028" y="402882"/>
                </a:lnTo>
                <a:lnTo>
                  <a:pt x="713384" y="402882"/>
                </a:lnTo>
                <a:lnTo>
                  <a:pt x="713384" y="189141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4112370" y="9331682"/>
            <a:ext cx="218440" cy="307975"/>
          </a:xfrm>
          <a:custGeom>
            <a:avLst/>
            <a:gdLst/>
            <a:ahLst/>
            <a:cxnLst/>
            <a:rect l="l" t="t" r="r" b="b"/>
            <a:pathLst>
              <a:path w="218439" h="307975">
                <a:moveTo>
                  <a:pt x="111891" y="0"/>
                </a:moveTo>
                <a:lnTo>
                  <a:pt x="48079" y="18231"/>
                </a:lnTo>
                <a:lnTo>
                  <a:pt x="6208" y="89959"/>
                </a:lnTo>
                <a:lnTo>
                  <a:pt x="0" y="153869"/>
                </a:lnTo>
                <a:lnTo>
                  <a:pt x="7504" y="224452"/>
                </a:lnTo>
                <a:lnTo>
                  <a:pt x="27549" y="269440"/>
                </a:lnTo>
                <a:lnTo>
                  <a:pt x="56429" y="294524"/>
                </a:lnTo>
                <a:lnTo>
                  <a:pt x="90441" y="305400"/>
                </a:lnTo>
                <a:lnTo>
                  <a:pt x="125880" y="307760"/>
                </a:lnTo>
                <a:lnTo>
                  <a:pt x="148482" y="307541"/>
                </a:lnTo>
                <a:lnTo>
                  <a:pt x="164002" y="306010"/>
                </a:lnTo>
                <a:lnTo>
                  <a:pt x="179629" y="301854"/>
                </a:lnTo>
                <a:lnTo>
                  <a:pt x="202548" y="293760"/>
                </a:lnTo>
                <a:lnTo>
                  <a:pt x="202548" y="263562"/>
                </a:lnTo>
                <a:lnTo>
                  <a:pt x="125880" y="263562"/>
                </a:lnTo>
                <a:lnTo>
                  <a:pt x="102258" y="262248"/>
                </a:lnTo>
                <a:lnTo>
                  <a:pt x="77962" y="252222"/>
                </a:lnTo>
                <a:lnTo>
                  <a:pt x="58662" y="224452"/>
                </a:lnTo>
                <a:lnTo>
                  <a:pt x="49778" y="169544"/>
                </a:lnTo>
                <a:lnTo>
                  <a:pt x="217637" y="169544"/>
                </a:lnTo>
                <a:lnTo>
                  <a:pt x="218213" y="153869"/>
                </a:lnTo>
                <a:lnTo>
                  <a:pt x="216964" y="134844"/>
                </a:lnTo>
                <a:lnTo>
                  <a:pt x="50344" y="134844"/>
                </a:lnTo>
                <a:lnTo>
                  <a:pt x="55786" y="86439"/>
                </a:lnTo>
                <a:lnTo>
                  <a:pt x="68313" y="56864"/>
                </a:lnTo>
                <a:lnTo>
                  <a:pt x="87242" y="42081"/>
                </a:lnTo>
                <a:lnTo>
                  <a:pt x="111891" y="38051"/>
                </a:lnTo>
                <a:lnTo>
                  <a:pt x="193002" y="38051"/>
                </a:lnTo>
                <a:lnTo>
                  <a:pt x="173083" y="16454"/>
                </a:lnTo>
                <a:lnTo>
                  <a:pt x="143360" y="3433"/>
                </a:lnTo>
                <a:lnTo>
                  <a:pt x="111891" y="0"/>
                </a:lnTo>
                <a:close/>
              </a:path>
              <a:path w="218439" h="307975">
                <a:moveTo>
                  <a:pt x="202548" y="248987"/>
                </a:moveTo>
                <a:lnTo>
                  <a:pt x="194581" y="251264"/>
                </a:lnTo>
                <a:lnTo>
                  <a:pt x="174914" y="256274"/>
                </a:lnTo>
                <a:lnTo>
                  <a:pt x="149897" y="261285"/>
                </a:lnTo>
                <a:lnTo>
                  <a:pt x="125880" y="263562"/>
                </a:lnTo>
                <a:lnTo>
                  <a:pt x="202548" y="263562"/>
                </a:lnTo>
                <a:lnTo>
                  <a:pt x="202548" y="248987"/>
                </a:lnTo>
                <a:close/>
              </a:path>
              <a:path w="218439" h="307975">
                <a:moveTo>
                  <a:pt x="193002" y="38051"/>
                </a:moveTo>
                <a:lnTo>
                  <a:pt x="111891" y="38051"/>
                </a:lnTo>
                <a:lnTo>
                  <a:pt x="133474" y="41373"/>
                </a:lnTo>
                <a:lnTo>
                  <a:pt x="151483" y="54976"/>
                </a:lnTo>
                <a:lnTo>
                  <a:pt x="163824" y="84314"/>
                </a:lnTo>
                <a:lnTo>
                  <a:pt x="168403" y="134844"/>
                </a:lnTo>
                <a:lnTo>
                  <a:pt x="216964" y="134844"/>
                </a:lnTo>
                <a:lnTo>
                  <a:pt x="213864" y="87590"/>
                </a:lnTo>
                <a:lnTo>
                  <a:pt x="197702" y="43146"/>
                </a:lnTo>
                <a:lnTo>
                  <a:pt x="193002" y="38051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4011168" y="9149111"/>
            <a:ext cx="670560" cy="1471930"/>
          </a:xfrm>
          <a:custGeom>
            <a:avLst/>
            <a:gdLst/>
            <a:ahLst/>
            <a:cxnLst/>
            <a:rect l="l" t="t" r="r" b="b"/>
            <a:pathLst>
              <a:path w="670560" h="1471929">
                <a:moveTo>
                  <a:pt x="173926" y="115354"/>
                </a:moveTo>
                <a:lnTo>
                  <a:pt x="166370" y="100418"/>
                </a:lnTo>
                <a:lnTo>
                  <a:pt x="0" y="102069"/>
                </a:lnTo>
                <a:lnTo>
                  <a:pt x="109918" y="111645"/>
                </a:lnTo>
                <a:lnTo>
                  <a:pt x="1562" y="136283"/>
                </a:lnTo>
                <a:lnTo>
                  <a:pt x="173926" y="115354"/>
                </a:lnTo>
                <a:close/>
              </a:path>
              <a:path w="670560" h="1471929">
                <a:moveTo>
                  <a:pt x="670026" y="317957"/>
                </a:moveTo>
                <a:lnTo>
                  <a:pt x="657974" y="277533"/>
                </a:lnTo>
                <a:lnTo>
                  <a:pt x="633476" y="242138"/>
                </a:lnTo>
                <a:lnTo>
                  <a:pt x="599617" y="211074"/>
                </a:lnTo>
                <a:lnTo>
                  <a:pt x="559485" y="183616"/>
                </a:lnTo>
                <a:lnTo>
                  <a:pt x="516153" y="159067"/>
                </a:lnTo>
                <a:lnTo>
                  <a:pt x="445312" y="122809"/>
                </a:lnTo>
                <a:lnTo>
                  <a:pt x="430872" y="113347"/>
                </a:lnTo>
                <a:lnTo>
                  <a:pt x="417233" y="100965"/>
                </a:lnTo>
                <a:lnTo>
                  <a:pt x="403999" y="86474"/>
                </a:lnTo>
                <a:lnTo>
                  <a:pt x="390766" y="70726"/>
                </a:lnTo>
                <a:lnTo>
                  <a:pt x="369265" y="45681"/>
                </a:lnTo>
                <a:lnTo>
                  <a:pt x="359778" y="36741"/>
                </a:lnTo>
                <a:lnTo>
                  <a:pt x="345122" y="22923"/>
                </a:lnTo>
                <a:lnTo>
                  <a:pt x="317068" y="6375"/>
                </a:lnTo>
                <a:lnTo>
                  <a:pt x="283870" y="0"/>
                </a:lnTo>
                <a:lnTo>
                  <a:pt x="250952" y="2971"/>
                </a:lnTo>
                <a:lnTo>
                  <a:pt x="223901" y="10883"/>
                </a:lnTo>
                <a:lnTo>
                  <a:pt x="200558" y="22212"/>
                </a:lnTo>
                <a:lnTo>
                  <a:pt x="178765" y="35433"/>
                </a:lnTo>
                <a:lnTo>
                  <a:pt x="167170" y="42684"/>
                </a:lnTo>
                <a:lnTo>
                  <a:pt x="154965" y="49885"/>
                </a:lnTo>
                <a:lnTo>
                  <a:pt x="141757" y="56896"/>
                </a:lnTo>
                <a:lnTo>
                  <a:pt x="127139" y="63550"/>
                </a:lnTo>
                <a:lnTo>
                  <a:pt x="139357" y="91224"/>
                </a:lnTo>
                <a:lnTo>
                  <a:pt x="176911" y="78778"/>
                </a:lnTo>
                <a:lnTo>
                  <a:pt x="215684" y="55219"/>
                </a:lnTo>
                <a:lnTo>
                  <a:pt x="235115" y="45681"/>
                </a:lnTo>
                <a:lnTo>
                  <a:pt x="234962" y="45681"/>
                </a:lnTo>
                <a:lnTo>
                  <a:pt x="257327" y="39103"/>
                </a:lnTo>
                <a:lnTo>
                  <a:pt x="283870" y="36741"/>
                </a:lnTo>
                <a:lnTo>
                  <a:pt x="306946" y="41643"/>
                </a:lnTo>
                <a:lnTo>
                  <a:pt x="327494" y="54673"/>
                </a:lnTo>
                <a:lnTo>
                  <a:pt x="346557" y="73329"/>
                </a:lnTo>
                <a:lnTo>
                  <a:pt x="365137" y="95110"/>
                </a:lnTo>
                <a:lnTo>
                  <a:pt x="379780" y="112522"/>
                </a:lnTo>
                <a:lnTo>
                  <a:pt x="395185" y="129146"/>
                </a:lnTo>
                <a:lnTo>
                  <a:pt x="411899" y="143954"/>
                </a:lnTo>
                <a:lnTo>
                  <a:pt x="430415" y="155867"/>
                </a:lnTo>
                <a:lnTo>
                  <a:pt x="504545" y="193916"/>
                </a:lnTo>
                <a:lnTo>
                  <a:pt x="549211" y="219608"/>
                </a:lnTo>
                <a:lnTo>
                  <a:pt x="588264" y="247789"/>
                </a:lnTo>
                <a:lnTo>
                  <a:pt x="617867" y="279196"/>
                </a:lnTo>
                <a:lnTo>
                  <a:pt x="634199" y="314566"/>
                </a:lnTo>
                <a:lnTo>
                  <a:pt x="633425" y="354634"/>
                </a:lnTo>
                <a:lnTo>
                  <a:pt x="585482" y="405472"/>
                </a:lnTo>
                <a:lnTo>
                  <a:pt x="541083" y="434619"/>
                </a:lnTo>
                <a:lnTo>
                  <a:pt x="489635" y="464629"/>
                </a:lnTo>
                <a:lnTo>
                  <a:pt x="379425" y="525665"/>
                </a:lnTo>
                <a:lnTo>
                  <a:pt x="325666" y="556793"/>
                </a:lnTo>
                <a:lnTo>
                  <a:pt x="276847" y="587895"/>
                </a:lnTo>
                <a:lnTo>
                  <a:pt x="234962" y="619226"/>
                </a:lnTo>
                <a:lnTo>
                  <a:pt x="202031" y="651040"/>
                </a:lnTo>
                <a:lnTo>
                  <a:pt x="180047" y="683564"/>
                </a:lnTo>
                <a:lnTo>
                  <a:pt x="171030" y="717054"/>
                </a:lnTo>
                <a:lnTo>
                  <a:pt x="178600" y="755738"/>
                </a:lnTo>
                <a:lnTo>
                  <a:pt x="203136" y="782027"/>
                </a:lnTo>
                <a:lnTo>
                  <a:pt x="239788" y="798931"/>
                </a:lnTo>
                <a:lnTo>
                  <a:pt x="283705" y="809472"/>
                </a:lnTo>
                <a:lnTo>
                  <a:pt x="371741" y="823023"/>
                </a:lnTo>
                <a:lnTo>
                  <a:pt x="410032" y="831761"/>
                </a:lnTo>
                <a:lnTo>
                  <a:pt x="438721" y="844842"/>
                </a:lnTo>
                <a:lnTo>
                  <a:pt x="451612" y="864222"/>
                </a:lnTo>
                <a:lnTo>
                  <a:pt x="445668" y="890003"/>
                </a:lnTo>
                <a:lnTo>
                  <a:pt x="425373" y="918857"/>
                </a:lnTo>
                <a:lnTo>
                  <a:pt x="396252" y="949096"/>
                </a:lnTo>
                <a:lnTo>
                  <a:pt x="327380" y="1012888"/>
                </a:lnTo>
                <a:lnTo>
                  <a:pt x="296595" y="1046175"/>
                </a:lnTo>
                <a:lnTo>
                  <a:pt x="276021" y="1079360"/>
                </a:lnTo>
                <a:lnTo>
                  <a:pt x="270256" y="1112913"/>
                </a:lnTo>
                <a:lnTo>
                  <a:pt x="281038" y="1145197"/>
                </a:lnTo>
                <a:lnTo>
                  <a:pt x="302590" y="1165644"/>
                </a:lnTo>
                <a:lnTo>
                  <a:pt x="329730" y="1177798"/>
                </a:lnTo>
                <a:lnTo>
                  <a:pt x="357251" y="1185227"/>
                </a:lnTo>
                <a:lnTo>
                  <a:pt x="375754" y="1189990"/>
                </a:lnTo>
                <a:lnTo>
                  <a:pt x="390118" y="1195006"/>
                </a:lnTo>
                <a:lnTo>
                  <a:pt x="399681" y="1201039"/>
                </a:lnTo>
                <a:lnTo>
                  <a:pt x="403758" y="1208836"/>
                </a:lnTo>
                <a:lnTo>
                  <a:pt x="399872" y="1232115"/>
                </a:lnTo>
                <a:lnTo>
                  <a:pt x="365544" y="1304721"/>
                </a:lnTo>
                <a:lnTo>
                  <a:pt x="341706" y="1348892"/>
                </a:lnTo>
                <a:lnTo>
                  <a:pt x="319189" y="1382636"/>
                </a:lnTo>
                <a:lnTo>
                  <a:pt x="309181" y="1399222"/>
                </a:lnTo>
                <a:lnTo>
                  <a:pt x="296710" y="1426972"/>
                </a:lnTo>
                <a:lnTo>
                  <a:pt x="289687" y="1471815"/>
                </a:lnTo>
                <a:lnTo>
                  <a:pt x="301879" y="1456651"/>
                </a:lnTo>
                <a:lnTo>
                  <a:pt x="330898" y="1418577"/>
                </a:lnTo>
                <a:lnTo>
                  <a:pt x="367880" y="1365923"/>
                </a:lnTo>
                <a:lnTo>
                  <a:pt x="403948" y="1307033"/>
                </a:lnTo>
                <a:lnTo>
                  <a:pt x="430199" y="1250276"/>
                </a:lnTo>
                <a:lnTo>
                  <a:pt x="437743" y="1203972"/>
                </a:lnTo>
                <a:lnTo>
                  <a:pt x="428840" y="1180426"/>
                </a:lnTo>
                <a:lnTo>
                  <a:pt x="411480" y="1165250"/>
                </a:lnTo>
                <a:lnTo>
                  <a:pt x="389001" y="1155776"/>
                </a:lnTo>
                <a:lnTo>
                  <a:pt x="340423" y="1142860"/>
                </a:lnTo>
                <a:lnTo>
                  <a:pt x="321894" y="1135202"/>
                </a:lnTo>
                <a:lnTo>
                  <a:pt x="309689" y="1124597"/>
                </a:lnTo>
                <a:lnTo>
                  <a:pt x="304342" y="1109268"/>
                </a:lnTo>
                <a:lnTo>
                  <a:pt x="310540" y="1087374"/>
                </a:lnTo>
                <a:lnTo>
                  <a:pt x="329476" y="1061847"/>
                </a:lnTo>
                <a:lnTo>
                  <a:pt x="356247" y="1034503"/>
                </a:lnTo>
                <a:lnTo>
                  <a:pt x="424497" y="971296"/>
                </a:lnTo>
                <a:lnTo>
                  <a:pt x="457835" y="934758"/>
                </a:lnTo>
                <a:lnTo>
                  <a:pt x="480161" y="897432"/>
                </a:lnTo>
                <a:lnTo>
                  <a:pt x="485597" y="859231"/>
                </a:lnTo>
                <a:lnTo>
                  <a:pt x="468782" y="823531"/>
                </a:lnTo>
                <a:lnTo>
                  <a:pt x="433743" y="801458"/>
                </a:lnTo>
                <a:lnTo>
                  <a:pt x="386854" y="788504"/>
                </a:lnTo>
                <a:lnTo>
                  <a:pt x="281508" y="771575"/>
                </a:lnTo>
                <a:lnTo>
                  <a:pt x="240182" y="760349"/>
                </a:lnTo>
                <a:lnTo>
                  <a:pt x="213702" y="743788"/>
                </a:lnTo>
                <a:lnTo>
                  <a:pt x="205257" y="719213"/>
                </a:lnTo>
                <a:lnTo>
                  <a:pt x="214223" y="693254"/>
                </a:lnTo>
                <a:lnTo>
                  <a:pt x="269481" y="637730"/>
                </a:lnTo>
                <a:lnTo>
                  <a:pt x="310222" y="609231"/>
                </a:lnTo>
                <a:lnTo>
                  <a:pt x="356019" y="580923"/>
                </a:lnTo>
                <a:lnTo>
                  <a:pt x="404114" y="553351"/>
                </a:lnTo>
                <a:lnTo>
                  <a:pt x="504367" y="497903"/>
                </a:lnTo>
                <a:lnTo>
                  <a:pt x="552704" y="469874"/>
                </a:lnTo>
                <a:lnTo>
                  <a:pt x="594918" y="442722"/>
                </a:lnTo>
                <a:lnTo>
                  <a:pt x="629183" y="416204"/>
                </a:lnTo>
                <a:lnTo>
                  <a:pt x="653681" y="390080"/>
                </a:lnTo>
                <a:lnTo>
                  <a:pt x="666559" y="364109"/>
                </a:lnTo>
                <a:lnTo>
                  <a:pt x="670026" y="317957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B8BB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9092565"/>
          </a:xfrm>
          <a:custGeom>
            <a:avLst/>
            <a:gdLst/>
            <a:ahLst/>
            <a:cxnLst/>
            <a:rect l="l" t="t" r="r" b="b"/>
            <a:pathLst>
              <a:path w="20104100" h="9092565">
                <a:moveTo>
                  <a:pt x="20104099" y="0"/>
                </a:moveTo>
                <a:lnTo>
                  <a:pt x="0" y="0"/>
                </a:lnTo>
                <a:lnTo>
                  <a:pt x="0" y="9092435"/>
                </a:lnTo>
                <a:lnTo>
                  <a:pt x="20104099" y="9092435"/>
                </a:lnTo>
                <a:lnTo>
                  <a:pt x="20104099" y="0"/>
                </a:lnTo>
                <a:close/>
              </a:path>
            </a:pathLst>
          </a:custGeom>
          <a:solidFill>
            <a:srgbClr val="689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022731"/>
            <a:ext cx="2010410" cy="2230755"/>
          </a:xfrm>
          <a:custGeom>
            <a:avLst/>
            <a:gdLst/>
            <a:ahLst/>
            <a:cxnLst/>
            <a:rect l="l" t="t" r="r" b="b"/>
            <a:pathLst>
              <a:path w="2010410" h="2230754">
                <a:moveTo>
                  <a:pt x="895260" y="0"/>
                </a:moveTo>
                <a:lnTo>
                  <a:pt x="0" y="0"/>
                </a:lnTo>
                <a:lnTo>
                  <a:pt x="0" y="2230298"/>
                </a:lnTo>
                <a:lnTo>
                  <a:pt x="895260" y="2230298"/>
                </a:lnTo>
                <a:lnTo>
                  <a:pt x="943633" y="2229268"/>
                </a:lnTo>
                <a:lnTo>
                  <a:pt x="991479" y="2226205"/>
                </a:lnTo>
                <a:lnTo>
                  <a:pt x="1038757" y="2221151"/>
                </a:lnTo>
                <a:lnTo>
                  <a:pt x="1085425" y="2214148"/>
                </a:lnTo>
                <a:lnTo>
                  <a:pt x="1131441" y="2205238"/>
                </a:lnTo>
                <a:lnTo>
                  <a:pt x="1176764" y="2194463"/>
                </a:lnTo>
                <a:lnTo>
                  <a:pt x="1221351" y="2181864"/>
                </a:lnTo>
                <a:lnTo>
                  <a:pt x="1265160" y="2167483"/>
                </a:lnTo>
                <a:lnTo>
                  <a:pt x="1308150" y="2151363"/>
                </a:lnTo>
                <a:lnTo>
                  <a:pt x="1350280" y="2133545"/>
                </a:lnTo>
                <a:lnTo>
                  <a:pt x="1391506" y="2114071"/>
                </a:lnTo>
                <a:lnTo>
                  <a:pt x="1431787" y="2092982"/>
                </a:lnTo>
                <a:lnTo>
                  <a:pt x="1471082" y="2070321"/>
                </a:lnTo>
                <a:lnTo>
                  <a:pt x="1509348" y="2046129"/>
                </a:lnTo>
                <a:lnTo>
                  <a:pt x="1546544" y="2020449"/>
                </a:lnTo>
                <a:lnTo>
                  <a:pt x="1582628" y="1993322"/>
                </a:lnTo>
                <a:lnTo>
                  <a:pt x="1617558" y="1964789"/>
                </a:lnTo>
                <a:lnTo>
                  <a:pt x="1651292" y="1934894"/>
                </a:lnTo>
                <a:lnTo>
                  <a:pt x="1683789" y="1903677"/>
                </a:lnTo>
                <a:lnTo>
                  <a:pt x="1715005" y="1871181"/>
                </a:lnTo>
                <a:lnTo>
                  <a:pt x="1744901" y="1837447"/>
                </a:lnTo>
                <a:lnTo>
                  <a:pt x="1773433" y="1802517"/>
                </a:lnTo>
                <a:lnTo>
                  <a:pt x="1800560" y="1766433"/>
                </a:lnTo>
                <a:lnTo>
                  <a:pt x="1826241" y="1729237"/>
                </a:lnTo>
                <a:lnTo>
                  <a:pt x="1850432" y="1690971"/>
                </a:lnTo>
                <a:lnTo>
                  <a:pt x="1873093" y="1651676"/>
                </a:lnTo>
                <a:lnTo>
                  <a:pt x="1894182" y="1611394"/>
                </a:lnTo>
                <a:lnTo>
                  <a:pt x="1913656" y="1570168"/>
                </a:lnTo>
                <a:lnTo>
                  <a:pt x="1931475" y="1528039"/>
                </a:lnTo>
                <a:lnTo>
                  <a:pt x="1947595" y="1485049"/>
                </a:lnTo>
                <a:lnTo>
                  <a:pt x="1961975" y="1441239"/>
                </a:lnTo>
                <a:lnTo>
                  <a:pt x="1974574" y="1396652"/>
                </a:lnTo>
                <a:lnTo>
                  <a:pt x="1985349" y="1351330"/>
                </a:lnTo>
                <a:lnTo>
                  <a:pt x="1994259" y="1305314"/>
                </a:lnTo>
                <a:lnTo>
                  <a:pt x="2001262" y="1258646"/>
                </a:lnTo>
                <a:lnTo>
                  <a:pt x="2006316" y="1211368"/>
                </a:lnTo>
                <a:lnTo>
                  <a:pt x="2009379" y="1163521"/>
                </a:lnTo>
                <a:lnTo>
                  <a:pt x="2010409" y="1115149"/>
                </a:lnTo>
                <a:lnTo>
                  <a:pt x="2009379" y="1066777"/>
                </a:lnTo>
                <a:lnTo>
                  <a:pt x="2006316" y="1018931"/>
                </a:lnTo>
                <a:lnTo>
                  <a:pt x="2001262" y="971654"/>
                </a:lnTo>
                <a:lnTo>
                  <a:pt x="1994259" y="924986"/>
                </a:lnTo>
                <a:lnTo>
                  <a:pt x="1985349" y="878971"/>
                </a:lnTo>
                <a:lnTo>
                  <a:pt x="1974574" y="833649"/>
                </a:lnTo>
                <a:lnTo>
                  <a:pt x="1961975" y="789062"/>
                </a:lnTo>
                <a:lnTo>
                  <a:pt x="1947595" y="745253"/>
                </a:lnTo>
                <a:lnTo>
                  <a:pt x="1931475" y="702263"/>
                </a:lnTo>
                <a:lnTo>
                  <a:pt x="1913656" y="660134"/>
                </a:lnTo>
                <a:lnTo>
                  <a:pt x="1894182" y="618908"/>
                </a:lnTo>
                <a:lnTo>
                  <a:pt x="1873093" y="578626"/>
                </a:lnTo>
                <a:lnTo>
                  <a:pt x="1850432" y="539332"/>
                </a:lnTo>
                <a:lnTo>
                  <a:pt x="1826241" y="501065"/>
                </a:lnTo>
                <a:lnTo>
                  <a:pt x="1800560" y="463869"/>
                </a:lnTo>
                <a:lnTo>
                  <a:pt x="1773433" y="427785"/>
                </a:lnTo>
                <a:lnTo>
                  <a:pt x="1744901" y="392855"/>
                </a:lnTo>
                <a:lnTo>
                  <a:pt x="1715005" y="359121"/>
                </a:lnTo>
                <a:lnTo>
                  <a:pt x="1683789" y="326624"/>
                </a:lnTo>
                <a:lnTo>
                  <a:pt x="1651292" y="295407"/>
                </a:lnTo>
                <a:lnTo>
                  <a:pt x="1617558" y="265512"/>
                </a:lnTo>
                <a:lnTo>
                  <a:pt x="1582628" y="236979"/>
                </a:lnTo>
                <a:lnTo>
                  <a:pt x="1546544" y="209852"/>
                </a:lnTo>
                <a:lnTo>
                  <a:pt x="1509348" y="184171"/>
                </a:lnTo>
                <a:lnTo>
                  <a:pt x="1471082" y="159979"/>
                </a:lnTo>
                <a:lnTo>
                  <a:pt x="1431787" y="137318"/>
                </a:lnTo>
                <a:lnTo>
                  <a:pt x="1391506" y="116229"/>
                </a:lnTo>
                <a:lnTo>
                  <a:pt x="1350280" y="96754"/>
                </a:lnTo>
                <a:lnTo>
                  <a:pt x="1308150" y="78936"/>
                </a:lnTo>
                <a:lnTo>
                  <a:pt x="1265160" y="62815"/>
                </a:lnTo>
                <a:lnTo>
                  <a:pt x="1221351" y="48435"/>
                </a:lnTo>
                <a:lnTo>
                  <a:pt x="1176764" y="35836"/>
                </a:lnTo>
                <a:lnTo>
                  <a:pt x="1131441" y="25060"/>
                </a:lnTo>
                <a:lnTo>
                  <a:pt x="1085425" y="16150"/>
                </a:lnTo>
                <a:lnTo>
                  <a:pt x="1038757" y="9147"/>
                </a:lnTo>
                <a:lnTo>
                  <a:pt x="991479" y="4093"/>
                </a:lnTo>
                <a:lnTo>
                  <a:pt x="943633" y="1030"/>
                </a:lnTo>
                <a:lnTo>
                  <a:pt x="895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018137" y="192927"/>
            <a:ext cx="13086080" cy="10185400"/>
          </a:xfrm>
          <a:custGeom>
            <a:avLst/>
            <a:gdLst/>
            <a:ahLst/>
            <a:cxnLst/>
            <a:rect l="l" t="t" r="r" b="b"/>
            <a:pathLst>
              <a:path w="13086080" h="10185400">
                <a:moveTo>
                  <a:pt x="13085957" y="0"/>
                </a:moveTo>
                <a:lnTo>
                  <a:pt x="0" y="0"/>
                </a:lnTo>
                <a:lnTo>
                  <a:pt x="0" y="3042483"/>
                </a:lnTo>
                <a:lnTo>
                  <a:pt x="7117" y="3098888"/>
                </a:lnTo>
                <a:lnTo>
                  <a:pt x="10363" y="3127107"/>
                </a:lnTo>
                <a:lnTo>
                  <a:pt x="12711" y="3155380"/>
                </a:lnTo>
                <a:lnTo>
                  <a:pt x="15919" y="3205417"/>
                </a:lnTo>
                <a:lnTo>
                  <a:pt x="19437" y="3255416"/>
                </a:lnTo>
                <a:lnTo>
                  <a:pt x="23269" y="3305375"/>
                </a:lnTo>
                <a:lnTo>
                  <a:pt x="27415" y="3355293"/>
                </a:lnTo>
                <a:lnTo>
                  <a:pt x="31880" y="3405171"/>
                </a:lnTo>
                <a:lnTo>
                  <a:pt x="36664" y="3455008"/>
                </a:lnTo>
                <a:lnTo>
                  <a:pt x="41769" y="3504803"/>
                </a:lnTo>
                <a:lnTo>
                  <a:pt x="47199" y="3554555"/>
                </a:lnTo>
                <a:lnTo>
                  <a:pt x="52956" y="3604265"/>
                </a:lnTo>
                <a:lnTo>
                  <a:pt x="59041" y="3653931"/>
                </a:lnTo>
                <a:lnTo>
                  <a:pt x="65456" y="3703553"/>
                </a:lnTo>
                <a:lnTo>
                  <a:pt x="72205" y="3753130"/>
                </a:lnTo>
                <a:lnTo>
                  <a:pt x="79289" y="3802662"/>
                </a:lnTo>
                <a:lnTo>
                  <a:pt x="86711" y="3852148"/>
                </a:lnTo>
                <a:lnTo>
                  <a:pt x="94472" y="3901588"/>
                </a:lnTo>
                <a:lnTo>
                  <a:pt x="102575" y="3950981"/>
                </a:lnTo>
                <a:lnTo>
                  <a:pt x="111023" y="4000327"/>
                </a:lnTo>
                <a:lnTo>
                  <a:pt x="119817" y="4049624"/>
                </a:lnTo>
                <a:lnTo>
                  <a:pt x="128959" y="4098873"/>
                </a:lnTo>
                <a:lnTo>
                  <a:pt x="138452" y="4148073"/>
                </a:lnTo>
                <a:lnTo>
                  <a:pt x="148299" y="4197222"/>
                </a:lnTo>
                <a:lnTo>
                  <a:pt x="158630" y="4247032"/>
                </a:lnTo>
                <a:lnTo>
                  <a:pt x="169277" y="4296730"/>
                </a:lnTo>
                <a:lnTo>
                  <a:pt x="180239" y="4346317"/>
                </a:lnTo>
                <a:lnTo>
                  <a:pt x="191517" y="4395793"/>
                </a:lnTo>
                <a:lnTo>
                  <a:pt x="203113" y="4445157"/>
                </a:lnTo>
                <a:lnTo>
                  <a:pt x="215026" y="4494408"/>
                </a:lnTo>
                <a:lnTo>
                  <a:pt x="227257" y="4543548"/>
                </a:lnTo>
                <a:lnTo>
                  <a:pt x="239807" y="4592575"/>
                </a:lnTo>
                <a:lnTo>
                  <a:pt x="252676" y="4641489"/>
                </a:lnTo>
                <a:lnTo>
                  <a:pt x="265864" y="4690289"/>
                </a:lnTo>
                <a:lnTo>
                  <a:pt x="279374" y="4738976"/>
                </a:lnTo>
                <a:lnTo>
                  <a:pt x="293204" y="4787550"/>
                </a:lnTo>
                <a:lnTo>
                  <a:pt x="307355" y="4836009"/>
                </a:lnTo>
                <a:lnTo>
                  <a:pt x="321829" y="4884354"/>
                </a:lnTo>
                <a:lnTo>
                  <a:pt x="336626" y="4932584"/>
                </a:lnTo>
                <a:lnTo>
                  <a:pt x="351745" y="4980699"/>
                </a:lnTo>
                <a:lnTo>
                  <a:pt x="367189" y="5028699"/>
                </a:lnTo>
                <a:lnTo>
                  <a:pt x="382957" y="5076584"/>
                </a:lnTo>
                <a:lnTo>
                  <a:pt x="399050" y="5124352"/>
                </a:lnTo>
                <a:lnTo>
                  <a:pt x="415469" y="5172005"/>
                </a:lnTo>
                <a:lnTo>
                  <a:pt x="432214" y="5219541"/>
                </a:lnTo>
                <a:lnTo>
                  <a:pt x="449286" y="5266960"/>
                </a:lnTo>
                <a:lnTo>
                  <a:pt x="466685" y="5314263"/>
                </a:lnTo>
                <a:lnTo>
                  <a:pt x="484412" y="5361448"/>
                </a:lnTo>
                <a:lnTo>
                  <a:pt x="502467" y="5408515"/>
                </a:lnTo>
                <a:lnTo>
                  <a:pt x="520852" y="5455465"/>
                </a:lnTo>
                <a:lnTo>
                  <a:pt x="539566" y="5502297"/>
                </a:lnTo>
                <a:lnTo>
                  <a:pt x="558611" y="5549010"/>
                </a:lnTo>
                <a:lnTo>
                  <a:pt x="577986" y="5595604"/>
                </a:lnTo>
                <a:lnTo>
                  <a:pt x="597693" y="5642080"/>
                </a:lnTo>
                <a:lnTo>
                  <a:pt x="617732" y="5688436"/>
                </a:lnTo>
                <a:lnTo>
                  <a:pt x="638103" y="5734673"/>
                </a:lnTo>
                <a:lnTo>
                  <a:pt x="658807" y="5780789"/>
                </a:lnTo>
                <a:lnTo>
                  <a:pt x="679846" y="5826786"/>
                </a:lnTo>
                <a:lnTo>
                  <a:pt x="701218" y="5872662"/>
                </a:lnTo>
                <a:lnTo>
                  <a:pt x="722926" y="5918417"/>
                </a:lnTo>
                <a:lnTo>
                  <a:pt x="744968" y="5964051"/>
                </a:lnTo>
                <a:lnTo>
                  <a:pt x="767347" y="6009564"/>
                </a:lnTo>
                <a:lnTo>
                  <a:pt x="790063" y="6054956"/>
                </a:lnTo>
                <a:lnTo>
                  <a:pt x="813116" y="6100225"/>
                </a:lnTo>
                <a:lnTo>
                  <a:pt x="836506" y="6145373"/>
                </a:lnTo>
                <a:lnTo>
                  <a:pt x="860235" y="6190397"/>
                </a:lnTo>
                <a:lnTo>
                  <a:pt x="884444" y="6235605"/>
                </a:lnTo>
                <a:lnTo>
                  <a:pt x="908897" y="6280584"/>
                </a:lnTo>
                <a:lnTo>
                  <a:pt x="933593" y="6325335"/>
                </a:lnTo>
                <a:lnTo>
                  <a:pt x="958533" y="6369858"/>
                </a:lnTo>
                <a:lnTo>
                  <a:pt x="983716" y="6414152"/>
                </a:lnTo>
                <a:lnTo>
                  <a:pt x="1009143" y="6458219"/>
                </a:lnTo>
                <a:lnTo>
                  <a:pt x="1034813" y="6502057"/>
                </a:lnTo>
                <a:lnTo>
                  <a:pt x="1060726" y="6545666"/>
                </a:lnTo>
                <a:lnTo>
                  <a:pt x="1086883" y="6589048"/>
                </a:lnTo>
                <a:lnTo>
                  <a:pt x="1113284" y="6632200"/>
                </a:lnTo>
                <a:lnTo>
                  <a:pt x="1139928" y="6675124"/>
                </a:lnTo>
                <a:lnTo>
                  <a:pt x="1166815" y="6717820"/>
                </a:lnTo>
                <a:lnTo>
                  <a:pt x="1193946" y="6760286"/>
                </a:lnTo>
                <a:lnTo>
                  <a:pt x="1221321" y="6802524"/>
                </a:lnTo>
                <a:lnTo>
                  <a:pt x="1248940" y="6844533"/>
                </a:lnTo>
                <a:lnTo>
                  <a:pt x="1276802" y="6886313"/>
                </a:lnTo>
                <a:lnTo>
                  <a:pt x="1304907" y="6927864"/>
                </a:lnTo>
                <a:lnTo>
                  <a:pt x="1333257" y="6969186"/>
                </a:lnTo>
                <a:lnTo>
                  <a:pt x="1361850" y="7010278"/>
                </a:lnTo>
                <a:lnTo>
                  <a:pt x="1390687" y="7051142"/>
                </a:lnTo>
                <a:lnTo>
                  <a:pt x="1419767" y="7091776"/>
                </a:lnTo>
                <a:lnTo>
                  <a:pt x="1449092" y="7132181"/>
                </a:lnTo>
                <a:lnTo>
                  <a:pt x="1478660" y="7172356"/>
                </a:lnTo>
                <a:lnTo>
                  <a:pt x="1508471" y="7212302"/>
                </a:lnTo>
                <a:lnTo>
                  <a:pt x="1538527" y="7252018"/>
                </a:lnTo>
                <a:lnTo>
                  <a:pt x="1568826" y="7291505"/>
                </a:lnTo>
                <a:lnTo>
                  <a:pt x="1599369" y="7330762"/>
                </a:lnTo>
                <a:lnTo>
                  <a:pt x="1630157" y="7369789"/>
                </a:lnTo>
                <a:lnTo>
                  <a:pt x="1661187" y="7408587"/>
                </a:lnTo>
                <a:lnTo>
                  <a:pt x="1692462" y="7447154"/>
                </a:lnTo>
                <a:lnTo>
                  <a:pt x="1723981" y="7485492"/>
                </a:lnTo>
                <a:lnTo>
                  <a:pt x="1755744" y="7523599"/>
                </a:lnTo>
                <a:lnTo>
                  <a:pt x="1787750" y="7561477"/>
                </a:lnTo>
                <a:lnTo>
                  <a:pt x="1820001" y="7599124"/>
                </a:lnTo>
                <a:lnTo>
                  <a:pt x="1852495" y="7636541"/>
                </a:lnTo>
                <a:lnTo>
                  <a:pt x="1885233" y="7673728"/>
                </a:lnTo>
                <a:lnTo>
                  <a:pt x="1918216" y="7710684"/>
                </a:lnTo>
                <a:lnTo>
                  <a:pt x="1951442" y="7747410"/>
                </a:lnTo>
                <a:lnTo>
                  <a:pt x="1984913" y="7783906"/>
                </a:lnTo>
                <a:lnTo>
                  <a:pt x="2018627" y="7820170"/>
                </a:lnTo>
                <a:lnTo>
                  <a:pt x="2052586" y="7856205"/>
                </a:lnTo>
                <a:lnTo>
                  <a:pt x="2086789" y="7892008"/>
                </a:lnTo>
                <a:lnTo>
                  <a:pt x="2121236" y="7927581"/>
                </a:lnTo>
                <a:lnTo>
                  <a:pt x="2155927" y="7962923"/>
                </a:lnTo>
                <a:lnTo>
                  <a:pt x="2190862" y="7998034"/>
                </a:lnTo>
                <a:lnTo>
                  <a:pt x="2226041" y="8032914"/>
                </a:lnTo>
                <a:lnTo>
                  <a:pt x="2261464" y="8067562"/>
                </a:lnTo>
                <a:lnTo>
                  <a:pt x="2297132" y="8101980"/>
                </a:lnTo>
                <a:lnTo>
                  <a:pt x="2333044" y="8136167"/>
                </a:lnTo>
                <a:lnTo>
                  <a:pt x="2369200" y="8170122"/>
                </a:lnTo>
                <a:lnTo>
                  <a:pt x="2405600" y="8203846"/>
                </a:lnTo>
                <a:lnTo>
                  <a:pt x="2442245" y="8237339"/>
                </a:lnTo>
                <a:lnTo>
                  <a:pt x="2479134" y="8270600"/>
                </a:lnTo>
                <a:lnTo>
                  <a:pt x="2516267" y="8303630"/>
                </a:lnTo>
                <a:lnTo>
                  <a:pt x="2553644" y="8336428"/>
                </a:lnTo>
                <a:lnTo>
                  <a:pt x="2591266" y="8368994"/>
                </a:lnTo>
                <a:lnTo>
                  <a:pt x="2629132" y="8401329"/>
                </a:lnTo>
                <a:lnTo>
                  <a:pt x="2667243" y="8433432"/>
                </a:lnTo>
                <a:lnTo>
                  <a:pt x="2705598" y="8465303"/>
                </a:lnTo>
                <a:lnTo>
                  <a:pt x="2744197" y="8496942"/>
                </a:lnTo>
                <a:lnTo>
                  <a:pt x="2783041" y="8528350"/>
                </a:lnTo>
                <a:lnTo>
                  <a:pt x="2822129" y="8559525"/>
                </a:lnTo>
                <a:lnTo>
                  <a:pt x="2861462" y="8590468"/>
                </a:lnTo>
                <a:lnTo>
                  <a:pt x="2901039" y="8621178"/>
                </a:lnTo>
                <a:lnTo>
                  <a:pt x="2940861" y="8651657"/>
                </a:lnTo>
                <a:lnTo>
                  <a:pt x="2980927" y="8681903"/>
                </a:lnTo>
                <a:lnTo>
                  <a:pt x="3021237" y="8711917"/>
                </a:lnTo>
                <a:lnTo>
                  <a:pt x="3061793" y="8741698"/>
                </a:lnTo>
                <a:lnTo>
                  <a:pt x="3102592" y="8771247"/>
                </a:lnTo>
                <a:lnTo>
                  <a:pt x="3143637" y="8800563"/>
                </a:lnTo>
                <a:lnTo>
                  <a:pt x="3184926" y="8829647"/>
                </a:lnTo>
                <a:lnTo>
                  <a:pt x="3226459" y="8858497"/>
                </a:lnTo>
                <a:lnTo>
                  <a:pt x="3268237" y="8887115"/>
                </a:lnTo>
                <a:lnTo>
                  <a:pt x="3310260" y="8915500"/>
                </a:lnTo>
                <a:lnTo>
                  <a:pt x="3352528" y="8943653"/>
                </a:lnTo>
                <a:lnTo>
                  <a:pt x="3395040" y="8971572"/>
                </a:lnTo>
                <a:lnTo>
                  <a:pt x="3437797" y="8999258"/>
                </a:lnTo>
                <a:lnTo>
                  <a:pt x="3480798" y="9026711"/>
                </a:lnTo>
                <a:lnTo>
                  <a:pt x="3524045" y="9053930"/>
                </a:lnTo>
                <a:lnTo>
                  <a:pt x="3567536" y="9080917"/>
                </a:lnTo>
                <a:lnTo>
                  <a:pt x="3611272" y="9107670"/>
                </a:lnTo>
                <a:lnTo>
                  <a:pt x="3655202" y="9134150"/>
                </a:lnTo>
                <a:lnTo>
                  <a:pt x="3699243" y="9160299"/>
                </a:lnTo>
                <a:lnTo>
                  <a:pt x="3743393" y="9186116"/>
                </a:lnTo>
                <a:lnTo>
                  <a:pt x="3787654" y="9211602"/>
                </a:lnTo>
                <a:lnTo>
                  <a:pt x="3832025" y="9236756"/>
                </a:lnTo>
                <a:lnTo>
                  <a:pt x="3876506" y="9261579"/>
                </a:lnTo>
                <a:lnTo>
                  <a:pt x="3921096" y="9286071"/>
                </a:lnTo>
                <a:lnTo>
                  <a:pt x="3965797" y="9310232"/>
                </a:lnTo>
                <a:lnTo>
                  <a:pt x="4010606" y="9334062"/>
                </a:lnTo>
                <a:lnTo>
                  <a:pt x="4055526" y="9357561"/>
                </a:lnTo>
                <a:lnTo>
                  <a:pt x="4100555" y="9380729"/>
                </a:lnTo>
                <a:lnTo>
                  <a:pt x="4145693" y="9403567"/>
                </a:lnTo>
                <a:lnTo>
                  <a:pt x="4190940" y="9426074"/>
                </a:lnTo>
                <a:lnTo>
                  <a:pt x="4236297" y="9448251"/>
                </a:lnTo>
                <a:lnTo>
                  <a:pt x="4281763" y="9470097"/>
                </a:lnTo>
                <a:lnTo>
                  <a:pt x="4327337" y="9491614"/>
                </a:lnTo>
                <a:lnTo>
                  <a:pt x="4373021" y="9512800"/>
                </a:lnTo>
                <a:lnTo>
                  <a:pt x="4418813" y="9533656"/>
                </a:lnTo>
                <a:lnTo>
                  <a:pt x="4464714" y="9554183"/>
                </a:lnTo>
                <a:lnTo>
                  <a:pt x="4510724" y="9574379"/>
                </a:lnTo>
                <a:lnTo>
                  <a:pt x="4556842" y="9594246"/>
                </a:lnTo>
                <a:lnTo>
                  <a:pt x="4603069" y="9613784"/>
                </a:lnTo>
                <a:lnTo>
                  <a:pt x="4649404" y="9632992"/>
                </a:lnTo>
                <a:lnTo>
                  <a:pt x="4695847" y="9651870"/>
                </a:lnTo>
                <a:lnTo>
                  <a:pt x="4742399" y="9670420"/>
                </a:lnTo>
                <a:lnTo>
                  <a:pt x="4789058" y="9688640"/>
                </a:lnTo>
                <a:lnTo>
                  <a:pt x="4835826" y="9706531"/>
                </a:lnTo>
                <a:lnTo>
                  <a:pt x="4882701" y="9724094"/>
                </a:lnTo>
                <a:lnTo>
                  <a:pt x="4929684" y="9741327"/>
                </a:lnTo>
                <a:lnTo>
                  <a:pt x="4976775" y="9758232"/>
                </a:lnTo>
                <a:lnTo>
                  <a:pt x="5023974" y="9774808"/>
                </a:lnTo>
                <a:lnTo>
                  <a:pt x="5071280" y="9791056"/>
                </a:lnTo>
                <a:lnTo>
                  <a:pt x="5118693" y="9806976"/>
                </a:lnTo>
                <a:lnTo>
                  <a:pt x="5166214" y="9822567"/>
                </a:lnTo>
                <a:lnTo>
                  <a:pt x="5213842" y="9837830"/>
                </a:lnTo>
                <a:lnTo>
                  <a:pt x="5261577" y="9852765"/>
                </a:lnTo>
                <a:lnTo>
                  <a:pt x="5309420" y="9867372"/>
                </a:lnTo>
                <a:lnTo>
                  <a:pt x="5357369" y="9881651"/>
                </a:lnTo>
                <a:lnTo>
                  <a:pt x="5405425" y="9895603"/>
                </a:lnTo>
                <a:lnTo>
                  <a:pt x="5453588" y="9909226"/>
                </a:lnTo>
                <a:lnTo>
                  <a:pt x="5501858" y="9922523"/>
                </a:lnTo>
                <a:lnTo>
                  <a:pt x="5550234" y="9935491"/>
                </a:lnTo>
                <a:lnTo>
                  <a:pt x="5598717" y="9948133"/>
                </a:lnTo>
                <a:lnTo>
                  <a:pt x="5647306" y="9960447"/>
                </a:lnTo>
                <a:lnTo>
                  <a:pt x="5696002" y="9972435"/>
                </a:lnTo>
                <a:lnTo>
                  <a:pt x="5744804" y="9984095"/>
                </a:lnTo>
                <a:lnTo>
                  <a:pt x="5793712" y="9995428"/>
                </a:lnTo>
                <a:lnTo>
                  <a:pt x="5842726" y="10006435"/>
                </a:lnTo>
                <a:lnTo>
                  <a:pt x="5891846" y="10017115"/>
                </a:lnTo>
                <a:lnTo>
                  <a:pt x="5941072" y="10027468"/>
                </a:lnTo>
                <a:lnTo>
                  <a:pt x="5990403" y="10037495"/>
                </a:lnTo>
                <a:lnTo>
                  <a:pt x="6039841" y="10047196"/>
                </a:lnTo>
                <a:lnTo>
                  <a:pt x="6089384" y="10056570"/>
                </a:lnTo>
                <a:lnTo>
                  <a:pt x="6139033" y="10065618"/>
                </a:lnTo>
                <a:lnTo>
                  <a:pt x="6188787" y="10074341"/>
                </a:lnTo>
                <a:lnTo>
                  <a:pt x="6238646" y="10082737"/>
                </a:lnTo>
                <a:lnTo>
                  <a:pt x="6288611" y="10090807"/>
                </a:lnTo>
                <a:lnTo>
                  <a:pt x="6338680" y="10098552"/>
                </a:lnTo>
                <a:lnTo>
                  <a:pt x="6388855" y="10105971"/>
                </a:lnTo>
                <a:lnTo>
                  <a:pt x="6439135" y="10113065"/>
                </a:lnTo>
                <a:lnTo>
                  <a:pt x="6489520" y="10119833"/>
                </a:lnTo>
                <a:lnTo>
                  <a:pt x="6540009" y="10126276"/>
                </a:lnTo>
                <a:lnTo>
                  <a:pt x="6590603" y="10132394"/>
                </a:lnTo>
                <a:lnTo>
                  <a:pt x="6641302" y="10138187"/>
                </a:lnTo>
                <a:lnTo>
                  <a:pt x="6692106" y="10143654"/>
                </a:lnTo>
                <a:lnTo>
                  <a:pt x="6743013" y="10148797"/>
                </a:lnTo>
                <a:lnTo>
                  <a:pt x="6794026" y="10153616"/>
                </a:lnTo>
                <a:lnTo>
                  <a:pt x="6944369" y="10166858"/>
                </a:lnTo>
                <a:lnTo>
                  <a:pt x="7142756" y="10185239"/>
                </a:lnTo>
                <a:lnTo>
                  <a:pt x="13085957" y="10185239"/>
                </a:lnTo>
                <a:lnTo>
                  <a:pt x="13085957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4825" y="628253"/>
            <a:ext cx="8921194" cy="817221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4880309" y="6217039"/>
            <a:ext cx="5224145" cy="5092065"/>
          </a:xfrm>
          <a:custGeom>
            <a:avLst/>
            <a:gdLst/>
            <a:ahLst/>
            <a:cxnLst/>
            <a:rect l="l" t="t" r="r" b="b"/>
            <a:pathLst>
              <a:path w="5224144" h="5092065">
                <a:moveTo>
                  <a:pt x="5223790" y="0"/>
                </a:moveTo>
                <a:lnTo>
                  <a:pt x="5180198" y="2890"/>
                </a:lnTo>
                <a:lnTo>
                  <a:pt x="5131579" y="6535"/>
                </a:lnTo>
                <a:lnTo>
                  <a:pt x="5083076" y="10593"/>
                </a:lnTo>
                <a:lnTo>
                  <a:pt x="5034691" y="15062"/>
                </a:lnTo>
                <a:lnTo>
                  <a:pt x="4986426" y="19941"/>
                </a:lnTo>
                <a:lnTo>
                  <a:pt x="4938283" y="25226"/>
                </a:lnTo>
                <a:lnTo>
                  <a:pt x="4890263" y="30917"/>
                </a:lnTo>
                <a:lnTo>
                  <a:pt x="4842368" y="37012"/>
                </a:lnTo>
                <a:lnTo>
                  <a:pt x="4794600" y="43509"/>
                </a:lnTo>
                <a:lnTo>
                  <a:pt x="4746961" y="50407"/>
                </a:lnTo>
                <a:lnTo>
                  <a:pt x="4699453" y="57703"/>
                </a:lnTo>
                <a:lnTo>
                  <a:pt x="4652076" y="65396"/>
                </a:lnTo>
                <a:lnTo>
                  <a:pt x="4604833" y="73484"/>
                </a:lnTo>
                <a:lnTo>
                  <a:pt x="4557727" y="81966"/>
                </a:lnTo>
                <a:lnTo>
                  <a:pt x="4510757" y="90839"/>
                </a:lnTo>
                <a:lnTo>
                  <a:pt x="4463927" y="100102"/>
                </a:lnTo>
                <a:lnTo>
                  <a:pt x="4417238" y="109753"/>
                </a:lnTo>
                <a:lnTo>
                  <a:pt x="4370691" y="119790"/>
                </a:lnTo>
                <a:lnTo>
                  <a:pt x="4324289" y="130212"/>
                </a:lnTo>
                <a:lnTo>
                  <a:pt x="4278033" y="141017"/>
                </a:lnTo>
                <a:lnTo>
                  <a:pt x="4231925" y="152202"/>
                </a:lnTo>
                <a:lnTo>
                  <a:pt x="4185966" y="163768"/>
                </a:lnTo>
                <a:lnTo>
                  <a:pt x="4140159" y="175710"/>
                </a:lnTo>
                <a:lnTo>
                  <a:pt x="4094506" y="188029"/>
                </a:lnTo>
                <a:lnTo>
                  <a:pt x="4049007" y="200722"/>
                </a:lnTo>
                <a:lnTo>
                  <a:pt x="4003665" y="213787"/>
                </a:lnTo>
                <a:lnTo>
                  <a:pt x="3958481" y="227222"/>
                </a:lnTo>
                <a:lnTo>
                  <a:pt x="3913458" y="241026"/>
                </a:lnTo>
                <a:lnTo>
                  <a:pt x="3868596" y="255198"/>
                </a:lnTo>
                <a:lnTo>
                  <a:pt x="3823898" y="269735"/>
                </a:lnTo>
                <a:lnTo>
                  <a:pt x="3779366" y="284635"/>
                </a:lnTo>
                <a:lnTo>
                  <a:pt x="3735001" y="299897"/>
                </a:lnTo>
                <a:lnTo>
                  <a:pt x="3690805" y="315519"/>
                </a:lnTo>
                <a:lnTo>
                  <a:pt x="3646779" y="331499"/>
                </a:lnTo>
                <a:lnTo>
                  <a:pt x="3602926" y="347836"/>
                </a:lnTo>
                <a:lnTo>
                  <a:pt x="3559247" y="364528"/>
                </a:lnTo>
                <a:lnTo>
                  <a:pt x="3515744" y="381573"/>
                </a:lnTo>
                <a:lnTo>
                  <a:pt x="3472419" y="398969"/>
                </a:lnTo>
                <a:lnTo>
                  <a:pt x="3429273" y="416715"/>
                </a:lnTo>
                <a:lnTo>
                  <a:pt x="3386309" y="434808"/>
                </a:lnTo>
                <a:lnTo>
                  <a:pt x="3343527" y="453247"/>
                </a:lnTo>
                <a:lnTo>
                  <a:pt x="3300930" y="472031"/>
                </a:lnTo>
                <a:lnTo>
                  <a:pt x="3258520" y="491157"/>
                </a:lnTo>
                <a:lnTo>
                  <a:pt x="3216298" y="510624"/>
                </a:lnTo>
                <a:lnTo>
                  <a:pt x="3174266" y="530430"/>
                </a:lnTo>
                <a:lnTo>
                  <a:pt x="3132425" y="550573"/>
                </a:lnTo>
                <a:lnTo>
                  <a:pt x="3090778" y="571052"/>
                </a:lnTo>
                <a:lnTo>
                  <a:pt x="3049326" y="591864"/>
                </a:lnTo>
                <a:lnTo>
                  <a:pt x="3008072" y="613009"/>
                </a:lnTo>
                <a:lnTo>
                  <a:pt x="2967016" y="634484"/>
                </a:lnTo>
                <a:lnTo>
                  <a:pt x="2926160" y="656287"/>
                </a:lnTo>
                <a:lnTo>
                  <a:pt x="2885507" y="678417"/>
                </a:lnTo>
                <a:lnTo>
                  <a:pt x="2845057" y="700872"/>
                </a:lnTo>
                <a:lnTo>
                  <a:pt x="2804813" y="723650"/>
                </a:lnTo>
                <a:lnTo>
                  <a:pt x="2764777" y="746750"/>
                </a:lnTo>
                <a:lnTo>
                  <a:pt x="2724950" y="770169"/>
                </a:lnTo>
                <a:lnTo>
                  <a:pt x="2685334" y="793906"/>
                </a:lnTo>
                <a:lnTo>
                  <a:pt x="2645931" y="817960"/>
                </a:lnTo>
                <a:lnTo>
                  <a:pt x="2606742" y="842328"/>
                </a:lnTo>
                <a:lnTo>
                  <a:pt x="2567770" y="867009"/>
                </a:lnTo>
                <a:lnTo>
                  <a:pt x="2529015" y="892001"/>
                </a:lnTo>
                <a:lnTo>
                  <a:pt x="2490480" y="917302"/>
                </a:lnTo>
                <a:lnTo>
                  <a:pt x="2452167" y="942910"/>
                </a:lnTo>
                <a:lnTo>
                  <a:pt x="2414077" y="968824"/>
                </a:lnTo>
                <a:lnTo>
                  <a:pt x="2376212" y="995042"/>
                </a:lnTo>
                <a:lnTo>
                  <a:pt x="2338573" y="1021563"/>
                </a:lnTo>
                <a:lnTo>
                  <a:pt x="2301163" y="1048383"/>
                </a:lnTo>
                <a:lnTo>
                  <a:pt x="2263984" y="1075503"/>
                </a:lnTo>
                <a:lnTo>
                  <a:pt x="2227036" y="1102919"/>
                </a:lnTo>
                <a:lnTo>
                  <a:pt x="2190322" y="1130631"/>
                </a:lnTo>
                <a:lnTo>
                  <a:pt x="2153844" y="1158636"/>
                </a:lnTo>
                <a:lnTo>
                  <a:pt x="2117602" y="1186932"/>
                </a:lnTo>
                <a:lnTo>
                  <a:pt x="2081600" y="1215519"/>
                </a:lnTo>
                <a:lnTo>
                  <a:pt x="2045839" y="1244394"/>
                </a:lnTo>
                <a:lnTo>
                  <a:pt x="2010320" y="1273555"/>
                </a:lnTo>
                <a:lnTo>
                  <a:pt x="1975045" y="1303001"/>
                </a:lnTo>
                <a:lnTo>
                  <a:pt x="1940017" y="1332730"/>
                </a:lnTo>
                <a:lnTo>
                  <a:pt x="1905236" y="1362740"/>
                </a:lnTo>
                <a:lnTo>
                  <a:pt x="1870704" y="1393029"/>
                </a:lnTo>
                <a:lnTo>
                  <a:pt x="1836424" y="1423596"/>
                </a:lnTo>
                <a:lnTo>
                  <a:pt x="1802397" y="1454439"/>
                </a:lnTo>
                <a:lnTo>
                  <a:pt x="1768624" y="1485556"/>
                </a:lnTo>
                <a:lnTo>
                  <a:pt x="1735108" y="1516946"/>
                </a:lnTo>
                <a:lnTo>
                  <a:pt x="1701851" y="1548606"/>
                </a:lnTo>
                <a:lnTo>
                  <a:pt x="1668853" y="1580535"/>
                </a:lnTo>
                <a:lnTo>
                  <a:pt x="1636117" y="1612731"/>
                </a:lnTo>
                <a:lnTo>
                  <a:pt x="1603645" y="1645193"/>
                </a:lnTo>
                <a:lnTo>
                  <a:pt x="1571438" y="1677918"/>
                </a:lnTo>
                <a:lnTo>
                  <a:pt x="1539498" y="1710905"/>
                </a:lnTo>
                <a:lnTo>
                  <a:pt x="1507826" y="1744152"/>
                </a:lnTo>
                <a:lnTo>
                  <a:pt x="1476426" y="1777658"/>
                </a:lnTo>
                <a:lnTo>
                  <a:pt x="1445297" y="1811420"/>
                </a:lnTo>
                <a:lnTo>
                  <a:pt x="1414443" y="1845437"/>
                </a:lnTo>
                <a:lnTo>
                  <a:pt x="1383864" y="1879708"/>
                </a:lnTo>
                <a:lnTo>
                  <a:pt x="1353563" y="1914229"/>
                </a:lnTo>
                <a:lnTo>
                  <a:pt x="1323541" y="1949000"/>
                </a:lnTo>
                <a:lnTo>
                  <a:pt x="1293800" y="1984020"/>
                </a:lnTo>
                <a:lnTo>
                  <a:pt x="1264342" y="2019285"/>
                </a:lnTo>
                <a:lnTo>
                  <a:pt x="1235168" y="2054794"/>
                </a:lnTo>
                <a:lnTo>
                  <a:pt x="1206281" y="2090546"/>
                </a:lnTo>
                <a:lnTo>
                  <a:pt x="1177681" y="2126539"/>
                </a:lnTo>
                <a:lnTo>
                  <a:pt x="1149372" y="2162771"/>
                </a:lnTo>
                <a:lnTo>
                  <a:pt x="1121354" y="2199241"/>
                </a:lnTo>
                <a:lnTo>
                  <a:pt x="1093629" y="2235946"/>
                </a:lnTo>
                <a:lnTo>
                  <a:pt x="1066199" y="2272885"/>
                </a:lnTo>
                <a:lnTo>
                  <a:pt x="1039066" y="2310056"/>
                </a:lnTo>
                <a:lnTo>
                  <a:pt x="1012232" y="2347457"/>
                </a:lnTo>
                <a:lnTo>
                  <a:pt x="985698" y="2385087"/>
                </a:lnTo>
                <a:lnTo>
                  <a:pt x="959466" y="2422943"/>
                </a:lnTo>
                <a:lnTo>
                  <a:pt x="933538" y="2461025"/>
                </a:lnTo>
                <a:lnTo>
                  <a:pt x="907915" y="2499330"/>
                </a:lnTo>
                <a:lnTo>
                  <a:pt x="882599" y="2537857"/>
                </a:lnTo>
                <a:lnTo>
                  <a:pt x="857593" y="2576603"/>
                </a:lnTo>
                <a:lnTo>
                  <a:pt x="832897" y="2615568"/>
                </a:lnTo>
                <a:lnTo>
                  <a:pt x="808514" y="2654749"/>
                </a:lnTo>
                <a:lnTo>
                  <a:pt x="784446" y="2694144"/>
                </a:lnTo>
                <a:lnTo>
                  <a:pt x="760693" y="2733752"/>
                </a:lnTo>
                <a:lnTo>
                  <a:pt x="737258" y="2773571"/>
                </a:lnTo>
                <a:lnTo>
                  <a:pt x="714143" y="2813600"/>
                </a:lnTo>
                <a:lnTo>
                  <a:pt x="691348" y="2853836"/>
                </a:lnTo>
                <a:lnTo>
                  <a:pt x="668877" y="2894278"/>
                </a:lnTo>
                <a:lnTo>
                  <a:pt x="646731" y="2934924"/>
                </a:lnTo>
                <a:lnTo>
                  <a:pt x="624911" y="2975772"/>
                </a:lnTo>
                <a:lnTo>
                  <a:pt x="603420" y="3016821"/>
                </a:lnTo>
                <a:lnTo>
                  <a:pt x="582259" y="3058068"/>
                </a:lnTo>
                <a:lnTo>
                  <a:pt x="561429" y="3099513"/>
                </a:lnTo>
                <a:lnTo>
                  <a:pt x="540933" y="3141152"/>
                </a:lnTo>
                <a:lnTo>
                  <a:pt x="520773" y="3182986"/>
                </a:lnTo>
                <a:lnTo>
                  <a:pt x="500949" y="3225011"/>
                </a:lnTo>
                <a:lnTo>
                  <a:pt x="481464" y="3267226"/>
                </a:lnTo>
                <a:lnTo>
                  <a:pt x="462320" y="3309629"/>
                </a:lnTo>
                <a:lnTo>
                  <a:pt x="443518" y="3352219"/>
                </a:lnTo>
                <a:lnTo>
                  <a:pt x="425060" y="3394994"/>
                </a:lnTo>
                <a:lnTo>
                  <a:pt x="406948" y="3437951"/>
                </a:lnTo>
                <a:lnTo>
                  <a:pt x="389184" y="3481090"/>
                </a:lnTo>
                <a:lnTo>
                  <a:pt x="371769" y="3524408"/>
                </a:lnTo>
                <a:lnTo>
                  <a:pt x="354705" y="3567904"/>
                </a:lnTo>
                <a:lnTo>
                  <a:pt x="337993" y="3611577"/>
                </a:lnTo>
                <a:lnTo>
                  <a:pt x="321637" y="3655423"/>
                </a:lnTo>
                <a:lnTo>
                  <a:pt x="305636" y="3699442"/>
                </a:lnTo>
                <a:lnTo>
                  <a:pt x="289994" y="3743631"/>
                </a:lnTo>
                <a:lnTo>
                  <a:pt x="274711" y="3787990"/>
                </a:lnTo>
                <a:lnTo>
                  <a:pt x="259790" y="3832515"/>
                </a:lnTo>
                <a:lnTo>
                  <a:pt x="245233" y="3877207"/>
                </a:lnTo>
                <a:lnTo>
                  <a:pt x="231040" y="3922062"/>
                </a:lnTo>
                <a:lnTo>
                  <a:pt x="217215" y="3967078"/>
                </a:lnTo>
                <a:lnTo>
                  <a:pt x="203758" y="4012256"/>
                </a:lnTo>
                <a:lnTo>
                  <a:pt x="190671" y="4057591"/>
                </a:lnTo>
                <a:lnTo>
                  <a:pt x="177956" y="4103083"/>
                </a:lnTo>
                <a:lnTo>
                  <a:pt x="165615" y="4148731"/>
                </a:lnTo>
                <a:lnTo>
                  <a:pt x="153650" y="4194531"/>
                </a:lnTo>
                <a:lnTo>
                  <a:pt x="142062" y="4240483"/>
                </a:lnTo>
                <a:lnTo>
                  <a:pt x="130853" y="4286585"/>
                </a:lnTo>
                <a:lnTo>
                  <a:pt x="120025" y="4332834"/>
                </a:lnTo>
                <a:lnTo>
                  <a:pt x="109580" y="4379230"/>
                </a:lnTo>
                <a:lnTo>
                  <a:pt x="99519" y="4425770"/>
                </a:lnTo>
                <a:lnTo>
                  <a:pt x="89844" y="4472453"/>
                </a:lnTo>
                <a:lnTo>
                  <a:pt x="80557" y="4519277"/>
                </a:lnTo>
                <a:lnTo>
                  <a:pt x="71659" y="4566240"/>
                </a:lnTo>
                <a:lnTo>
                  <a:pt x="63153" y="4613340"/>
                </a:lnTo>
                <a:lnTo>
                  <a:pt x="55040" y="4660576"/>
                </a:lnTo>
                <a:lnTo>
                  <a:pt x="47321" y="4707946"/>
                </a:lnTo>
                <a:lnTo>
                  <a:pt x="40000" y="4755448"/>
                </a:lnTo>
                <a:lnTo>
                  <a:pt x="33076" y="4803081"/>
                </a:lnTo>
                <a:lnTo>
                  <a:pt x="26553" y="4850842"/>
                </a:lnTo>
                <a:lnTo>
                  <a:pt x="20432" y="4898730"/>
                </a:lnTo>
                <a:lnTo>
                  <a:pt x="14714" y="4946743"/>
                </a:lnTo>
                <a:lnTo>
                  <a:pt x="9401" y="4994880"/>
                </a:lnTo>
                <a:lnTo>
                  <a:pt x="4496" y="5043138"/>
                </a:lnTo>
                <a:lnTo>
                  <a:pt x="0" y="5091516"/>
                </a:lnTo>
                <a:lnTo>
                  <a:pt x="5223790" y="5091516"/>
                </a:lnTo>
                <a:lnTo>
                  <a:pt x="5223790" y="0"/>
                </a:lnTo>
                <a:close/>
              </a:path>
            </a:pathLst>
          </a:custGeom>
          <a:solidFill>
            <a:srgbClr val="FDD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885053" y="5"/>
            <a:ext cx="2138045" cy="1261745"/>
          </a:xfrm>
          <a:custGeom>
            <a:avLst/>
            <a:gdLst/>
            <a:ahLst/>
            <a:cxnLst/>
            <a:rect l="l" t="t" r="r" b="b"/>
            <a:pathLst>
              <a:path w="2138045" h="1261745">
                <a:moveTo>
                  <a:pt x="207530" y="0"/>
                </a:moveTo>
                <a:lnTo>
                  <a:pt x="170662" y="0"/>
                </a:lnTo>
                <a:lnTo>
                  <a:pt x="774" y="142557"/>
                </a:lnTo>
                <a:lnTo>
                  <a:pt x="685" y="143802"/>
                </a:lnTo>
                <a:lnTo>
                  <a:pt x="0" y="174129"/>
                </a:lnTo>
                <a:lnTo>
                  <a:pt x="207530" y="0"/>
                </a:lnTo>
                <a:close/>
              </a:path>
              <a:path w="2138045" h="1261745">
                <a:moveTo>
                  <a:pt x="403186" y="0"/>
                </a:moveTo>
                <a:lnTo>
                  <a:pt x="366331" y="0"/>
                </a:lnTo>
                <a:lnTo>
                  <a:pt x="5384" y="302869"/>
                </a:lnTo>
                <a:lnTo>
                  <a:pt x="8496" y="331190"/>
                </a:lnTo>
                <a:lnTo>
                  <a:pt x="403186" y="0"/>
                </a:lnTo>
                <a:close/>
              </a:path>
              <a:path w="2138045" h="1261745">
                <a:moveTo>
                  <a:pt x="598855" y="0"/>
                </a:moveTo>
                <a:lnTo>
                  <a:pt x="562000" y="0"/>
                </a:lnTo>
                <a:lnTo>
                  <a:pt x="30048" y="446354"/>
                </a:lnTo>
                <a:lnTo>
                  <a:pt x="35775" y="469798"/>
                </a:lnTo>
                <a:lnTo>
                  <a:pt x="36398" y="471957"/>
                </a:lnTo>
                <a:lnTo>
                  <a:pt x="598855" y="0"/>
                </a:lnTo>
                <a:close/>
              </a:path>
              <a:path w="2138045" h="1261745">
                <a:moveTo>
                  <a:pt x="794524" y="0"/>
                </a:moveTo>
                <a:lnTo>
                  <a:pt x="757656" y="0"/>
                </a:lnTo>
                <a:lnTo>
                  <a:pt x="70688" y="576440"/>
                </a:lnTo>
                <a:lnTo>
                  <a:pt x="79260" y="598678"/>
                </a:lnTo>
                <a:lnTo>
                  <a:pt x="79743" y="599770"/>
                </a:lnTo>
                <a:lnTo>
                  <a:pt x="794524" y="0"/>
                </a:lnTo>
                <a:close/>
              </a:path>
              <a:path w="2138045" h="1261745">
                <a:moveTo>
                  <a:pt x="990168" y="0"/>
                </a:moveTo>
                <a:lnTo>
                  <a:pt x="953312" y="0"/>
                </a:lnTo>
                <a:lnTo>
                  <a:pt x="124879" y="695134"/>
                </a:lnTo>
                <a:lnTo>
                  <a:pt x="136372" y="716419"/>
                </a:lnTo>
                <a:lnTo>
                  <a:pt x="990168" y="0"/>
                </a:lnTo>
                <a:close/>
              </a:path>
              <a:path w="2138045" h="1261745">
                <a:moveTo>
                  <a:pt x="1185837" y="0"/>
                </a:moveTo>
                <a:lnTo>
                  <a:pt x="1148981" y="0"/>
                </a:lnTo>
                <a:lnTo>
                  <a:pt x="191249" y="803630"/>
                </a:lnTo>
                <a:lnTo>
                  <a:pt x="205066" y="822972"/>
                </a:lnTo>
                <a:lnTo>
                  <a:pt x="1185837" y="0"/>
                </a:lnTo>
                <a:close/>
              </a:path>
              <a:path w="2138045" h="1261745">
                <a:moveTo>
                  <a:pt x="1381493" y="0"/>
                </a:moveTo>
                <a:lnTo>
                  <a:pt x="1344637" y="0"/>
                </a:lnTo>
                <a:lnTo>
                  <a:pt x="269062" y="902512"/>
                </a:lnTo>
                <a:lnTo>
                  <a:pt x="285127" y="919962"/>
                </a:lnTo>
                <a:lnTo>
                  <a:pt x="1381493" y="0"/>
                </a:lnTo>
                <a:close/>
              </a:path>
              <a:path w="2138045" h="1261745">
                <a:moveTo>
                  <a:pt x="1577162" y="0"/>
                </a:moveTo>
                <a:lnTo>
                  <a:pt x="1540294" y="0"/>
                </a:lnTo>
                <a:lnTo>
                  <a:pt x="358305" y="991806"/>
                </a:lnTo>
                <a:lnTo>
                  <a:pt x="361200" y="994486"/>
                </a:lnTo>
                <a:lnTo>
                  <a:pt x="376516" y="1007452"/>
                </a:lnTo>
                <a:lnTo>
                  <a:pt x="1577162" y="0"/>
                </a:lnTo>
                <a:close/>
              </a:path>
              <a:path w="2138045" h="1261745">
                <a:moveTo>
                  <a:pt x="1772818" y="0"/>
                </a:moveTo>
                <a:lnTo>
                  <a:pt x="1735963" y="0"/>
                </a:lnTo>
                <a:lnTo>
                  <a:pt x="459270" y="1071270"/>
                </a:lnTo>
                <a:lnTo>
                  <a:pt x="466331" y="1076325"/>
                </a:lnTo>
                <a:lnTo>
                  <a:pt x="479704" y="1085049"/>
                </a:lnTo>
                <a:lnTo>
                  <a:pt x="1772818" y="0"/>
                </a:lnTo>
                <a:close/>
              </a:path>
              <a:path w="2138045" h="1261745">
                <a:moveTo>
                  <a:pt x="1937004" y="816381"/>
                </a:moveTo>
                <a:lnTo>
                  <a:pt x="1531378" y="1156741"/>
                </a:lnTo>
                <a:lnTo>
                  <a:pt x="1556016" y="1144752"/>
                </a:lnTo>
                <a:lnTo>
                  <a:pt x="1595386" y="1123505"/>
                </a:lnTo>
                <a:lnTo>
                  <a:pt x="1633740" y="1100683"/>
                </a:lnTo>
                <a:lnTo>
                  <a:pt x="1858378" y="913295"/>
                </a:lnTo>
                <a:lnTo>
                  <a:pt x="1898929" y="866533"/>
                </a:lnTo>
                <a:lnTo>
                  <a:pt x="1926234" y="831481"/>
                </a:lnTo>
                <a:lnTo>
                  <a:pt x="1937004" y="816381"/>
                </a:lnTo>
                <a:close/>
              </a:path>
              <a:path w="2138045" h="1261745">
                <a:moveTo>
                  <a:pt x="1968487" y="0"/>
                </a:moveTo>
                <a:lnTo>
                  <a:pt x="1931631" y="0"/>
                </a:lnTo>
                <a:lnTo>
                  <a:pt x="572833" y="1140155"/>
                </a:lnTo>
                <a:lnTo>
                  <a:pt x="581355" y="1144752"/>
                </a:lnTo>
                <a:lnTo>
                  <a:pt x="595820" y="1151801"/>
                </a:lnTo>
                <a:lnTo>
                  <a:pt x="1968487" y="0"/>
                </a:lnTo>
                <a:close/>
              </a:path>
              <a:path w="2138045" h="1261745">
                <a:moveTo>
                  <a:pt x="2083600" y="529209"/>
                </a:moveTo>
                <a:lnTo>
                  <a:pt x="1223822" y="1250645"/>
                </a:lnTo>
                <a:lnTo>
                  <a:pt x="1255801" y="1245717"/>
                </a:lnTo>
                <a:lnTo>
                  <a:pt x="1269898" y="1242910"/>
                </a:lnTo>
                <a:lnTo>
                  <a:pt x="2067902" y="573303"/>
                </a:lnTo>
                <a:lnTo>
                  <a:pt x="2074367" y="556539"/>
                </a:lnTo>
                <a:lnTo>
                  <a:pt x="2083600" y="529209"/>
                </a:lnTo>
                <a:close/>
              </a:path>
              <a:path w="2138045" h="1261745">
                <a:moveTo>
                  <a:pt x="2125586" y="32359"/>
                </a:moveTo>
                <a:lnTo>
                  <a:pt x="2121243" y="5080"/>
                </a:lnTo>
                <a:lnTo>
                  <a:pt x="700811" y="1196962"/>
                </a:lnTo>
                <a:lnTo>
                  <a:pt x="705078" y="1198613"/>
                </a:lnTo>
                <a:lnTo>
                  <a:pt x="726909" y="1205979"/>
                </a:lnTo>
                <a:lnTo>
                  <a:pt x="2125586" y="32359"/>
                </a:lnTo>
                <a:close/>
              </a:path>
              <a:path w="2138045" h="1261745">
                <a:moveTo>
                  <a:pt x="2129383" y="326618"/>
                </a:moveTo>
                <a:lnTo>
                  <a:pt x="1016203" y="1260678"/>
                </a:lnTo>
                <a:lnTo>
                  <a:pt x="1021067" y="1260995"/>
                </a:lnTo>
                <a:lnTo>
                  <a:pt x="1051877" y="1261668"/>
                </a:lnTo>
                <a:lnTo>
                  <a:pt x="2124291" y="361810"/>
                </a:lnTo>
                <a:lnTo>
                  <a:pt x="2128545" y="334162"/>
                </a:lnTo>
                <a:lnTo>
                  <a:pt x="2129383" y="326618"/>
                </a:lnTo>
                <a:close/>
              </a:path>
              <a:path w="2138045" h="1261745">
                <a:moveTo>
                  <a:pt x="2137651" y="186423"/>
                </a:moveTo>
                <a:lnTo>
                  <a:pt x="2136965" y="156070"/>
                </a:lnTo>
                <a:lnTo>
                  <a:pt x="846645" y="1238770"/>
                </a:lnTo>
                <a:lnTo>
                  <a:pt x="876439" y="1244701"/>
                </a:lnTo>
                <a:lnTo>
                  <a:pt x="2137651" y="1864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172894" y="1414086"/>
            <a:ext cx="3763010" cy="9894570"/>
          </a:xfrm>
          <a:custGeom>
            <a:avLst/>
            <a:gdLst/>
            <a:ahLst/>
            <a:cxnLst/>
            <a:rect l="l" t="t" r="r" b="b"/>
            <a:pathLst>
              <a:path w="3763009" h="9894570">
                <a:moveTo>
                  <a:pt x="1353996" y="9894469"/>
                </a:moveTo>
                <a:lnTo>
                  <a:pt x="1388889" y="9847790"/>
                </a:lnTo>
                <a:lnTo>
                  <a:pt x="1421259" y="9803977"/>
                </a:lnTo>
                <a:lnTo>
                  <a:pt x="1454602" y="9758337"/>
                </a:lnTo>
                <a:lnTo>
                  <a:pt x="1488761" y="9711017"/>
                </a:lnTo>
                <a:lnTo>
                  <a:pt x="1523581" y="9662162"/>
                </a:lnTo>
                <a:lnTo>
                  <a:pt x="1558905" y="9611920"/>
                </a:lnTo>
                <a:lnTo>
                  <a:pt x="1594577" y="9560437"/>
                </a:lnTo>
                <a:lnTo>
                  <a:pt x="1630442" y="9507860"/>
                </a:lnTo>
                <a:lnTo>
                  <a:pt x="1666344" y="9454335"/>
                </a:lnTo>
                <a:lnTo>
                  <a:pt x="1702127" y="9400008"/>
                </a:lnTo>
                <a:lnTo>
                  <a:pt x="1737634" y="9345026"/>
                </a:lnTo>
                <a:lnTo>
                  <a:pt x="1772711" y="9289536"/>
                </a:lnTo>
                <a:lnTo>
                  <a:pt x="1807200" y="9233683"/>
                </a:lnTo>
                <a:lnTo>
                  <a:pt x="1840947" y="9177616"/>
                </a:lnTo>
                <a:lnTo>
                  <a:pt x="1873795" y="9121479"/>
                </a:lnTo>
                <a:lnTo>
                  <a:pt x="1905588" y="9065420"/>
                </a:lnTo>
                <a:lnTo>
                  <a:pt x="1936171" y="9009584"/>
                </a:lnTo>
                <a:lnTo>
                  <a:pt x="1965387" y="8954120"/>
                </a:lnTo>
                <a:lnTo>
                  <a:pt x="1993081" y="8899172"/>
                </a:lnTo>
                <a:lnTo>
                  <a:pt x="2019096" y="8844888"/>
                </a:lnTo>
                <a:lnTo>
                  <a:pt x="2043278" y="8791414"/>
                </a:lnTo>
                <a:lnTo>
                  <a:pt x="2065468" y="8738896"/>
                </a:lnTo>
                <a:lnTo>
                  <a:pt x="2085513" y="8687481"/>
                </a:lnTo>
                <a:lnTo>
                  <a:pt x="2103256" y="8637316"/>
                </a:lnTo>
                <a:lnTo>
                  <a:pt x="2118541" y="8588547"/>
                </a:lnTo>
                <a:lnTo>
                  <a:pt x="2131212" y="8541321"/>
                </a:lnTo>
                <a:lnTo>
                  <a:pt x="2141113" y="8495783"/>
                </a:lnTo>
                <a:lnTo>
                  <a:pt x="2148089" y="8452081"/>
                </a:lnTo>
                <a:lnTo>
                  <a:pt x="2151983" y="8410361"/>
                </a:lnTo>
                <a:lnTo>
                  <a:pt x="2152640" y="8370769"/>
                </a:lnTo>
                <a:lnTo>
                  <a:pt x="2149903" y="8333453"/>
                </a:lnTo>
                <a:lnTo>
                  <a:pt x="2140497" y="8283267"/>
                </a:lnTo>
                <a:lnTo>
                  <a:pt x="2125716" y="8238167"/>
                </a:lnTo>
                <a:lnTo>
                  <a:pt x="2106001" y="8197802"/>
                </a:lnTo>
                <a:lnTo>
                  <a:pt x="2081791" y="8161822"/>
                </a:lnTo>
                <a:lnTo>
                  <a:pt x="2053527" y="8129878"/>
                </a:lnTo>
                <a:lnTo>
                  <a:pt x="2021650" y="8101618"/>
                </a:lnTo>
                <a:lnTo>
                  <a:pt x="1986598" y="8076694"/>
                </a:lnTo>
                <a:lnTo>
                  <a:pt x="1948813" y="8054755"/>
                </a:lnTo>
                <a:lnTo>
                  <a:pt x="1908734" y="8035451"/>
                </a:lnTo>
                <a:lnTo>
                  <a:pt x="1866802" y="8018432"/>
                </a:lnTo>
                <a:lnTo>
                  <a:pt x="1823458" y="8003349"/>
                </a:lnTo>
                <a:lnTo>
                  <a:pt x="1779141" y="7989851"/>
                </a:lnTo>
                <a:lnTo>
                  <a:pt x="1734291" y="7977589"/>
                </a:lnTo>
                <a:lnTo>
                  <a:pt x="1689349" y="7966212"/>
                </a:lnTo>
                <a:lnTo>
                  <a:pt x="1644756" y="7955370"/>
                </a:lnTo>
                <a:lnTo>
                  <a:pt x="1584360" y="7940552"/>
                </a:lnTo>
                <a:lnTo>
                  <a:pt x="1528157" y="7925737"/>
                </a:lnTo>
                <a:lnTo>
                  <a:pt x="1476280" y="7910471"/>
                </a:lnTo>
                <a:lnTo>
                  <a:pt x="1428867" y="7894302"/>
                </a:lnTo>
                <a:lnTo>
                  <a:pt x="1386053" y="7876774"/>
                </a:lnTo>
                <a:lnTo>
                  <a:pt x="1347973" y="7857434"/>
                </a:lnTo>
                <a:lnTo>
                  <a:pt x="1314764" y="7835829"/>
                </a:lnTo>
                <a:lnTo>
                  <a:pt x="1263500" y="7784008"/>
                </a:lnTo>
                <a:lnTo>
                  <a:pt x="1233347" y="7717681"/>
                </a:lnTo>
                <a:lnTo>
                  <a:pt x="1226528" y="7677944"/>
                </a:lnTo>
                <a:lnTo>
                  <a:pt x="1226559" y="7648762"/>
                </a:lnTo>
                <a:lnTo>
                  <a:pt x="1241580" y="7585851"/>
                </a:lnTo>
                <a:lnTo>
                  <a:pt x="1274440" y="7517658"/>
                </a:lnTo>
                <a:lnTo>
                  <a:pt x="1296770" y="7481872"/>
                </a:lnTo>
                <a:lnTo>
                  <a:pt x="1322610" y="7445116"/>
                </a:lnTo>
                <a:lnTo>
                  <a:pt x="1351645" y="7407507"/>
                </a:lnTo>
                <a:lnTo>
                  <a:pt x="1383559" y="7369161"/>
                </a:lnTo>
                <a:lnTo>
                  <a:pt x="1418035" y="7330195"/>
                </a:lnTo>
                <a:lnTo>
                  <a:pt x="1454757" y="7290727"/>
                </a:lnTo>
                <a:lnTo>
                  <a:pt x="1493410" y="7250873"/>
                </a:lnTo>
                <a:lnTo>
                  <a:pt x="1533677" y="7210750"/>
                </a:lnTo>
                <a:lnTo>
                  <a:pt x="1575241" y="7170475"/>
                </a:lnTo>
                <a:lnTo>
                  <a:pt x="1617787" y="7130165"/>
                </a:lnTo>
                <a:lnTo>
                  <a:pt x="1660999" y="7089936"/>
                </a:lnTo>
                <a:lnTo>
                  <a:pt x="1704559" y="7049905"/>
                </a:lnTo>
                <a:lnTo>
                  <a:pt x="1748153" y="7010190"/>
                </a:lnTo>
                <a:lnTo>
                  <a:pt x="1791463" y="6970908"/>
                </a:lnTo>
                <a:lnTo>
                  <a:pt x="1831656" y="6934454"/>
                </a:lnTo>
                <a:lnTo>
                  <a:pt x="1871819" y="6897904"/>
                </a:lnTo>
                <a:lnTo>
                  <a:pt x="1911820" y="6861255"/>
                </a:lnTo>
                <a:lnTo>
                  <a:pt x="1951528" y="6824506"/>
                </a:lnTo>
                <a:lnTo>
                  <a:pt x="1990811" y="6787655"/>
                </a:lnTo>
                <a:lnTo>
                  <a:pt x="2029538" y="6750701"/>
                </a:lnTo>
                <a:lnTo>
                  <a:pt x="2067576" y="6713640"/>
                </a:lnTo>
                <a:lnTo>
                  <a:pt x="2104795" y="6676471"/>
                </a:lnTo>
                <a:lnTo>
                  <a:pt x="2141062" y="6639194"/>
                </a:lnTo>
                <a:lnTo>
                  <a:pt x="2176246" y="6601804"/>
                </a:lnTo>
                <a:lnTo>
                  <a:pt x="2210215" y="6564301"/>
                </a:lnTo>
                <a:lnTo>
                  <a:pt x="2242839" y="6526684"/>
                </a:lnTo>
                <a:lnTo>
                  <a:pt x="2273984" y="6488949"/>
                </a:lnTo>
                <a:lnTo>
                  <a:pt x="2303520" y="6451095"/>
                </a:lnTo>
                <a:lnTo>
                  <a:pt x="2331314" y="6413120"/>
                </a:lnTo>
                <a:lnTo>
                  <a:pt x="2357236" y="6375023"/>
                </a:lnTo>
                <a:lnTo>
                  <a:pt x="2381154" y="6336802"/>
                </a:lnTo>
                <a:lnTo>
                  <a:pt x="2402935" y="6298453"/>
                </a:lnTo>
                <a:lnTo>
                  <a:pt x="2422449" y="6259977"/>
                </a:lnTo>
                <a:lnTo>
                  <a:pt x="2439563" y="6221371"/>
                </a:lnTo>
                <a:lnTo>
                  <a:pt x="2454147" y="6182632"/>
                </a:lnTo>
                <a:lnTo>
                  <a:pt x="2466068" y="6143760"/>
                </a:lnTo>
                <a:lnTo>
                  <a:pt x="2475195" y="6104752"/>
                </a:lnTo>
                <a:lnTo>
                  <a:pt x="2481396" y="6065607"/>
                </a:lnTo>
                <a:lnTo>
                  <a:pt x="2484540" y="6026322"/>
                </a:lnTo>
                <a:lnTo>
                  <a:pt x="2484494" y="5986896"/>
                </a:lnTo>
                <a:lnTo>
                  <a:pt x="2481128" y="5947326"/>
                </a:lnTo>
                <a:lnTo>
                  <a:pt x="2473891" y="5905049"/>
                </a:lnTo>
                <a:lnTo>
                  <a:pt x="2463308" y="5865245"/>
                </a:lnTo>
                <a:lnTo>
                  <a:pt x="2449508" y="5827824"/>
                </a:lnTo>
                <a:lnTo>
                  <a:pt x="2432620" y="5792695"/>
                </a:lnTo>
                <a:lnTo>
                  <a:pt x="2412772" y="5759766"/>
                </a:lnTo>
                <a:lnTo>
                  <a:pt x="2390093" y="5728946"/>
                </a:lnTo>
                <a:lnTo>
                  <a:pt x="2364712" y="5700144"/>
                </a:lnTo>
                <a:lnTo>
                  <a:pt x="2336758" y="5673268"/>
                </a:lnTo>
                <a:lnTo>
                  <a:pt x="2306358" y="5648228"/>
                </a:lnTo>
                <a:lnTo>
                  <a:pt x="2273642" y="5624933"/>
                </a:lnTo>
                <a:lnTo>
                  <a:pt x="2238738" y="5603290"/>
                </a:lnTo>
                <a:lnTo>
                  <a:pt x="2201775" y="5583210"/>
                </a:lnTo>
                <a:lnTo>
                  <a:pt x="2162881" y="5564600"/>
                </a:lnTo>
                <a:lnTo>
                  <a:pt x="2122186" y="5547370"/>
                </a:lnTo>
                <a:lnTo>
                  <a:pt x="2079818" y="5531428"/>
                </a:lnTo>
                <a:lnTo>
                  <a:pt x="2035905" y="5516684"/>
                </a:lnTo>
                <a:lnTo>
                  <a:pt x="1990576" y="5503045"/>
                </a:lnTo>
                <a:lnTo>
                  <a:pt x="1943959" y="5490421"/>
                </a:lnTo>
                <a:lnTo>
                  <a:pt x="1896184" y="5478721"/>
                </a:lnTo>
                <a:lnTo>
                  <a:pt x="1847379" y="5467854"/>
                </a:lnTo>
                <a:lnTo>
                  <a:pt x="1797673" y="5457728"/>
                </a:lnTo>
                <a:lnTo>
                  <a:pt x="1747194" y="5448251"/>
                </a:lnTo>
                <a:lnTo>
                  <a:pt x="1696071" y="5439334"/>
                </a:lnTo>
                <a:lnTo>
                  <a:pt x="1644432" y="5430885"/>
                </a:lnTo>
                <a:lnTo>
                  <a:pt x="1592407" y="5422812"/>
                </a:lnTo>
                <a:lnTo>
                  <a:pt x="1540123" y="5415024"/>
                </a:lnTo>
                <a:lnTo>
                  <a:pt x="1487710" y="5407430"/>
                </a:lnTo>
                <a:lnTo>
                  <a:pt x="1435296" y="5399940"/>
                </a:lnTo>
                <a:lnTo>
                  <a:pt x="1369489" y="5390540"/>
                </a:lnTo>
                <a:lnTo>
                  <a:pt x="1305415" y="5381059"/>
                </a:lnTo>
                <a:lnTo>
                  <a:pt x="1243178" y="5371409"/>
                </a:lnTo>
                <a:lnTo>
                  <a:pt x="1182878" y="5361507"/>
                </a:lnTo>
                <a:lnTo>
                  <a:pt x="1124618" y="5351264"/>
                </a:lnTo>
                <a:lnTo>
                  <a:pt x="1068500" y="5340597"/>
                </a:lnTo>
                <a:lnTo>
                  <a:pt x="1014625" y="5329418"/>
                </a:lnTo>
                <a:lnTo>
                  <a:pt x="963095" y="5317643"/>
                </a:lnTo>
                <a:lnTo>
                  <a:pt x="914013" y="5305185"/>
                </a:lnTo>
                <a:lnTo>
                  <a:pt x="867479" y="5291959"/>
                </a:lnTo>
                <a:lnTo>
                  <a:pt x="823596" y="5277878"/>
                </a:lnTo>
                <a:lnTo>
                  <a:pt x="782467" y="5262858"/>
                </a:lnTo>
                <a:lnTo>
                  <a:pt x="744191" y="5246811"/>
                </a:lnTo>
                <a:lnTo>
                  <a:pt x="708872" y="5229653"/>
                </a:lnTo>
                <a:lnTo>
                  <a:pt x="647511" y="5191659"/>
                </a:lnTo>
                <a:lnTo>
                  <a:pt x="599198" y="5148189"/>
                </a:lnTo>
                <a:lnTo>
                  <a:pt x="564747" y="5098556"/>
                </a:lnTo>
                <a:lnTo>
                  <a:pt x="544975" y="5042074"/>
                </a:lnTo>
                <a:lnTo>
                  <a:pt x="540695" y="4978057"/>
                </a:lnTo>
                <a:lnTo>
                  <a:pt x="543421" y="4951477"/>
                </a:lnTo>
                <a:lnTo>
                  <a:pt x="556356" y="4897452"/>
                </a:lnTo>
                <a:lnTo>
                  <a:pt x="578818" y="4842362"/>
                </a:lnTo>
                <a:lnTo>
                  <a:pt x="610266" y="4786309"/>
                </a:lnTo>
                <a:lnTo>
                  <a:pt x="650161" y="4729397"/>
                </a:lnTo>
                <a:lnTo>
                  <a:pt x="697964" y="4671727"/>
                </a:lnTo>
                <a:lnTo>
                  <a:pt x="724662" y="4642640"/>
                </a:lnTo>
                <a:lnTo>
                  <a:pt x="753134" y="4613402"/>
                </a:lnTo>
                <a:lnTo>
                  <a:pt x="783314" y="4584027"/>
                </a:lnTo>
                <a:lnTo>
                  <a:pt x="815133" y="4554526"/>
                </a:lnTo>
                <a:lnTo>
                  <a:pt x="848524" y="4524913"/>
                </a:lnTo>
                <a:lnTo>
                  <a:pt x="883420" y="4495201"/>
                </a:lnTo>
                <a:lnTo>
                  <a:pt x="919753" y="4465402"/>
                </a:lnTo>
                <a:lnTo>
                  <a:pt x="957456" y="4435530"/>
                </a:lnTo>
                <a:lnTo>
                  <a:pt x="996461" y="4405596"/>
                </a:lnTo>
                <a:lnTo>
                  <a:pt x="1036701" y="4375615"/>
                </a:lnTo>
                <a:lnTo>
                  <a:pt x="1078109" y="4345598"/>
                </a:lnTo>
                <a:lnTo>
                  <a:pt x="1120616" y="4315559"/>
                </a:lnTo>
                <a:lnTo>
                  <a:pt x="1164156" y="4285511"/>
                </a:lnTo>
                <a:lnTo>
                  <a:pt x="1208661" y="4255466"/>
                </a:lnTo>
                <a:lnTo>
                  <a:pt x="1254063" y="4225437"/>
                </a:lnTo>
                <a:lnTo>
                  <a:pt x="1300295" y="4195437"/>
                </a:lnTo>
                <a:lnTo>
                  <a:pt x="1347291" y="4165479"/>
                </a:lnTo>
                <a:lnTo>
                  <a:pt x="1394981" y="4135575"/>
                </a:lnTo>
                <a:lnTo>
                  <a:pt x="1443299" y="4105740"/>
                </a:lnTo>
                <a:lnTo>
                  <a:pt x="1492177" y="4075984"/>
                </a:lnTo>
                <a:lnTo>
                  <a:pt x="1541549" y="4046322"/>
                </a:lnTo>
                <a:lnTo>
                  <a:pt x="1591345" y="4016766"/>
                </a:lnTo>
                <a:lnTo>
                  <a:pt x="1641500" y="3987329"/>
                </a:lnTo>
                <a:lnTo>
                  <a:pt x="1691945" y="3958024"/>
                </a:lnTo>
                <a:lnTo>
                  <a:pt x="1742613" y="3928863"/>
                </a:lnTo>
                <a:lnTo>
                  <a:pt x="1793436" y="3899860"/>
                </a:lnTo>
                <a:lnTo>
                  <a:pt x="1844348" y="3871027"/>
                </a:lnTo>
                <a:lnTo>
                  <a:pt x="1895280" y="3842377"/>
                </a:lnTo>
                <a:lnTo>
                  <a:pt x="1946165" y="3813923"/>
                </a:lnTo>
                <a:lnTo>
                  <a:pt x="1996936" y="3785678"/>
                </a:lnTo>
                <a:lnTo>
                  <a:pt x="2047526" y="3757655"/>
                </a:lnTo>
                <a:lnTo>
                  <a:pt x="2097866" y="3729866"/>
                </a:lnTo>
                <a:lnTo>
                  <a:pt x="2147889" y="3702324"/>
                </a:lnTo>
                <a:lnTo>
                  <a:pt x="2197529" y="3675043"/>
                </a:lnTo>
                <a:lnTo>
                  <a:pt x="2246716" y="3648035"/>
                </a:lnTo>
                <a:lnTo>
                  <a:pt x="2304185" y="3616440"/>
                </a:lnTo>
                <a:lnTo>
                  <a:pt x="2361203" y="3585061"/>
                </a:lnTo>
                <a:lnTo>
                  <a:pt x="2417726" y="3553891"/>
                </a:lnTo>
                <a:lnTo>
                  <a:pt x="2473707" y="3522924"/>
                </a:lnTo>
                <a:lnTo>
                  <a:pt x="2529100" y="3492154"/>
                </a:lnTo>
                <a:lnTo>
                  <a:pt x="2583859" y="3461575"/>
                </a:lnTo>
                <a:lnTo>
                  <a:pt x="2637938" y="3431181"/>
                </a:lnTo>
                <a:lnTo>
                  <a:pt x="2691291" y="3400966"/>
                </a:lnTo>
                <a:lnTo>
                  <a:pt x="2743871" y="3370925"/>
                </a:lnTo>
                <a:lnTo>
                  <a:pt x="2795633" y="3341050"/>
                </a:lnTo>
                <a:lnTo>
                  <a:pt x="2846531" y="3311336"/>
                </a:lnTo>
                <a:lnTo>
                  <a:pt x="2896518" y="3281777"/>
                </a:lnTo>
                <a:lnTo>
                  <a:pt x="2945549" y="3252367"/>
                </a:lnTo>
                <a:lnTo>
                  <a:pt x="2993577" y="3223100"/>
                </a:lnTo>
                <a:lnTo>
                  <a:pt x="3040557" y="3193970"/>
                </a:lnTo>
                <a:lnTo>
                  <a:pt x="3086441" y="3164971"/>
                </a:lnTo>
                <a:lnTo>
                  <a:pt x="3131185" y="3136096"/>
                </a:lnTo>
                <a:lnTo>
                  <a:pt x="3174742" y="3107341"/>
                </a:lnTo>
                <a:lnTo>
                  <a:pt x="3217065" y="3078698"/>
                </a:lnTo>
                <a:lnTo>
                  <a:pt x="3258110" y="3050162"/>
                </a:lnTo>
                <a:lnTo>
                  <a:pt x="3297829" y="3021726"/>
                </a:lnTo>
                <a:lnTo>
                  <a:pt x="3336177" y="2993385"/>
                </a:lnTo>
                <a:lnTo>
                  <a:pt x="3373108" y="2965133"/>
                </a:lnTo>
                <a:lnTo>
                  <a:pt x="3408575" y="2936963"/>
                </a:lnTo>
                <a:lnTo>
                  <a:pt x="3442533" y="2908870"/>
                </a:lnTo>
                <a:lnTo>
                  <a:pt x="3474935" y="2880848"/>
                </a:lnTo>
                <a:lnTo>
                  <a:pt x="3505735" y="2852890"/>
                </a:lnTo>
                <a:lnTo>
                  <a:pt x="3534888" y="2824991"/>
                </a:lnTo>
                <a:lnTo>
                  <a:pt x="3562347" y="2797144"/>
                </a:lnTo>
                <a:lnTo>
                  <a:pt x="3611998" y="2741584"/>
                </a:lnTo>
                <a:lnTo>
                  <a:pt x="3654322" y="2686161"/>
                </a:lnTo>
                <a:lnTo>
                  <a:pt x="3688948" y="2630828"/>
                </a:lnTo>
                <a:lnTo>
                  <a:pt x="3715508" y="2575536"/>
                </a:lnTo>
                <a:lnTo>
                  <a:pt x="3733635" y="2520237"/>
                </a:lnTo>
                <a:lnTo>
                  <a:pt x="3744262" y="2472940"/>
                </a:lnTo>
                <a:lnTo>
                  <a:pt x="3752423" y="2426504"/>
                </a:lnTo>
                <a:lnTo>
                  <a:pt x="3758178" y="2380914"/>
                </a:lnTo>
                <a:lnTo>
                  <a:pt x="3761584" y="2336158"/>
                </a:lnTo>
                <a:lnTo>
                  <a:pt x="3762700" y="2292223"/>
                </a:lnTo>
                <a:lnTo>
                  <a:pt x="3761584" y="2249094"/>
                </a:lnTo>
                <a:lnTo>
                  <a:pt x="3758295" y="2206758"/>
                </a:lnTo>
                <a:lnTo>
                  <a:pt x="3752892" y="2165202"/>
                </a:lnTo>
                <a:lnTo>
                  <a:pt x="3745433" y="2124413"/>
                </a:lnTo>
                <a:lnTo>
                  <a:pt x="3735976" y="2084377"/>
                </a:lnTo>
                <a:lnTo>
                  <a:pt x="3724581" y="2045081"/>
                </a:lnTo>
                <a:lnTo>
                  <a:pt x="3711305" y="2006511"/>
                </a:lnTo>
                <a:lnTo>
                  <a:pt x="3696208" y="1968654"/>
                </a:lnTo>
                <a:lnTo>
                  <a:pt x="3679347" y="1931496"/>
                </a:lnTo>
                <a:lnTo>
                  <a:pt x="3660781" y="1895024"/>
                </a:lnTo>
                <a:lnTo>
                  <a:pt x="3640569" y="1859225"/>
                </a:lnTo>
                <a:lnTo>
                  <a:pt x="3618770" y="1824085"/>
                </a:lnTo>
                <a:lnTo>
                  <a:pt x="3595441" y="1789591"/>
                </a:lnTo>
                <a:lnTo>
                  <a:pt x="3570642" y="1755729"/>
                </a:lnTo>
                <a:lnTo>
                  <a:pt x="3544430" y="1722487"/>
                </a:lnTo>
                <a:lnTo>
                  <a:pt x="3516865" y="1689849"/>
                </a:lnTo>
                <a:lnTo>
                  <a:pt x="3488005" y="1657804"/>
                </a:lnTo>
                <a:lnTo>
                  <a:pt x="3457909" y="1626338"/>
                </a:lnTo>
                <a:lnTo>
                  <a:pt x="3426634" y="1595437"/>
                </a:lnTo>
                <a:lnTo>
                  <a:pt x="3394240" y="1565088"/>
                </a:lnTo>
                <a:lnTo>
                  <a:pt x="3360786" y="1535277"/>
                </a:lnTo>
                <a:lnTo>
                  <a:pt x="3326328" y="1505992"/>
                </a:lnTo>
                <a:lnTo>
                  <a:pt x="3290927" y="1477218"/>
                </a:lnTo>
                <a:lnTo>
                  <a:pt x="3254641" y="1448942"/>
                </a:lnTo>
                <a:lnTo>
                  <a:pt x="3217528" y="1421152"/>
                </a:lnTo>
                <a:lnTo>
                  <a:pt x="3179646" y="1393832"/>
                </a:lnTo>
                <a:lnTo>
                  <a:pt x="3141055" y="1366971"/>
                </a:lnTo>
                <a:lnTo>
                  <a:pt x="3101813" y="1340554"/>
                </a:lnTo>
                <a:lnTo>
                  <a:pt x="3061978" y="1314568"/>
                </a:lnTo>
                <a:lnTo>
                  <a:pt x="3021609" y="1289001"/>
                </a:lnTo>
                <a:lnTo>
                  <a:pt x="2980764" y="1263837"/>
                </a:lnTo>
                <a:lnTo>
                  <a:pt x="2939503" y="1239065"/>
                </a:lnTo>
                <a:lnTo>
                  <a:pt x="2897882" y="1214670"/>
                </a:lnTo>
                <a:lnTo>
                  <a:pt x="2855962" y="1190639"/>
                </a:lnTo>
                <a:lnTo>
                  <a:pt x="2813801" y="1166959"/>
                </a:lnTo>
                <a:lnTo>
                  <a:pt x="2771456" y="1143616"/>
                </a:lnTo>
                <a:lnTo>
                  <a:pt x="2728987" y="1120597"/>
                </a:lnTo>
                <a:lnTo>
                  <a:pt x="2686452" y="1097888"/>
                </a:lnTo>
                <a:lnTo>
                  <a:pt x="2643910" y="1075477"/>
                </a:lnTo>
                <a:lnTo>
                  <a:pt x="2601419" y="1053349"/>
                </a:lnTo>
                <a:lnTo>
                  <a:pt x="2559037" y="1031491"/>
                </a:lnTo>
                <a:lnTo>
                  <a:pt x="2516824" y="1009890"/>
                </a:lnTo>
                <a:lnTo>
                  <a:pt x="2474838" y="988533"/>
                </a:lnTo>
                <a:lnTo>
                  <a:pt x="2433137" y="967405"/>
                </a:lnTo>
                <a:lnTo>
                  <a:pt x="2391780" y="946494"/>
                </a:lnTo>
                <a:lnTo>
                  <a:pt x="2202226" y="850110"/>
                </a:lnTo>
                <a:lnTo>
                  <a:pt x="2161403" y="826687"/>
                </a:lnTo>
                <a:lnTo>
                  <a:pt x="2121733" y="799485"/>
                </a:lnTo>
                <a:lnTo>
                  <a:pt x="2083040" y="768869"/>
                </a:lnTo>
                <a:lnTo>
                  <a:pt x="2045146" y="735202"/>
                </a:lnTo>
                <a:lnTo>
                  <a:pt x="2007874" y="698851"/>
                </a:lnTo>
                <a:lnTo>
                  <a:pt x="1971049" y="660180"/>
                </a:lnTo>
                <a:lnTo>
                  <a:pt x="1934492" y="619554"/>
                </a:lnTo>
                <a:lnTo>
                  <a:pt x="1898027" y="577339"/>
                </a:lnTo>
                <a:lnTo>
                  <a:pt x="1861478" y="533898"/>
                </a:lnTo>
                <a:lnTo>
                  <a:pt x="1824666" y="489597"/>
                </a:lnTo>
                <a:lnTo>
                  <a:pt x="1794428" y="453130"/>
                </a:lnTo>
                <a:lnTo>
                  <a:pt x="1763681" y="416413"/>
                </a:lnTo>
                <a:lnTo>
                  <a:pt x="1732347" y="379700"/>
                </a:lnTo>
                <a:lnTo>
                  <a:pt x="1700342" y="343244"/>
                </a:lnTo>
                <a:lnTo>
                  <a:pt x="1667587" y="307300"/>
                </a:lnTo>
                <a:lnTo>
                  <a:pt x="1634001" y="272121"/>
                </a:lnTo>
                <a:lnTo>
                  <a:pt x="1599501" y="237961"/>
                </a:lnTo>
                <a:lnTo>
                  <a:pt x="1564007" y="205075"/>
                </a:lnTo>
                <a:lnTo>
                  <a:pt x="1527439" y="173716"/>
                </a:lnTo>
                <a:lnTo>
                  <a:pt x="1489714" y="144138"/>
                </a:lnTo>
                <a:lnTo>
                  <a:pt x="1450751" y="116596"/>
                </a:lnTo>
                <a:lnTo>
                  <a:pt x="1410470" y="91342"/>
                </a:lnTo>
                <a:lnTo>
                  <a:pt x="1368790" y="68632"/>
                </a:lnTo>
                <a:lnTo>
                  <a:pt x="1325629" y="48719"/>
                </a:lnTo>
                <a:lnTo>
                  <a:pt x="1280906" y="31857"/>
                </a:lnTo>
                <a:lnTo>
                  <a:pt x="1234540" y="18301"/>
                </a:lnTo>
                <a:lnTo>
                  <a:pt x="1186450" y="8303"/>
                </a:lnTo>
                <a:lnTo>
                  <a:pt x="1136554" y="2118"/>
                </a:lnTo>
                <a:lnTo>
                  <a:pt x="1084773" y="0"/>
                </a:lnTo>
                <a:lnTo>
                  <a:pt x="1023204" y="1369"/>
                </a:lnTo>
                <a:lnTo>
                  <a:pt x="964870" y="5370"/>
                </a:lnTo>
                <a:lnTo>
                  <a:pt x="909537" y="11835"/>
                </a:lnTo>
                <a:lnTo>
                  <a:pt x="856972" y="20602"/>
                </a:lnTo>
                <a:lnTo>
                  <a:pt x="806943" y="31505"/>
                </a:lnTo>
                <a:lnTo>
                  <a:pt x="759216" y="44380"/>
                </a:lnTo>
                <a:lnTo>
                  <a:pt x="713557" y="59061"/>
                </a:lnTo>
                <a:lnTo>
                  <a:pt x="669736" y="75386"/>
                </a:lnTo>
                <a:lnTo>
                  <a:pt x="627517" y="93188"/>
                </a:lnTo>
                <a:lnTo>
                  <a:pt x="586669" y="112304"/>
                </a:lnTo>
                <a:lnTo>
                  <a:pt x="546958" y="132569"/>
                </a:lnTo>
                <a:lnTo>
                  <a:pt x="508151" y="153818"/>
                </a:lnTo>
                <a:lnTo>
                  <a:pt x="470016" y="175886"/>
                </a:lnTo>
                <a:lnTo>
                  <a:pt x="432319" y="198610"/>
                </a:lnTo>
                <a:lnTo>
                  <a:pt x="394827" y="221824"/>
                </a:lnTo>
                <a:lnTo>
                  <a:pt x="357308" y="245364"/>
                </a:lnTo>
                <a:lnTo>
                  <a:pt x="317514" y="270405"/>
                </a:lnTo>
                <a:lnTo>
                  <a:pt x="277034" y="295509"/>
                </a:lnTo>
                <a:lnTo>
                  <a:pt x="235515" y="320542"/>
                </a:lnTo>
                <a:lnTo>
                  <a:pt x="192605" y="345370"/>
                </a:lnTo>
                <a:lnTo>
                  <a:pt x="147951" y="369860"/>
                </a:lnTo>
                <a:lnTo>
                  <a:pt x="101200" y="393878"/>
                </a:lnTo>
                <a:lnTo>
                  <a:pt x="52001" y="417291"/>
                </a:lnTo>
                <a:lnTo>
                  <a:pt x="0" y="439965"/>
                </a:lnTo>
                <a:lnTo>
                  <a:pt x="85002" y="632305"/>
                </a:lnTo>
                <a:lnTo>
                  <a:pt x="101995" y="631215"/>
                </a:lnTo>
                <a:lnTo>
                  <a:pt x="140667" y="629597"/>
                </a:lnTo>
                <a:lnTo>
                  <a:pt x="179451" y="628157"/>
                </a:lnTo>
                <a:lnTo>
                  <a:pt x="196779" y="627603"/>
                </a:lnTo>
                <a:lnTo>
                  <a:pt x="244402" y="602154"/>
                </a:lnTo>
                <a:lnTo>
                  <a:pt x="294286" y="574290"/>
                </a:lnTo>
                <a:lnTo>
                  <a:pt x="344488" y="545310"/>
                </a:lnTo>
                <a:lnTo>
                  <a:pt x="393068" y="516510"/>
                </a:lnTo>
                <a:lnTo>
                  <a:pt x="438085" y="489186"/>
                </a:lnTo>
                <a:lnTo>
                  <a:pt x="477598" y="464635"/>
                </a:lnTo>
                <a:lnTo>
                  <a:pt x="520062" y="438008"/>
                </a:lnTo>
                <a:lnTo>
                  <a:pt x="561593" y="412438"/>
                </a:lnTo>
                <a:lnTo>
                  <a:pt x="602636" y="388110"/>
                </a:lnTo>
                <a:lnTo>
                  <a:pt x="643640" y="365213"/>
                </a:lnTo>
                <a:lnTo>
                  <a:pt x="685053" y="343932"/>
                </a:lnTo>
                <a:lnTo>
                  <a:pt x="727321" y="324454"/>
                </a:lnTo>
                <a:lnTo>
                  <a:pt x="770894" y="306968"/>
                </a:lnTo>
                <a:lnTo>
                  <a:pt x="816217" y="291659"/>
                </a:lnTo>
                <a:lnTo>
                  <a:pt x="863740" y="278714"/>
                </a:lnTo>
                <a:lnTo>
                  <a:pt x="913909" y="268320"/>
                </a:lnTo>
                <a:lnTo>
                  <a:pt x="967172" y="260665"/>
                </a:lnTo>
                <a:lnTo>
                  <a:pt x="1023978" y="255935"/>
                </a:lnTo>
                <a:lnTo>
                  <a:pt x="1084773" y="254316"/>
                </a:lnTo>
                <a:lnTo>
                  <a:pt x="1129466" y="256880"/>
                </a:lnTo>
                <a:lnTo>
                  <a:pt x="1172550" y="264353"/>
                </a:lnTo>
                <a:lnTo>
                  <a:pt x="1214160" y="276405"/>
                </a:lnTo>
                <a:lnTo>
                  <a:pt x="1254430" y="292708"/>
                </a:lnTo>
                <a:lnTo>
                  <a:pt x="1293494" y="312931"/>
                </a:lnTo>
                <a:lnTo>
                  <a:pt x="1331485" y="336746"/>
                </a:lnTo>
                <a:lnTo>
                  <a:pt x="1368538" y="363822"/>
                </a:lnTo>
                <a:lnTo>
                  <a:pt x="1404787" y="393832"/>
                </a:lnTo>
                <a:lnTo>
                  <a:pt x="1440366" y="426446"/>
                </a:lnTo>
                <a:lnTo>
                  <a:pt x="1475409" y="461334"/>
                </a:lnTo>
                <a:lnTo>
                  <a:pt x="1510050" y="498168"/>
                </a:lnTo>
                <a:lnTo>
                  <a:pt x="1544424" y="536617"/>
                </a:lnTo>
                <a:lnTo>
                  <a:pt x="1578664" y="576353"/>
                </a:lnTo>
                <a:lnTo>
                  <a:pt x="1612904" y="617046"/>
                </a:lnTo>
                <a:lnTo>
                  <a:pt x="1647279" y="658367"/>
                </a:lnTo>
                <a:lnTo>
                  <a:pt x="1680686" y="698673"/>
                </a:lnTo>
                <a:lnTo>
                  <a:pt x="1714422" y="738925"/>
                </a:lnTo>
                <a:lnTo>
                  <a:pt x="1748619" y="778852"/>
                </a:lnTo>
                <a:lnTo>
                  <a:pt x="1783410" y="818183"/>
                </a:lnTo>
                <a:lnTo>
                  <a:pt x="1818928" y="856648"/>
                </a:lnTo>
                <a:lnTo>
                  <a:pt x="1855306" y="893975"/>
                </a:lnTo>
                <a:lnTo>
                  <a:pt x="1892675" y="929893"/>
                </a:lnTo>
                <a:lnTo>
                  <a:pt x="1931170" y="964131"/>
                </a:lnTo>
                <a:lnTo>
                  <a:pt x="1970923" y="996419"/>
                </a:lnTo>
                <a:lnTo>
                  <a:pt x="2012067" y="1026485"/>
                </a:lnTo>
                <a:lnTo>
                  <a:pt x="2054733" y="1054058"/>
                </a:lnTo>
                <a:lnTo>
                  <a:pt x="2099056" y="1078867"/>
                </a:lnTo>
                <a:lnTo>
                  <a:pt x="2290705" y="1176718"/>
                </a:lnTo>
                <a:lnTo>
                  <a:pt x="2336385" y="1199813"/>
                </a:lnTo>
                <a:lnTo>
                  <a:pt x="2382277" y="1223069"/>
                </a:lnTo>
                <a:lnTo>
                  <a:pt x="2428303" y="1246501"/>
                </a:lnTo>
                <a:lnTo>
                  <a:pt x="2474387" y="1270122"/>
                </a:lnTo>
                <a:lnTo>
                  <a:pt x="2520450" y="1293949"/>
                </a:lnTo>
                <a:lnTo>
                  <a:pt x="2566417" y="1317995"/>
                </a:lnTo>
                <a:lnTo>
                  <a:pt x="2612209" y="1342275"/>
                </a:lnTo>
                <a:lnTo>
                  <a:pt x="2657748" y="1366805"/>
                </a:lnTo>
                <a:lnTo>
                  <a:pt x="2702959" y="1391599"/>
                </a:lnTo>
                <a:lnTo>
                  <a:pt x="2747763" y="1416672"/>
                </a:lnTo>
                <a:lnTo>
                  <a:pt x="2792083" y="1442038"/>
                </a:lnTo>
                <a:lnTo>
                  <a:pt x="2835842" y="1467713"/>
                </a:lnTo>
                <a:lnTo>
                  <a:pt x="2878962" y="1493710"/>
                </a:lnTo>
                <a:lnTo>
                  <a:pt x="2921367" y="1520046"/>
                </a:lnTo>
                <a:lnTo>
                  <a:pt x="2962979" y="1546735"/>
                </a:lnTo>
                <a:lnTo>
                  <a:pt x="3003720" y="1573791"/>
                </a:lnTo>
                <a:lnTo>
                  <a:pt x="3043514" y="1601230"/>
                </a:lnTo>
                <a:lnTo>
                  <a:pt x="3082283" y="1629065"/>
                </a:lnTo>
                <a:lnTo>
                  <a:pt x="3119950" y="1657313"/>
                </a:lnTo>
                <a:lnTo>
                  <a:pt x="3156437" y="1685987"/>
                </a:lnTo>
                <a:lnTo>
                  <a:pt x="3191667" y="1715103"/>
                </a:lnTo>
                <a:lnTo>
                  <a:pt x="3225563" y="1744675"/>
                </a:lnTo>
                <a:lnTo>
                  <a:pt x="3258047" y="1774718"/>
                </a:lnTo>
                <a:lnTo>
                  <a:pt x="3289043" y="1805247"/>
                </a:lnTo>
                <a:lnTo>
                  <a:pt x="3318473" y="1836277"/>
                </a:lnTo>
                <a:lnTo>
                  <a:pt x="3346259" y="1867822"/>
                </a:lnTo>
                <a:lnTo>
                  <a:pt x="3372325" y="1899897"/>
                </a:lnTo>
                <a:lnTo>
                  <a:pt x="3396593" y="1932518"/>
                </a:lnTo>
                <a:lnTo>
                  <a:pt x="3418986" y="1965698"/>
                </a:lnTo>
                <a:lnTo>
                  <a:pt x="3439426" y="1999453"/>
                </a:lnTo>
                <a:lnTo>
                  <a:pt x="3457836" y="2033797"/>
                </a:lnTo>
                <a:lnTo>
                  <a:pt x="3474139" y="2068745"/>
                </a:lnTo>
                <a:lnTo>
                  <a:pt x="3488257" y="2104312"/>
                </a:lnTo>
                <a:lnTo>
                  <a:pt x="3509632" y="2177363"/>
                </a:lnTo>
                <a:lnTo>
                  <a:pt x="3516733" y="2214875"/>
                </a:lnTo>
                <a:lnTo>
                  <a:pt x="3521341" y="2253066"/>
                </a:lnTo>
                <a:lnTo>
                  <a:pt x="3523378" y="2291950"/>
                </a:lnTo>
                <a:lnTo>
                  <a:pt x="3522767" y="2331542"/>
                </a:lnTo>
                <a:lnTo>
                  <a:pt x="3519430" y="2371856"/>
                </a:lnTo>
                <a:lnTo>
                  <a:pt x="3513290" y="2412907"/>
                </a:lnTo>
                <a:lnTo>
                  <a:pt x="3504270" y="2454710"/>
                </a:lnTo>
                <a:lnTo>
                  <a:pt x="3486848" y="2500242"/>
                </a:lnTo>
                <a:lnTo>
                  <a:pt x="3457219" y="2548259"/>
                </a:lnTo>
                <a:lnTo>
                  <a:pt x="3416249" y="2598548"/>
                </a:lnTo>
                <a:lnTo>
                  <a:pt x="3364808" y="2650894"/>
                </a:lnTo>
                <a:lnTo>
                  <a:pt x="3335433" y="2677772"/>
                </a:lnTo>
                <a:lnTo>
                  <a:pt x="3303765" y="2705084"/>
                </a:lnTo>
                <a:lnTo>
                  <a:pt x="3269913" y="2732803"/>
                </a:lnTo>
                <a:lnTo>
                  <a:pt x="3233987" y="2760903"/>
                </a:lnTo>
                <a:lnTo>
                  <a:pt x="3196094" y="2789357"/>
                </a:lnTo>
                <a:lnTo>
                  <a:pt x="3156343" y="2818138"/>
                </a:lnTo>
                <a:lnTo>
                  <a:pt x="3114842" y="2847220"/>
                </a:lnTo>
                <a:lnTo>
                  <a:pt x="3071701" y="2876575"/>
                </a:lnTo>
                <a:lnTo>
                  <a:pt x="3027028" y="2906177"/>
                </a:lnTo>
                <a:lnTo>
                  <a:pt x="2980931" y="2935999"/>
                </a:lnTo>
                <a:lnTo>
                  <a:pt x="2933519" y="2966015"/>
                </a:lnTo>
                <a:lnTo>
                  <a:pt x="2884900" y="2996197"/>
                </a:lnTo>
                <a:lnTo>
                  <a:pt x="2835183" y="3026519"/>
                </a:lnTo>
                <a:lnTo>
                  <a:pt x="2784477" y="3056955"/>
                </a:lnTo>
                <a:lnTo>
                  <a:pt x="2732890" y="3087477"/>
                </a:lnTo>
                <a:lnTo>
                  <a:pt x="2680531" y="3118059"/>
                </a:lnTo>
                <a:lnTo>
                  <a:pt x="2627507" y="3148673"/>
                </a:lnTo>
                <a:lnTo>
                  <a:pt x="2573929" y="3179294"/>
                </a:lnTo>
                <a:lnTo>
                  <a:pt x="2519904" y="3209895"/>
                </a:lnTo>
                <a:lnTo>
                  <a:pt x="2465541" y="3240448"/>
                </a:lnTo>
                <a:lnTo>
                  <a:pt x="2410949" y="3270927"/>
                </a:lnTo>
                <a:lnTo>
                  <a:pt x="2356235" y="3301306"/>
                </a:lnTo>
                <a:lnTo>
                  <a:pt x="2301509" y="3331557"/>
                </a:lnTo>
                <a:lnTo>
                  <a:pt x="2246880" y="3361654"/>
                </a:lnTo>
                <a:lnTo>
                  <a:pt x="2192454" y="3391569"/>
                </a:lnTo>
                <a:lnTo>
                  <a:pt x="2138343" y="3421278"/>
                </a:lnTo>
                <a:lnTo>
                  <a:pt x="2083826" y="3451266"/>
                </a:lnTo>
                <a:lnTo>
                  <a:pt x="2029464" y="3481192"/>
                </a:lnTo>
                <a:lnTo>
                  <a:pt x="1975293" y="3511060"/>
                </a:lnTo>
                <a:lnTo>
                  <a:pt x="1921348" y="3540875"/>
                </a:lnTo>
                <a:lnTo>
                  <a:pt x="1867665" y="3570640"/>
                </a:lnTo>
                <a:lnTo>
                  <a:pt x="1814280" y="3600362"/>
                </a:lnTo>
                <a:lnTo>
                  <a:pt x="1761230" y="3630043"/>
                </a:lnTo>
                <a:lnTo>
                  <a:pt x="1708549" y="3659689"/>
                </a:lnTo>
                <a:lnTo>
                  <a:pt x="1656275" y="3689303"/>
                </a:lnTo>
                <a:lnTo>
                  <a:pt x="1604443" y="3718890"/>
                </a:lnTo>
                <a:lnTo>
                  <a:pt x="1553090" y="3748455"/>
                </a:lnTo>
                <a:lnTo>
                  <a:pt x="1502250" y="3778002"/>
                </a:lnTo>
                <a:lnTo>
                  <a:pt x="1451960" y="3807535"/>
                </a:lnTo>
                <a:lnTo>
                  <a:pt x="1402256" y="3837058"/>
                </a:lnTo>
                <a:lnTo>
                  <a:pt x="1353174" y="3866577"/>
                </a:lnTo>
                <a:lnTo>
                  <a:pt x="1304750" y="3896096"/>
                </a:lnTo>
                <a:lnTo>
                  <a:pt x="1257020" y="3925618"/>
                </a:lnTo>
                <a:lnTo>
                  <a:pt x="1210019" y="3955149"/>
                </a:lnTo>
                <a:lnTo>
                  <a:pt x="1163784" y="3984692"/>
                </a:lnTo>
                <a:lnTo>
                  <a:pt x="1118351" y="4014253"/>
                </a:lnTo>
                <a:lnTo>
                  <a:pt x="1073756" y="4043835"/>
                </a:lnTo>
                <a:lnTo>
                  <a:pt x="1030034" y="4073444"/>
                </a:lnTo>
                <a:lnTo>
                  <a:pt x="987222" y="4103082"/>
                </a:lnTo>
                <a:lnTo>
                  <a:pt x="945355" y="4132756"/>
                </a:lnTo>
                <a:lnTo>
                  <a:pt x="904470" y="4162468"/>
                </a:lnTo>
                <a:lnTo>
                  <a:pt x="864603" y="4192225"/>
                </a:lnTo>
                <a:lnTo>
                  <a:pt x="825789" y="4222029"/>
                </a:lnTo>
                <a:lnTo>
                  <a:pt x="788064" y="4251886"/>
                </a:lnTo>
                <a:lnTo>
                  <a:pt x="751464" y="4281799"/>
                </a:lnTo>
                <a:lnTo>
                  <a:pt x="716026" y="4311774"/>
                </a:lnTo>
                <a:lnTo>
                  <a:pt x="681785" y="4341815"/>
                </a:lnTo>
                <a:lnTo>
                  <a:pt x="648777" y="4371925"/>
                </a:lnTo>
                <a:lnTo>
                  <a:pt x="617039" y="4402110"/>
                </a:lnTo>
                <a:lnTo>
                  <a:pt x="586606" y="4432374"/>
                </a:lnTo>
                <a:lnTo>
                  <a:pt x="557513" y="4462721"/>
                </a:lnTo>
                <a:lnTo>
                  <a:pt x="529798" y="4493156"/>
                </a:lnTo>
                <a:lnTo>
                  <a:pt x="503496" y="4523683"/>
                </a:lnTo>
                <a:lnTo>
                  <a:pt x="478643" y="4554307"/>
                </a:lnTo>
                <a:lnTo>
                  <a:pt x="455275" y="4585031"/>
                </a:lnTo>
                <a:lnTo>
                  <a:pt x="413137" y="4646800"/>
                </a:lnTo>
                <a:lnTo>
                  <a:pt x="377370" y="4709026"/>
                </a:lnTo>
                <a:lnTo>
                  <a:pt x="348263" y="4771743"/>
                </a:lnTo>
                <a:lnTo>
                  <a:pt x="326102" y="4834988"/>
                </a:lnTo>
                <a:lnTo>
                  <a:pt x="311175" y="4898795"/>
                </a:lnTo>
                <a:lnTo>
                  <a:pt x="303770" y="4963199"/>
                </a:lnTo>
                <a:lnTo>
                  <a:pt x="302830" y="5010121"/>
                </a:lnTo>
                <a:lnTo>
                  <a:pt x="305241" y="5054665"/>
                </a:lnTo>
                <a:lnTo>
                  <a:pt x="310885" y="5096903"/>
                </a:lnTo>
                <a:lnTo>
                  <a:pt x="319647" y="5136910"/>
                </a:lnTo>
                <a:lnTo>
                  <a:pt x="331409" y="5174757"/>
                </a:lnTo>
                <a:lnTo>
                  <a:pt x="346055" y="5210516"/>
                </a:lnTo>
                <a:lnTo>
                  <a:pt x="383528" y="5276065"/>
                </a:lnTo>
                <a:lnTo>
                  <a:pt x="431132" y="5334137"/>
                </a:lnTo>
                <a:lnTo>
                  <a:pt x="487930" y="5385314"/>
                </a:lnTo>
                <a:lnTo>
                  <a:pt x="519486" y="5408498"/>
                </a:lnTo>
                <a:lnTo>
                  <a:pt x="552989" y="5430177"/>
                </a:lnTo>
                <a:lnTo>
                  <a:pt x="588323" y="5450422"/>
                </a:lnTo>
                <a:lnTo>
                  <a:pt x="625372" y="5469307"/>
                </a:lnTo>
                <a:lnTo>
                  <a:pt x="664017" y="5486904"/>
                </a:lnTo>
                <a:lnTo>
                  <a:pt x="704144" y="5503286"/>
                </a:lnTo>
                <a:lnTo>
                  <a:pt x="745633" y="5518525"/>
                </a:lnTo>
                <a:lnTo>
                  <a:pt x="788369" y="5532694"/>
                </a:lnTo>
                <a:lnTo>
                  <a:pt x="832235" y="5545866"/>
                </a:lnTo>
                <a:lnTo>
                  <a:pt x="877113" y="5558114"/>
                </a:lnTo>
                <a:lnTo>
                  <a:pt x="922888" y="5569509"/>
                </a:lnTo>
                <a:lnTo>
                  <a:pt x="969441" y="5580125"/>
                </a:lnTo>
                <a:lnTo>
                  <a:pt x="1016656" y="5590035"/>
                </a:lnTo>
                <a:lnTo>
                  <a:pt x="1064416" y="5599311"/>
                </a:lnTo>
                <a:lnTo>
                  <a:pt x="1112604" y="5608025"/>
                </a:lnTo>
                <a:lnTo>
                  <a:pt x="1161103" y="5616251"/>
                </a:lnTo>
                <a:lnTo>
                  <a:pt x="1209797" y="5624060"/>
                </a:lnTo>
                <a:lnTo>
                  <a:pt x="1258568" y="5631527"/>
                </a:lnTo>
                <a:lnTo>
                  <a:pt x="1307300" y="5638722"/>
                </a:lnTo>
                <a:lnTo>
                  <a:pt x="1355875" y="5645720"/>
                </a:lnTo>
                <a:lnTo>
                  <a:pt x="1404177" y="5652592"/>
                </a:lnTo>
                <a:lnTo>
                  <a:pt x="1461774" y="5660762"/>
                </a:lnTo>
                <a:lnTo>
                  <a:pt x="1519794" y="5669150"/>
                </a:lnTo>
                <a:lnTo>
                  <a:pt x="1577894" y="5677864"/>
                </a:lnTo>
                <a:lnTo>
                  <a:pt x="1635731" y="5687013"/>
                </a:lnTo>
                <a:lnTo>
                  <a:pt x="1692964" y="5696708"/>
                </a:lnTo>
                <a:lnTo>
                  <a:pt x="1749248" y="5707057"/>
                </a:lnTo>
                <a:lnTo>
                  <a:pt x="1804243" y="5718169"/>
                </a:lnTo>
                <a:lnTo>
                  <a:pt x="1857604" y="5730154"/>
                </a:lnTo>
                <a:lnTo>
                  <a:pt x="1908990" y="5743122"/>
                </a:lnTo>
                <a:lnTo>
                  <a:pt x="1958058" y="5757180"/>
                </a:lnTo>
                <a:lnTo>
                  <a:pt x="2004465" y="5772439"/>
                </a:lnTo>
                <a:lnTo>
                  <a:pt x="2047868" y="5789008"/>
                </a:lnTo>
                <a:lnTo>
                  <a:pt x="2087925" y="5806997"/>
                </a:lnTo>
                <a:lnTo>
                  <a:pt x="2124294" y="5826513"/>
                </a:lnTo>
                <a:lnTo>
                  <a:pt x="2156631" y="5847667"/>
                </a:lnTo>
                <a:lnTo>
                  <a:pt x="2207842" y="5895326"/>
                </a:lnTo>
                <a:lnTo>
                  <a:pt x="2238816" y="5950846"/>
                </a:lnTo>
                <a:lnTo>
                  <a:pt x="2247443" y="6013647"/>
                </a:lnTo>
                <a:lnTo>
                  <a:pt x="2244307" y="6046574"/>
                </a:lnTo>
                <a:lnTo>
                  <a:pt x="2224923" y="6115438"/>
                </a:lnTo>
                <a:lnTo>
                  <a:pt x="2209202" y="6151213"/>
                </a:lnTo>
                <a:lnTo>
                  <a:pt x="2189813" y="6187779"/>
                </a:lnTo>
                <a:lnTo>
                  <a:pt x="2167020" y="6225054"/>
                </a:lnTo>
                <a:lnTo>
                  <a:pt x="2141085" y="6262959"/>
                </a:lnTo>
                <a:lnTo>
                  <a:pt x="2112273" y="6301415"/>
                </a:lnTo>
                <a:lnTo>
                  <a:pt x="2080847" y="6340341"/>
                </a:lnTo>
                <a:lnTo>
                  <a:pt x="2047071" y="6379657"/>
                </a:lnTo>
                <a:lnTo>
                  <a:pt x="2011207" y="6419284"/>
                </a:lnTo>
                <a:lnTo>
                  <a:pt x="1973519" y="6459142"/>
                </a:lnTo>
                <a:lnTo>
                  <a:pt x="1934271" y="6499151"/>
                </a:lnTo>
                <a:lnTo>
                  <a:pt x="1893727" y="6539231"/>
                </a:lnTo>
                <a:lnTo>
                  <a:pt x="1852149" y="6579302"/>
                </a:lnTo>
                <a:lnTo>
                  <a:pt x="1809801" y="6619285"/>
                </a:lnTo>
                <a:lnTo>
                  <a:pt x="1766947" y="6659100"/>
                </a:lnTo>
                <a:lnTo>
                  <a:pt x="1723850" y="6698666"/>
                </a:lnTo>
                <a:lnTo>
                  <a:pt x="1680774" y="6737905"/>
                </a:lnTo>
                <a:lnTo>
                  <a:pt x="1637981" y="6776736"/>
                </a:lnTo>
                <a:lnTo>
                  <a:pt x="1594616" y="6816144"/>
                </a:lnTo>
                <a:lnTo>
                  <a:pt x="1551598" y="6855376"/>
                </a:lnTo>
                <a:lnTo>
                  <a:pt x="1509074" y="6894446"/>
                </a:lnTo>
                <a:lnTo>
                  <a:pt x="1467191" y="6933369"/>
                </a:lnTo>
                <a:lnTo>
                  <a:pt x="1426097" y="6972158"/>
                </a:lnTo>
                <a:lnTo>
                  <a:pt x="1385937" y="7010829"/>
                </a:lnTo>
                <a:lnTo>
                  <a:pt x="1346859" y="7049396"/>
                </a:lnTo>
                <a:lnTo>
                  <a:pt x="1309011" y="7087874"/>
                </a:lnTo>
                <a:lnTo>
                  <a:pt x="1272539" y="7126277"/>
                </a:lnTo>
                <a:lnTo>
                  <a:pt x="1237590" y="7164618"/>
                </a:lnTo>
                <a:lnTo>
                  <a:pt x="1204310" y="7202914"/>
                </a:lnTo>
                <a:lnTo>
                  <a:pt x="1172849" y="7241178"/>
                </a:lnTo>
                <a:lnTo>
                  <a:pt x="1143351" y="7279425"/>
                </a:lnTo>
                <a:lnTo>
                  <a:pt x="1115964" y="7317669"/>
                </a:lnTo>
                <a:lnTo>
                  <a:pt x="1090836" y="7355925"/>
                </a:lnTo>
                <a:lnTo>
                  <a:pt x="1068113" y="7394208"/>
                </a:lnTo>
                <a:lnTo>
                  <a:pt x="1047942" y="7432531"/>
                </a:lnTo>
                <a:lnTo>
                  <a:pt x="1030470" y="7470909"/>
                </a:lnTo>
                <a:lnTo>
                  <a:pt x="1015845" y="7509356"/>
                </a:lnTo>
                <a:lnTo>
                  <a:pt x="1004212" y="7547888"/>
                </a:lnTo>
                <a:lnTo>
                  <a:pt x="995720" y="7586519"/>
                </a:lnTo>
                <a:lnTo>
                  <a:pt x="990515" y="7625263"/>
                </a:lnTo>
                <a:lnTo>
                  <a:pt x="988745" y="7664134"/>
                </a:lnTo>
                <a:lnTo>
                  <a:pt x="990556" y="7703147"/>
                </a:lnTo>
                <a:lnTo>
                  <a:pt x="998288" y="7758216"/>
                </a:lnTo>
                <a:lnTo>
                  <a:pt x="1010585" y="7808793"/>
                </a:lnTo>
                <a:lnTo>
                  <a:pt x="1027110" y="7855108"/>
                </a:lnTo>
                <a:lnTo>
                  <a:pt x="1047528" y="7897390"/>
                </a:lnTo>
                <a:lnTo>
                  <a:pt x="1071503" y="7935869"/>
                </a:lnTo>
                <a:lnTo>
                  <a:pt x="1098700" y="7970774"/>
                </a:lnTo>
                <a:lnTo>
                  <a:pt x="1128783" y="8002334"/>
                </a:lnTo>
                <a:lnTo>
                  <a:pt x="1161416" y="8030780"/>
                </a:lnTo>
                <a:lnTo>
                  <a:pt x="1196263" y="8056339"/>
                </a:lnTo>
                <a:lnTo>
                  <a:pt x="1232990" y="8079242"/>
                </a:lnTo>
                <a:lnTo>
                  <a:pt x="1271260" y="8099719"/>
                </a:lnTo>
                <a:lnTo>
                  <a:pt x="1310737" y="8117997"/>
                </a:lnTo>
                <a:lnTo>
                  <a:pt x="1351086" y="8134308"/>
                </a:lnTo>
                <a:lnTo>
                  <a:pt x="1391971" y="8148880"/>
                </a:lnTo>
                <a:lnTo>
                  <a:pt x="1433057" y="8161942"/>
                </a:lnTo>
                <a:lnTo>
                  <a:pt x="1474008" y="8173725"/>
                </a:lnTo>
                <a:lnTo>
                  <a:pt x="1514489" y="8184457"/>
                </a:lnTo>
                <a:lnTo>
                  <a:pt x="1554163" y="8194368"/>
                </a:lnTo>
                <a:lnTo>
                  <a:pt x="1592694" y="8203687"/>
                </a:lnTo>
                <a:lnTo>
                  <a:pt x="1660030" y="8220255"/>
                </a:lnTo>
                <a:lnTo>
                  <a:pt x="1720780" y="8236626"/>
                </a:lnTo>
                <a:lnTo>
                  <a:pt x="1774368" y="8253448"/>
                </a:lnTo>
                <a:lnTo>
                  <a:pt x="1820214" y="8271372"/>
                </a:lnTo>
                <a:lnTo>
                  <a:pt x="1857740" y="8291048"/>
                </a:lnTo>
                <a:lnTo>
                  <a:pt x="1905523" y="8338254"/>
                </a:lnTo>
                <a:lnTo>
                  <a:pt x="1915865" y="8391866"/>
                </a:lnTo>
                <a:lnTo>
                  <a:pt x="1913939" y="8419564"/>
                </a:lnTo>
                <a:lnTo>
                  <a:pt x="1901209" y="8483218"/>
                </a:lnTo>
                <a:lnTo>
                  <a:pt x="1877695" y="8557065"/>
                </a:lnTo>
                <a:lnTo>
                  <a:pt x="1862289" y="8597504"/>
                </a:lnTo>
                <a:lnTo>
                  <a:pt x="1844660" y="8640121"/>
                </a:lnTo>
                <a:lnTo>
                  <a:pt x="1824967" y="8684795"/>
                </a:lnTo>
                <a:lnTo>
                  <a:pt x="1803367" y="8731402"/>
                </a:lnTo>
                <a:lnTo>
                  <a:pt x="1780019" y="8779820"/>
                </a:lnTo>
                <a:lnTo>
                  <a:pt x="1755080" y="8829925"/>
                </a:lnTo>
                <a:lnTo>
                  <a:pt x="1728708" y="8881594"/>
                </a:lnTo>
                <a:lnTo>
                  <a:pt x="1701061" y="8934705"/>
                </a:lnTo>
                <a:lnTo>
                  <a:pt x="1672297" y="8989134"/>
                </a:lnTo>
                <a:lnTo>
                  <a:pt x="1642573" y="9044759"/>
                </a:lnTo>
                <a:lnTo>
                  <a:pt x="1612049" y="9101456"/>
                </a:lnTo>
                <a:lnTo>
                  <a:pt x="1580881" y="9159103"/>
                </a:lnTo>
                <a:lnTo>
                  <a:pt x="1549227" y="9217576"/>
                </a:lnTo>
                <a:lnTo>
                  <a:pt x="1517246" y="9276753"/>
                </a:lnTo>
                <a:lnTo>
                  <a:pt x="1485096" y="9336511"/>
                </a:lnTo>
                <a:lnTo>
                  <a:pt x="1455629" y="9386493"/>
                </a:lnTo>
                <a:lnTo>
                  <a:pt x="1428909" y="9428793"/>
                </a:lnTo>
                <a:lnTo>
                  <a:pt x="1404437" y="9465123"/>
                </a:lnTo>
                <a:lnTo>
                  <a:pt x="1381716" y="9497197"/>
                </a:lnTo>
                <a:lnTo>
                  <a:pt x="1360245" y="9526726"/>
                </a:lnTo>
                <a:lnTo>
                  <a:pt x="1339527" y="9555425"/>
                </a:lnTo>
                <a:lnTo>
                  <a:pt x="1298353" y="9617183"/>
                </a:lnTo>
                <a:lnTo>
                  <a:pt x="1276900" y="9653667"/>
                </a:lnTo>
                <a:lnTo>
                  <a:pt x="1254206" y="9696173"/>
                </a:lnTo>
                <a:lnTo>
                  <a:pt x="1229770" y="9746412"/>
                </a:lnTo>
                <a:lnTo>
                  <a:pt x="1203094" y="9806099"/>
                </a:lnTo>
                <a:lnTo>
                  <a:pt x="1173681" y="9876945"/>
                </a:lnTo>
                <a:lnTo>
                  <a:pt x="1170938" y="9894469"/>
                </a:lnTo>
              </a:path>
            </a:pathLst>
          </a:custGeom>
          <a:ln w="5235">
            <a:solidFill>
              <a:srgbClr val="689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5292901" y="2109195"/>
            <a:ext cx="1203960" cy="248285"/>
          </a:xfrm>
          <a:custGeom>
            <a:avLst/>
            <a:gdLst/>
            <a:ahLst/>
            <a:cxnLst/>
            <a:rect l="l" t="t" r="r" b="b"/>
            <a:pathLst>
              <a:path w="1203959" h="248285">
                <a:moveTo>
                  <a:pt x="0" y="11476"/>
                </a:moveTo>
                <a:lnTo>
                  <a:pt x="760845" y="77693"/>
                </a:lnTo>
                <a:lnTo>
                  <a:pt x="10785" y="248222"/>
                </a:lnTo>
                <a:lnTo>
                  <a:pt x="1203837" y="103337"/>
                </a:lnTo>
                <a:lnTo>
                  <a:pt x="1151514" y="0"/>
                </a:lnTo>
                <a:lnTo>
                  <a:pt x="0" y="11476"/>
                </a:lnTo>
                <a:close/>
              </a:path>
            </a:pathLst>
          </a:custGeom>
          <a:ln w="5235">
            <a:solidFill>
              <a:srgbClr val="689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0"/>
            <a:ext cx="3350895" cy="193040"/>
          </a:xfrm>
          <a:custGeom>
            <a:avLst/>
            <a:gdLst/>
            <a:ahLst/>
            <a:cxnLst/>
            <a:rect l="l" t="t" r="r" b="b"/>
            <a:pathLst>
              <a:path w="3350895" h="193040">
                <a:moveTo>
                  <a:pt x="3350683" y="0"/>
                </a:moveTo>
                <a:lnTo>
                  <a:pt x="0" y="0"/>
                </a:lnTo>
                <a:lnTo>
                  <a:pt x="0" y="192926"/>
                </a:lnTo>
                <a:lnTo>
                  <a:pt x="3350683" y="192926"/>
                </a:lnTo>
                <a:lnTo>
                  <a:pt x="3350683" y="0"/>
                </a:lnTo>
                <a:close/>
              </a:path>
            </a:pathLst>
          </a:custGeom>
          <a:solidFill>
            <a:srgbClr val="7E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350683" y="0"/>
            <a:ext cx="3350895" cy="193040"/>
          </a:xfrm>
          <a:custGeom>
            <a:avLst/>
            <a:gdLst/>
            <a:ahLst/>
            <a:cxnLst/>
            <a:rect l="l" t="t" r="r" b="b"/>
            <a:pathLst>
              <a:path w="3350895" h="193040">
                <a:moveTo>
                  <a:pt x="3350672" y="0"/>
                </a:moveTo>
                <a:lnTo>
                  <a:pt x="0" y="0"/>
                </a:lnTo>
                <a:lnTo>
                  <a:pt x="0" y="192926"/>
                </a:lnTo>
                <a:lnTo>
                  <a:pt x="3350672" y="192926"/>
                </a:lnTo>
                <a:lnTo>
                  <a:pt x="3350672" y="0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701366" y="0"/>
            <a:ext cx="3350895" cy="193040"/>
          </a:xfrm>
          <a:custGeom>
            <a:avLst/>
            <a:gdLst/>
            <a:ahLst/>
            <a:cxnLst/>
            <a:rect l="l" t="t" r="r" b="b"/>
            <a:pathLst>
              <a:path w="3350895" h="193040">
                <a:moveTo>
                  <a:pt x="3350683" y="0"/>
                </a:moveTo>
                <a:lnTo>
                  <a:pt x="0" y="0"/>
                </a:lnTo>
                <a:lnTo>
                  <a:pt x="0" y="192926"/>
                </a:lnTo>
                <a:lnTo>
                  <a:pt x="3350683" y="192926"/>
                </a:lnTo>
                <a:lnTo>
                  <a:pt x="3350683" y="0"/>
                </a:lnTo>
                <a:close/>
              </a:path>
            </a:pathLst>
          </a:custGeom>
          <a:solidFill>
            <a:srgbClr val="689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052050" y="0"/>
            <a:ext cx="3350895" cy="193040"/>
          </a:xfrm>
          <a:custGeom>
            <a:avLst/>
            <a:gdLst/>
            <a:ahLst/>
            <a:cxnLst/>
            <a:rect l="l" t="t" r="r" b="b"/>
            <a:pathLst>
              <a:path w="3350894" h="193040">
                <a:moveTo>
                  <a:pt x="3350672" y="0"/>
                </a:moveTo>
                <a:lnTo>
                  <a:pt x="0" y="0"/>
                </a:lnTo>
                <a:lnTo>
                  <a:pt x="0" y="192926"/>
                </a:lnTo>
                <a:lnTo>
                  <a:pt x="3350672" y="192926"/>
                </a:lnTo>
                <a:lnTo>
                  <a:pt x="3350672" y="0"/>
                </a:lnTo>
                <a:close/>
              </a:path>
            </a:pathLst>
          </a:custGeom>
          <a:solidFill>
            <a:srgbClr val="E200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3402733" y="0"/>
            <a:ext cx="3350895" cy="193040"/>
          </a:xfrm>
          <a:custGeom>
            <a:avLst/>
            <a:gdLst/>
            <a:ahLst/>
            <a:cxnLst/>
            <a:rect l="l" t="t" r="r" b="b"/>
            <a:pathLst>
              <a:path w="3350894" h="193040">
                <a:moveTo>
                  <a:pt x="3350683" y="0"/>
                </a:moveTo>
                <a:lnTo>
                  <a:pt x="0" y="0"/>
                </a:lnTo>
                <a:lnTo>
                  <a:pt x="0" y="192926"/>
                </a:lnTo>
                <a:lnTo>
                  <a:pt x="3350683" y="192926"/>
                </a:lnTo>
                <a:lnTo>
                  <a:pt x="3350683" y="0"/>
                </a:lnTo>
                <a:close/>
              </a:path>
            </a:pathLst>
          </a:custGeom>
          <a:solidFill>
            <a:srgbClr val="7ED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6753416" y="0"/>
            <a:ext cx="3350895" cy="193040"/>
          </a:xfrm>
          <a:custGeom>
            <a:avLst/>
            <a:gdLst/>
            <a:ahLst/>
            <a:cxnLst/>
            <a:rect l="l" t="t" r="r" b="b"/>
            <a:pathLst>
              <a:path w="3350894" h="193040">
                <a:moveTo>
                  <a:pt x="3350683" y="0"/>
                </a:moveTo>
                <a:lnTo>
                  <a:pt x="0" y="0"/>
                </a:lnTo>
                <a:lnTo>
                  <a:pt x="0" y="192926"/>
                </a:lnTo>
                <a:lnTo>
                  <a:pt x="3350683" y="192926"/>
                </a:lnTo>
                <a:lnTo>
                  <a:pt x="3350683" y="0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820503" y="2449676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063" y="314126"/>
                </a:moveTo>
                <a:lnTo>
                  <a:pt x="206706" y="306119"/>
                </a:lnTo>
                <a:lnTo>
                  <a:pt x="249821" y="283821"/>
                </a:lnTo>
                <a:lnTo>
                  <a:pt x="283821" y="249821"/>
                </a:lnTo>
                <a:lnTo>
                  <a:pt x="306119" y="206706"/>
                </a:lnTo>
                <a:lnTo>
                  <a:pt x="314126" y="157063"/>
                </a:lnTo>
                <a:lnTo>
                  <a:pt x="306119" y="107420"/>
                </a:lnTo>
                <a:lnTo>
                  <a:pt x="283821" y="64304"/>
                </a:lnTo>
                <a:lnTo>
                  <a:pt x="249821" y="30304"/>
                </a:lnTo>
                <a:lnTo>
                  <a:pt x="206706" y="8007"/>
                </a:lnTo>
                <a:lnTo>
                  <a:pt x="157063" y="0"/>
                </a:lnTo>
                <a:lnTo>
                  <a:pt x="107420" y="8007"/>
                </a:lnTo>
                <a:lnTo>
                  <a:pt x="64304" y="30304"/>
                </a:lnTo>
                <a:lnTo>
                  <a:pt x="30304" y="64304"/>
                </a:lnTo>
                <a:lnTo>
                  <a:pt x="8007" y="107420"/>
                </a:lnTo>
                <a:lnTo>
                  <a:pt x="0" y="157063"/>
                </a:lnTo>
                <a:lnTo>
                  <a:pt x="8007" y="206706"/>
                </a:lnTo>
                <a:lnTo>
                  <a:pt x="30304" y="249821"/>
                </a:lnTo>
                <a:lnTo>
                  <a:pt x="64304" y="283821"/>
                </a:lnTo>
                <a:lnTo>
                  <a:pt x="107420" y="306119"/>
                </a:lnTo>
                <a:lnTo>
                  <a:pt x="157063" y="314126"/>
                </a:lnTo>
                <a:close/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9409" y="1899710"/>
            <a:ext cx="246065" cy="246055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286" y="3406698"/>
            <a:ext cx="7730926" cy="71867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84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91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38702" y="1137394"/>
            <a:ext cx="18765520" cy="10171430"/>
          </a:xfrm>
          <a:custGeom>
            <a:avLst/>
            <a:gdLst/>
            <a:ahLst/>
            <a:cxnLst/>
            <a:rect l="l" t="t" r="r" b="b"/>
            <a:pathLst>
              <a:path w="18765520" h="10171430">
                <a:moveTo>
                  <a:pt x="18765397" y="0"/>
                </a:moveTo>
                <a:lnTo>
                  <a:pt x="1051789" y="0"/>
                </a:lnTo>
                <a:lnTo>
                  <a:pt x="1003645" y="1082"/>
                </a:lnTo>
                <a:lnTo>
                  <a:pt x="956056" y="4298"/>
                </a:lnTo>
                <a:lnTo>
                  <a:pt x="909069" y="9601"/>
                </a:lnTo>
                <a:lnTo>
                  <a:pt x="862730" y="16945"/>
                </a:lnTo>
                <a:lnTo>
                  <a:pt x="817086" y="26284"/>
                </a:lnTo>
                <a:lnTo>
                  <a:pt x="772184" y="37570"/>
                </a:lnTo>
                <a:lnTo>
                  <a:pt x="728069" y="50758"/>
                </a:lnTo>
                <a:lnTo>
                  <a:pt x="684788" y="65801"/>
                </a:lnTo>
                <a:lnTo>
                  <a:pt x="642387" y="82653"/>
                </a:lnTo>
                <a:lnTo>
                  <a:pt x="600914" y="101268"/>
                </a:lnTo>
                <a:lnTo>
                  <a:pt x="560414" y="121598"/>
                </a:lnTo>
                <a:lnTo>
                  <a:pt x="520933" y="143598"/>
                </a:lnTo>
                <a:lnTo>
                  <a:pt x="482519" y="167221"/>
                </a:lnTo>
                <a:lnTo>
                  <a:pt x="445217" y="192421"/>
                </a:lnTo>
                <a:lnTo>
                  <a:pt x="409074" y="219151"/>
                </a:lnTo>
                <a:lnTo>
                  <a:pt x="374137" y="247365"/>
                </a:lnTo>
                <a:lnTo>
                  <a:pt x="340451" y="277016"/>
                </a:lnTo>
                <a:lnTo>
                  <a:pt x="308063" y="308058"/>
                </a:lnTo>
                <a:lnTo>
                  <a:pt x="277021" y="340445"/>
                </a:lnTo>
                <a:lnTo>
                  <a:pt x="247369" y="374130"/>
                </a:lnTo>
                <a:lnTo>
                  <a:pt x="219155" y="409067"/>
                </a:lnTo>
                <a:lnTo>
                  <a:pt x="192424" y="445210"/>
                </a:lnTo>
                <a:lnTo>
                  <a:pt x="167224" y="482511"/>
                </a:lnTo>
                <a:lnTo>
                  <a:pt x="143601" y="520925"/>
                </a:lnTo>
                <a:lnTo>
                  <a:pt x="121600" y="560405"/>
                </a:lnTo>
                <a:lnTo>
                  <a:pt x="101270" y="600905"/>
                </a:lnTo>
                <a:lnTo>
                  <a:pt x="82655" y="642379"/>
                </a:lnTo>
                <a:lnTo>
                  <a:pt x="65803" y="684779"/>
                </a:lnTo>
                <a:lnTo>
                  <a:pt x="50759" y="728059"/>
                </a:lnTo>
                <a:lnTo>
                  <a:pt x="37571" y="772174"/>
                </a:lnTo>
                <a:lnTo>
                  <a:pt x="26284" y="817076"/>
                </a:lnTo>
                <a:lnTo>
                  <a:pt x="16945" y="862720"/>
                </a:lnTo>
                <a:lnTo>
                  <a:pt x="9601" y="909059"/>
                </a:lnTo>
                <a:lnTo>
                  <a:pt x="4298" y="956045"/>
                </a:lnTo>
                <a:lnTo>
                  <a:pt x="1082" y="1003634"/>
                </a:lnTo>
                <a:lnTo>
                  <a:pt x="0" y="1051779"/>
                </a:lnTo>
                <a:lnTo>
                  <a:pt x="0" y="10171161"/>
                </a:lnTo>
                <a:lnTo>
                  <a:pt x="18765397" y="10171161"/>
                </a:lnTo>
                <a:lnTo>
                  <a:pt x="18765397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350190" y="8656249"/>
            <a:ext cx="353695" cy="1049020"/>
          </a:xfrm>
          <a:custGeom>
            <a:avLst/>
            <a:gdLst/>
            <a:ahLst/>
            <a:cxnLst/>
            <a:rect l="l" t="t" r="r" b="b"/>
            <a:pathLst>
              <a:path w="353694" h="1049020">
                <a:moveTo>
                  <a:pt x="353390" y="1048905"/>
                </a:moveTo>
                <a:lnTo>
                  <a:pt x="176695" y="695515"/>
                </a:lnTo>
                <a:lnTo>
                  <a:pt x="0" y="1048905"/>
                </a:lnTo>
                <a:lnTo>
                  <a:pt x="353390" y="1048905"/>
                </a:lnTo>
                <a:close/>
              </a:path>
              <a:path w="353694" h="1049020">
                <a:moveTo>
                  <a:pt x="353390" y="353390"/>
                </a:moveTo>
                <a:lnTo>
                  <a:pt x="176695" y="0"/>
                </a:lnTo>
                <a:lnTo>
                  <a:pt x="0" y="353390"/>
                </a:lnTo>
                <a:lnTo>
                  <a:pt x="171056" y="353390"/>
                </a:lnTo>
                <a:lnTo>
                  <a:pt x="0" y="695515"/>
                </a:lnTo>
                <a:lnTo>
                  <a:pt x="176695" y="695515"/>
                </a:lnTo>
                <a:lnTo>
                  <a:pt x="353390" y="695515"/>
                </a:lnTo>
                <a:lnTo>
                  <a:pt x="182321" y="353390"/>
                </a:lnTo>
                <a:lnTo>
                  <a:pt x="353390" y="35339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94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466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44302" y="2277806"/>
            <a:ext cx="4898390" cy="1030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B8BB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44302" y="3628550"/>
            <a:ext cx="13616305" cy="3418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44302" y="1846296"/>
            <a:ext cx="11398157" cy="13870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44302" y="3453541"/>
            <a:ext cx="11754485" cy="466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9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7534"/>
            <a:ext cx="20104100" cy="7665084"/>
          </a:xfrm>
          <a:custGeom>
            <a:avLst/>
            <a:gdLst/>
            <a:ahLst/>
            <a:cxnLst/>
            <a:rect l="l" t="t" r="r" b="b"/>
            <a:pathLst>
              <a:path w="20104100" h="7665084">
                <a:moveTo>
                  <a:pt x="20104099" y="0"/>
                </a:moveTo>
                <a:lnTo>
                  <a:pt x="0" y="0"/>
                </a:lnTo>
                <a:lnTo>
                  <a:pt x="0" y="7664688"/>
                </a:lnTo>
                <a:lnTo>
                  <a:pt x="20104099" y="76646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689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6465790" y="721470"/>
            <a:ext cx="3402329" cy="7116445"/>
            <a:chOff x="16465790" y="721470"/>
            <a:chExt cx="3402329" cy="7116445"/>
          </a:xfrm>
        </p:grpSpPr>
        <p:sp>
          <p:nvSpPr>
            <p:cNvPr id="4" name="object 4"/>
            <p:cNvSpPr/>
            <p:nvPr/>
          </p:nvSpPr>
          <p:spPr>
            <a:xfrm>
              <a:off x="17113925" y="726706"/>
              <a:ext cx="2748915" cy="7105650"/>
            </a:xfrm>
            <a:custGeom>
              <a:avLst/>
              <a:gdLst/>
              <a:ahLst/>
              <a:cxnLst/>
              <a:rect l="l" t="t" r="r" b="b"/>
              <a:pathLst>
                <a:path w="2748915" h="7105650">
                  <a:moveTo>
                    <a:pt x="1079748" y="7105516"/>
                  </a:moveTo>
                  <a:lnTo>
                    <a:pt x="1109878" y="7063410"/>
                  </a:lnTo>
                  <a:lnTo>
                    <a:pt x="1145383" y="7012863"/>
                  </a:lnTo>
                  <a:lnTo>
                    <a:pt x="1181315" y="6960653"/>
                  </a:lnTo>
                  <a:lnTo>
                    <a:pt x="1217379" y="6907058"/>
                  </a:lnTo>
                  <a:lnTo>
                    <a:pt x="1253278" y="6852355"/>
                  </a:lnTo>
                  <a:lnTo>
                    <a:pt x="1288716" y="6796824"/>
                  </a:lnTo>
                  <a:lnTo>
                    <a:pt x="1323398" y="6740742"/>
                  </a:lnTo>
                  <a:lnTo>
                    <a:pt x="1357026" y="6684387"/>
                  </a:lnTo>
                  <a:lnTo>
                    <a:pt x="1389306" y="6628039"/>
                  </a:lnTo>
                  <a:lnTo>
                    <a:pt x="1419940" y="6571975"/>
                  </a:lnTo>
                  <a:lnTo>
                    <a:pt x="1448633" y="6516473"/>
                  </a:lnTo>
                  <a:lnTo>
                    <a:pt x="1475089" y="6461812"/>
                  </a:lnTo>
                  <a:lnTo>
                    <a:pt x="1499011" y="6408269"/>
                  </a:lnTo>
                  <a:lnTo>
                    <a:pt x="1520104" y="6356124"/>
                  </a:lnTo>
                  <a:lnTo>
                    <a:pt x="1538070" y="6305654"/>
                  </a:lnTo>
                  <a:lnTo>
                    <a:pt x="1552615" y="6257137"/>
                  </a:lnTo>
                  <a:lnTo>
                    <a:pt x="1563442" y="6210852"/>
                  </a:lnTo>
                  <a:lnTo>
                    <a:pt x="1570255" y="6167077"/>
                  </a:lnTo>
                  <a:lnTo>
                    <a:pt x="1572757" y="6126090"/>
                  </a:lnTo>
                  <a:lnTo>
                    <a:pt x="1570653" y="6088170"/>
                  </a:lnTo>
                  <a:lnTo>
                    <a:pt x="1560294" y="6039109"/>
                  </a:lnTo>
                  <a:lnTo>
                    <a:pt x="1542850" y="5996783"/>
                  </a:lnTo>
                  <a:lnTo>
                    <a:pt x="1519138" y="5960543"/>
                  </a:lnTo>
                  <a:lnTo>
                    <a:pt x="1489971" y="5929742"/>
                  </a:lnTo>
                  <a:lnTo>
                    <a:pt x="1456167" y="5903732"/>
                  </a:lnTo>
                  <a:lnTo>
                    <a:pt x="1418540" y="5881863"/>
                  </a:lnTo>
                  <a:lnTo>
                    <a:pt x="1377906" y="5863488"/>
                  </a:lnTo>
                  <a:lnTo>
                    <a:pt x="1335080" y="5847958"/>
                  </a:lnTo>
                  <a:lnTo>
                    <a:pt x="1290878" y="5834625"/>
                  </a:lnTo>
                  <a:lnTo>
                    <a:pt x="1246115" y="5822842"/>
                  </a:lnTo>
                  <a:lnTo>
                    <a:pt x="1201607" y="5811959"/>
                  </a:lnTo>
                  <a:lnTo>
                    <a:pt x="1136564" y="5795742"/>
                  </a:lnTo>
                  <a:lnTo>
                    <a:pt x="1078523" y="5779157"/>
                  </a:lnTo>
                  <a:lnTo>
                    <a:pt x="1027819" y="5761085"/>
                  </a:lnTo>
                  <a:lnTo>
                    <a:pt x="984786" y="5740407"/>
                  </a:lnTo>
                  <a:lnTo>
                    <a:pt x="949760" y="5716006"/>
                  </a:lnTo>
                  <a:lnTo>
                    <a:pt x="923075" y="5686762"/>
                  </a:lnTo>
                  <a:lnTo>
                    <a:pt x="905065" y="5651558"/>
                  </a:lnTo>
                  <a:lnTo>
                    <a:pt x="896066" y="5609274"/>
                  </a:lnTo>
                  <a:lnTo>
                    <a:pt x="897011" y="5580061"/>
                  </a:lnTo>
                  <a:lnTo>
                    <a:pt x="918421" y="5515743"/>
                  </a:lnTo>
                  <a:lnTo>
                    <a:pt x="937732" y="5481063"/>
                  </a:lnTo>
                  <a:lnTo>
                    <a:pt x="962010" y="5444989"/>
                  </a:lnTo>
                  <a:lnTo>
                    <a:pt x="990679" y="5407732"/>
                  </a:lnTo>
                  <a:lnTo>
                    <a:pt x="1023161" y="5369506"/>
                  </a:lnTo>
                  <a:lnTo>
                    <a:pt x="1058878" y="5330525"/>
                  </a:lnTo>
                  <a:lnTo>
                    <a:pt x="1097253" y="5291003"/>
                  </a:lnTo>
                  <a:lnTo>
                    <a:pt x="1137708" y="5251152"/>
                  </a:lnTo>
                  <a:lnTo>
                    <a:pt x="1179666" y="5211187"/>
                  </a:lnTo>
                  <a:lnTo>
                    <a:pt x="1222551" y="5171319"/>
                  </a:lnTo>
                  <a:lnTo>
                    <a:pt x="1265783" y="5131764"/>
                  </a:lnTo>
                  <a:lnTo>
                    <a:pt x="1308787" y="5092734"/>
                  </a:lnTo>
                  <a:lnTo>
                    <a:pt x="1350514" y="5054868"/>
                  </a:lnTo>
                  <a:lnTo>
                    <a:pt x="1392114" y="5016858"/>
                  </a:lnTo>
                  <a:lnTo>
                    <a:pt x="1433313" y="4978701"/>
                  </a:lnTo>
                  <a:lnTo>
                    <a:pt x="1473833" y="4940392"/>
                  </a:lnTo>
                  <a:lnTo>
                    <a:pt x="1513400" y="4901928"/>
                  </a:lnTo>
                  <a:lnTo>
                    <a:pt x="1551737" y="4863305"/>
                  </a:lnTo>
                  <a:lnTo>
                    <a:pt x="1588568" y="4824519"/>
                  </a:lnTo>
                  <a:lnTo>
                    <a:pt x="1623617" y="4785565"/>
                  </a:lnTo>
                  <a:lnTo>
                    <a:pt x="1656608" y="4746441"/>
                  </a:lnTo>
                  <a:lnTo>
                    <a:pt x="1687266" y="4707142"/>
                  </a:lnTo>
                  <a:lnTo>
                    <a:pt x="1715313" y="4667664"/>
                  </a:lnTo>
                  <a:lnTo>
                    <a:pt x="1740476" y="4628004"/>
                  </a:lnTo>
                  <a:lnTo>
                    <a:pt x="1762477" y="4588157"/>
                  </a:lnTo>
                  <a:lnTo>
                    <a:pt x="1781040" y="4548119"/>
                  </a:lnTo>
                  <a:lnTo>
                    <a:pt x="1795890" y="4507887"/>
                  </a:lnTo>
                  <a:lnTo>
                    <a:pt x="1806750" y="4467456"/>
                  </a:lnTo>
                  <a:lnTo>
                    <a:pt x="1813345" y="4426823"/>
                  </a:lnTo>
                  <a:lnTo>
                    <a:pt x="1815399" y="4385984"/>
                  </a:lnTo>
                  <a:lnTo>
                    <a:pt x="1812635" y="4344935"/>
                  </a:lnTo>
                  <a:lnTo>
                    <a:pt x="1804543" y="4302204"/>
                  </a:lnTo>
                  <a:lnTo>
                    <a:pt x="1791734" y="4262963"/>
                  </a:lnTo>
                  <a:lnTo>
                    <a:pt x="1774466" y="4227030"/>
                  </a:lnTo>
                  <a:lnTo>
                    <a:pt x="1752997" y="4194220"/>
                  </a:lnTo>
                  <a:lnTo>
                    <a:pt x="1727585" y="4164353"/>
                  </a:lnTo>
                  <a:lnTo>
                    <a:pt x="1698487" y="4137244"/>
                  </a:lnTo>
                  <a:lnTo>
                    <a:pt x="1665962" y="4112711"/>
                  </a:lnTo>
                  <a:lnTo>
                    <a:pt x="1630268" y="4090571"/>
                  </a:lnTo>
                  <a:lnTo>
                    <a:pt x="1591662" y="4070643"/>
                  </a:lnTo>
                  <a:lnTo>
                    <a:pt x="1550403" y="4052741"/>
                  </a:lnTo>
                  <a:lnTo>
                    <a:pt x="1506747" y="4036685"/>
                  </a:lnTo>
                  <a:lnTo>
                    <a:pt x="1460954" y="4022291"/>
                  </a:lnTo>
                  <a:lnTo>
                    <a:pt x="1413280" y="4009376"/>
                  </a:lnTo>
                  <a:lnTo>
                    <a:pt x="1363984" y="3997758"/>
                  </a:lnTo>
                  <a:lnTo>
                    <a:pt x="1313324" y="3987254"/>
                  </a:lnTo>
                  <a:lnTo>
                    <a:pt x="1261558" y="3977680"/>
                  </a:lnTo>
                  <a:lnTo>
                    <a:pt x="1208943" y="3968855"/>
                  </a:lnTo>
                  <a:lnTo>
                    <a:pt x="1155737" y="3960596"/>
                  </a:lnTo>
                  <a:lnTo>
                    <a:pt x="1102199" y="3952719"/>
                  </a:lnTo>
                  <a:lnTo>
                    <a:pt x="1048585" y="3945042"/>
                  </a:lnTo>
                  <a:lnTo>
                    <a:pt x="981076" y="3935333"/>
                  </a:lnTo>
                  <a:lnTo>
                    <a:pt x="916152" y="3925452"/>
                  </a:lnTo>
                  <a:lnTo>
                    <a:pt x="854025" y="3915225"/>
                  </a:lnTo>
                  <a:lnTo>
                    <a:pt x="794902" y="3904474"/>
                  </a:lnTo>
                  <a:lnTo>
                    <a:pt x="738993" y="3893023"/>
                  </a:lnTo>
                  <a:lnTo>
                    <a:pt x="686508" y="3880696"/>
                  </a:lnTo>
                  <a:lnTo>
                    <a:pt x="637655" y="3867316"/>
                  </a:lnTo>
                  <a:lnTo>
                    <a:pt x="592646" y="3852707"/>
                  </a:lnTo>
                  <a:lnTo>
                    <a:pt x="551688" y="3836692"/>
                  </a:lnTo>
                  <a:lnTo>
                    <a:pt x="514991" y="3819096"/>
                  </a:lnTo>
                  <a:lnTo>
                    <a:pt x="455218" y="3778453"/>
                  </a:lnTo>
                  <a:lnTo>
                    <a:pt x="415003" y="3729367"/>
                  </a:lnTo>
                  <a:lnTo>
                    <a:pt x="396020" y="3670427"/>
                  </a:lnTo>
                  <a:lnTo>
                    <a:pt x="395014" y="3636821"/>
                  </a:lnTo>
                  <a:lnTo>
                    <a:pt x="398298" y="3609693"/>
                  </a:lnTo>
                  <a:lnTo>
                    <a:pt x="415337" y="3554240"/>
                  </a:lnTo>
                  <a:lnTo>
                    <a:pt x="445446" y="3497360"/>
                  </a:lnTo>
                  <a:lnTo>
                    <a:pt x="487558" y="3439258"/>
                  </a:lnTo>
                  <a:lnTo>
                    <a:pt x="512781" y="3409811"/>
                  </a:lnTo>
                  <a:lnTo>
                    <a:pt x="540605" y="3380135"/>
                  </a:lnTo>
                  <a:lnTo>
                    <a:pt x="570895" y="3350255"/>
                  </a:lnTo>
                  <a:lnTo>
                    <a:pt x="603518" y="3320197"/>
                  </a:lnTo>
                  <a:lnTo>
                    <a:pt x="638342" y="3289985"/>
                  </a:lnTo>
                  <a:lnTo>
                    <a:pt x="675231" y="3259645"/>
                  </a:lnTo>
                  <a:lnTo>
                    <a:pt x="714053" y="3229203"/>
                  </a:lnTo>
                  <a:lnTo>
                    <a:pt x="754675" y="3198683"/>
                  </a:lnTo>
                  <a:lnTo>
                    <a:pt x="796963" y="3168113"/>
                  </a:lnTo>
                  <a:lnTo>
                    <a:pt x="840782" y="3137516"/>
                  </a:lnTo>
                  <a:lnTo>
                    <a:pt x="886001" y="3106918"/>
                  </a:lnTo>
                  <a:lnTo>
                    <a:pt x="932485" y="3076345"/>
                  </a:lnTo>
                  <a:lnTo>
                    <a:pt x="980101" y="3045822"/>
                  </a:lnTo>
                  <a:lnTo>
                    <a:pt x="1028716" y="3015374"/>
                  </a:lnTo>
                  <a:lnTo>
                    <a:pt x="1078195" y="2985027"/>
                  </a:lnTo>
                  <a:lnTo>
                    <a:pt x="1128407" y="2954807"/>
                  </a:lnTo>
                  <a:lnTo>
                    <a:pt x="1179216" y="2924739"/>
                  </a:lnTo>
                  <a:lnTo>
                    <a:pt x="1230489" y="2894847"/>
                  </a:lnTo>
                  <a:lnTo>
                    <a:pt x="1282094" y="2865158"/>
                  </a:lnTo>
                  <a:lnTo>
                    <a:pt x="1333896" y="2835697"/>
                  </a:lnTo>
                  <a:lnTo>
                    <a:pt x="1385762" y="2806490"/>
                  </a:lnTo>
                  <a:lnTo>
                    <a:pt x="1437559" y="2777561"/>
                  </a:lnTo>
                  <a:lnTo>
                    <a:pt x="1489154" y="2748937"/>
                  </a:lnTo>
                  <a:lnTo>
                    <a:pt x="1540411" y="2720642"/>
                  </a:lnTo>
                  <a:lnTo>
                    <a:pt x="1591199" y="2692703"/>
                  </a:lnTo>
                  <a:lnTo>
                    <a:pt x="1641384" y="2665143"/>
                  </a:lnTo>
                  <a:lnTo>
                    <a:pt x="1699774" y="2633036"/>
                  </a:lnTo>
                  <a:lnTo>
                    <a:pt x="1757501" y="2601231"/>
                  </a:lnTo>
                  <a:lnTo>
                    <a:pt x="1814475" y="2569715"/>
                  </a:lnTo>
                  <a:lnTo>
                    <a:pt x="1870603" y="2538477"/>
                  </a:lnTo>
                  <a:lnTo>
                    <a:pt x="1925796" y="2507506"/>
                  </a:lnTo>
                  <a:lnTo>
                    <a:pt x="1979961" y="2476788"/>
                  </a:lnTo>
                  <a:lnTo>
                    <a:pt x="2033009" y="2446312"/>
                  </a:lnTo>
                  <a:lnTo>
                    <a:pt x="2084849" y="2416067"/>
                  </a:lnTo>
                  <a:lnTo>
                    <a:pt x="2135388" y="2386040"/>
                  </a:lnTo>
                  <a:lnTo>
                    <a:pt x="2184537" y="2356220"/>
                  </a:lnTo>
                  <a:lnTo>
                    <a:pt x="2232204" y="2326594"/>
                  </a:lnTo>
                  <a:lnTo>
                    <a:pt x="2278298" y="2297151"/>
                  </a:lnTo>
                  <a:lnTo>
                    <a:pt x="2322729" y="2267879"/>
                  </a:lnTo>
                  <a:lnTo>
                    <a:pt x="2365405" y="2238765"/>
                  </a:lnTo>
                  <a:lnTo>
                    <a:pt x="2406236" y="2209799"/>
                  </a:lnTo>
                  <a:lnTo>
                    <a:pt x="2445130" y="2180967"/>
                  </a:lnTo>
                  <a:lnTo>
                    <a:pt x="2481996" y="2152259"/>
                  </a:lnTo>
                  <a:lnTo>
                    <a:pt x="2516744" y="2123663"/>
                  </a:lnTo>
                  <a:lnTo>
                    <a:pt x="2549282" y="2095165"/>
                  </a:lnTo>
                  <a:lnTo>
                    <a:pt x="2579520" y="2066755"/>
                  </a:lnTo>
                  <a:lnTo>
                    <a:pt x="2607366" y="2038421"/>
                  </a:lnTo>
                  <a:lnTo>
                    <a:pt x="2655520" y="1981932"/>
                  </a:lnTo>
                  <a:lnTo>
                    <a:pt x="2693017" y="1925603"/>
                  </a:lnTo>
                  <a:lnTo>
                    <a:pt x="2719128" y="1869338"/>
                  </a:lnTo>
                  <a:lnTo>
                    <a:pt x="2737748" y="1794656"/>
                  </a:lnTo>
                  <a:lnTo>
                    <a:pt x="2744547" y="1749254"/>
                  </a:lnTo>
                  <a:lnTo>
                    <a:pt x="2748191" y="1704970"/>
                  </a:lnTo>
                  <a:lnTo>
                    <a:pt x="2748783" y="1661778"/>
                  </a:lnTo>
                  <a:lnTo>
                    <a:pt x="2746429" y="1619656"/>
                  </a:lnTo>
                  <a:lnTo>
                    <a:pt x="2741236" y="1578578"/>
                  </a:lnTo>
                  <a:lnTo>
                    <a:pt x="2733308" y="1538521"/>
                  </a:lnTo>
                  <a:lnTo>
                    <a:pt x="2722751" y="1499461"/>
                  </a:lnTo>
                  <a:lnTo>
                    <a:pt x="2709671" y="1461373"/>
                  </a:lnTo>
                  <a:lnTo>
                    <a:pt x="2694173" y="1424233"/>
                  </a:lnTo>
                  <a:lnTo>
                    <a:pt x="2676363" y="1388016"/>
                  </a:lnTo>
                  <a:lnTo>
                    <a:pt x="2656346" y="1352700"/>
                  </a:lnTo>
                  <a:lnTo>
                    <a:pt x="2634227" y="1318259"/>
                  </a:lnTo>
                  <a:lnTo>
                    <a:pt x="2610113" y="1284670"/>
                  </a:lnTo>
                  <a:lnTo>
                    <a:pt x="2584108" y="1251907"/>
                  </a:lnTo>
                  <a:lnTo>
                    <a:pt x="2556319" y="1219948"/>
                  </a:lnTo>
                  <a:lnTo>
                    <a:pt x="2526851" y="1188768"/>
                  </a:lnTo>
                  <a:lnTo>
                    <a:pt x="2495808" y="1158342"/>
                  </a:lnTo>
                  <a:lnTo>
                    <a:pt x="2463298" y="1128647"/>
                  </a:lnTo>
                  <a:lnTo>
                    <a:pt x="2429425" y="1099658"/>
                  </a:lnTo>
                  <a:lnTo>
                    <a:pt x="2394295" y="1071351"/>
                  </a:lnTo>
                  <a:lnTo>
                    <a:pt x="2358014" y="1043702"/>
                  </a:lnTo>
                  <a:lnTo>
                    <a:pt x="2320686" y="1016687"/>
                  </a:lnTo>
                  <a:lnTo>
                    <a:pt x="2282418" y="990281"/>
                  </a:lnTo>
                  <a:lnTo>
                    <a:pt x="2243315" y="964461"/>
                  </a:lnTo>
                  <a:lnTo>
                    <a:pt x="2203483" y="939202"/>
                  </a:lnTo>
                  <a:lnTo>
                    <a:pt x="2163026" y="914480"/>
                  </a:lnTo>
                  <a:lnTo>
                    <a:pt x="2122051" y="890270"/>
                  </a:lnTo>
                  <a:lnTo>
                    <a:pt x="2080663" y="866550"/>
                  </a:lnTo>
                  <a:lnTo>
                    <a:pt x="2038968" y="843294"/>
                  </a:lnTo>
                  <a:lnTo>
                    <a:pt x="1997071" y="820478"/>
                  </a:lnTo>
                  <a:lnTo>
                    <a:pt x="1955078" y="798078"/>
                  </a:lnTo>
                  <a:lnTo>
                    <a:pt x="1913094" y="776071"/>
                  </a:lnTo>
                  <a:lnTo>
                    <a:pt x="1871224" y="754431"/>
                  </a:lnTo>
                  <a:lnTo>
                    <a:pt x="1829575" y="733134"/>
                  </a:lnTo>
                  <a:lnTo>
                    <a:pt x="1788252" y="712158"/>
                  </a:lnTo>
                  <a:lnTo>
                    <a:pt x="1747360" y="691476"/>
                  </a:lnTo>
                  <a:lnTo>
                    <a:pt x="1608882" y="621059"/>
                  </a:lnTo>
                  <a:lnTo>
                    <a:pt x="1571739" y="599230"/>
                  </a:lnTo>
                  <a:lnTo>
                    <a:pt x="1535861" y="573190"/>
                  </a:lnTo>
                  <a:lnTo>
                    <a:pt x="1500997" y="543459"/>
                  </a:lnTo>
                  <a:lnTo>
                    <a:pt x="1466893" y="510560"/>
                  </a:lnTo>
                  <a:lnTo>
                    <a:pt x="1433299" y="475012"/>
                  </a:lnTo>
                  <a:lnTo>
                    <a:pt x="1399961" y="437336"/>
                  </a:lnTo>
                  <a:lnTo>
                    <a:pt x="1366628" y="398054"/>
                  </a:lnTo>
                  <a:lnTo>
                    <a:pt x="1333048" y="357685"/>
                  </a:lnTo>
                  <a:lnTo>
                    <a:pt x="1302980" y="321474"/>
                  </a:lnTo>
                  <a:lnTo>
                    <a:pt x="1272190" y="285048"/>
                  </a:lnTo>
                  <a:lnTo>
                    <a:pt x="1240530" y="248871"/>
                  </a:lnTo>
                  <a:lnTo>
                    <a:pt x="1207853" y="213407"/>
                  </a:lnTo>
                  <a:lnTo>
                    <a:pt x="1174009" y="179120"/>
                  </a:lnTo>
                  <a:lnTo>
                    <a:pt x="1138852" y="146473"/>
                  </a:lnTo>
                  <a:lnTo>
                    <a:pt x="1102232" y="115931"/>
                  </a:lnTo>
                  <a:lnTo>
                    <a:pt x="1064001" y="87956"/>
                  </a:lnTo>
                  <a:lnTo>
                    <a:pt x="1024012" y="63012"/>
                  </a:lnTo>
                  <a:lnTo>
                    <a:pt x="982115" y="41564"/>
                  </a:lnTo>
                  <a:lnTo>
                    <a:pt x="938164" y="24075"/>
                  </a:lnTo>
                  <a:lnTo>
                    <a:pt x="892010" y="11009"/>
                  </a:lnTo>
                  <a:lnTo>
                    <a:pt x="843504" y="2829"/>
                  </a:lnTo>
                  <a:lnTo>
                    <a:pt x="792499" y="0"/>
                  </a:lnTo>
                  <a:lnTo>
                    <a:pt x="727865" y="2098"/>
                  </a:lnTo>
                  <a:lnTo>
                    <a:pt x="668067" y="8146"/>
                  </a:lnTo>
                  <a:lnTo>
                    <a:pt x="612581" y="17774"/>
                  </a:lnTo>
                  <a:lnTo>
                    <a:pt x="560882" y="30611"/>
                  </a:lnTo>
                  <a:lnTo>
                    <a:pt x="512447" y="46288"/>
                  </a:lnTo>
                  <a:lnTo>
                    <a:pt x="466752" y="64434"/>
                  </a:lnTo>
                  <a:lnTo>
                    <a:pt x="423273" y="84679"/>
                  </a:lnTo>
                  <a:lnTo>
                    <a:pt x="381486" y="106653"/>
                  </a:lnTo>
                  <a:lnTo>
                    <a:pt x="340867" y="129987"/>
                  </a:lnTo>
                  <a:lnTo>
                    <a:pt x="300893" y="154309"/>
                  </a:lnTo>
                  <a:lnTo>
                    <a:pt x="261039" y="179251"/>
                  </a:lnTo>
                  <a:lnTo>
                    <a:pt x="222177" y="203658"/>
                  </a:lnTo>
                  <a:lnTo>
                    <a:pt x="182272" y="228089"/>
                  </a:lnTo>
                  <a:lnTo>
                    <a:pt x="140712" y="252312"/>
                  </a:lnTo>
                  <a:lnTo>
                    <a:pt x="96888" y="276097"/>
                  </a:lnTo>
                  <a:lnTo>
                    <a:pt x="50187" y="299211"/>
                  </a:lnTo>
                  <a:lnTo>
                    <a:pt x="0" y="321424"/>
                  </a:lnTo>
                  <a:lnTo>
                    <a:pt x="62102" y="461944"/>
                  </a:lnTo>
                  <a:lnTo>
                    <a:pt x="74513" y="461142"/>
                  </a:lnTo>
                  <a:lnTo>
                    <a:pt x="102763" y="459958"/>
                  </a:lnTo>
                  <a:lnTo>
                    <a:pt x="131096" y="458906"/>
                  </a:lnTo>
                  <a:lnTo>
                    <a:pt x="143754" y="458499"/>
                  </a:lnTo>
                  <a:lnTo>
                    <a:pt x="185751" y="435948"/>
                  </a:lnTo>
                  <a:lnTo>
                    <a:pt x="229715" y="411130"/>
                  </a:lnTo>
                  <a:lnTo>
                    <a:pt x="273198" y="385682"/>
                  </a:lnTo>
                  <a:lnTo>
                    <a:pt x="313750" y="361241"/>
                  </a:lnTo>
                  <a:lnTo>
                    <a:pt x="348921" y="339445"/>
                  </a:lnTo>
                  <a:lnTo>
                    <a:pt x="389102" y="314299"/>
                  </a:lnTo>
                  <a:lnTo>
                    <a:pt x="428296" y="290527"/>
                  </a:lnTo>
                  <a:lnTo>
                    <a:pt x="467220" y="268428"/>
                  </a:lnTo>
                  <a:lnTo>
                    <a:pt x="506594" y="248304"/>
                  </a:lnTo>
                  <a:lnTo>
                    <a:pt x="547135" y="230453"/>
                  </a:lnTo>
                  <a:lnTo>
                    <a:pt x="589562" y="215176"/>
                  </a:lnTo>
                  <a:lnTo>
                    <a:pt x="634593" y="202771"/>
                  </a:lnTo>
                  <a:lnTo>
                    <a:pt x="682947" y="193540"/>
                  </a:lnTo>
                  <a:lnTo>
                    <a:pt x="735343" y="187781"/>
                  </a:lnTo>
                  <a:lnTo>
                    <a:pt x="792499" y="185795"/>
                  </a:lnTo>
                  <a:lnTo>
                    <a:pt x="836728" y="189251"/>
                  </a:lnTo>
                  <a:lnTo>
                    <a:pt x="878837" y="199213"/>
                  </a:lnTo>
                  <a:lnTo>
                    <a:pt x="919076" y="215071"/>
                  </a:lnTo>
                  <a:lnTo>
                    <a:pt x="957693" y="236215"/>
                  </a:lnTo>
                  <a:lnTo>
                    <a:pt x="994935" y="262034"/>
                  </a:lnTo>
                  <a:lnTo>
                    <a:pt x="1031053" y="291919"/>
                  </a:lnTo>
                  <a:lnTo>
                    <a:pt x="1066292" y="325260"/>
                  </a:lnTo>
                  <a:lnTo>
                    <a:pt x="1100904" y="361447"/>
                  </a:lnTo>
                  <a:lnTo>
                    <a:pt x="1135135" y="399869"/>
                  </a:lnTo>
                  <a:lnTo>
                    <a:pt x="1169234" y="439916"/>
                  </a:lnTo>
                  <a:lnTo>
                    <a:pt x="1203450" y="480980"/>
                  </a:lnTo>
                  <a:lnTo>
                    <a:pt x="1236040" y="520242"/>
                  </a:lnTo>
                  <a:lnTo>
                    <a:pt x="1269115" y="559317"/>
                  </a:lnTo>
                  <a:lnTo>
                    <a:pt x="1302903" y="597736"/>
                  </a:lnTo>
                  <a:lnTo>
                    <a:pt x="1337636" y="635029"/>
                  </a:lnTo>
                  <a:lnTo>
                    <a:pt x="1373542" y="670727"/>
                  </a:lnTo>
                  <a:lnTo>
                    <a:pt x="1410852" y="704359"/>
                  </a:lnTo>
                  <a:lnTo>
                    <a:pt x="1449796" y="735458"/>
                  </a:lnTo>
                  <a:lnTo>
                    <a:pt x="1490603" y="763553"/>
                  </a:lnTo>
                  <a:lnTo>
                    <a:pt x="1533503" y="788174"/>
                  </a:lnTo>
                  <a:lnTo>
                    <a:pt x="1673519" y="859670"/>
                  </a:lnTo>
                  <a:lnTo>
                    <a:pt x="1718774" y="882557"/>
                  </a:lnTo>
                  <a:lnTo>
                    <a:pt x="1764276" y="905667"/>
                  </a:lnTo>
                  <a:lnTo>
                    <a:pt x="1809885" y="929026"/>
                  </a:lnTo>
                  <a:lnTo>
                    <a:pt x="1855460" y="952661"/>
                  </a:lnTo>
                  <a:lnTo>
                    <a:pt x="1900861" y="976599"/>
                  </a:lnTo>
                  <a:lnTo>
                    <a:pt x="1945948" y="1000867"/>
                  </a:lnTo>
                  <a:lnTo>
                    <a:pt x="1990580" y="1025492"/>
                  </a:lnTo>
                  <a:lnTo>
                    <a:pt x="2034616" y="1050500"/>
                  </a:lnTo>
                  <a:lnTo>
                    <a:pt x="2077917" y="1075918"/>
                  </a:lnTo>
                  <a:lnTo>
                    <a:pt x="2120342" y="1101774"/>
                  </a:lnTo>
                  <a:lnTo>
                    <a:pt x="2161749" y="1128094"/>
                  </a:lnTo>
                  <a:lnTo>
                    <a:pt x="2202000" y="1154905"/>
                  </a:lnTo>
                  <a:lnTo>
                    <a:pt x="2240953" y="1182233"/>
                  </a:lnTo>
                  <a:lnTo>
                    <a:pt x="2278468" y="1210107"/>
                  </a:lnTo>
                  <a:lnTo>
                    <a:pt x="2314405" y="1238551"/>
                  </a:lnTo>
                  <a:lnTo>
                    <a:pt x="2348623" y="1267595"/>
                  </a:lnTo>
                  <a:lnTo>
                    <a:pt x="2380981" y="1297264"/>
                  </a:lnTo>
                  <a:lnTo>
                    <a:pt x="2411340" y="1327584"/>
                  </a:lnTo>
                  <a:lnTo>
                    <a:pt x="2439558" y="1358584"/>
                  </a:lnTo>
                  <a:lnTo>
                    <a:pt x="2465496" y="1390290"/>
                  </a:lnTo>
                  <a:lnTo>
                    <a:pt x="2489012" y="1422729"/>
                  </a:lnTo>
                  <a:lnTo>
                    <a:pt x="2509967" y="1455927"/>
                  </a:lnTo>
                  <a:lnTo>
                    <a:pt x="2528221" y="1489912"/>
                  </a:lnTo>
                  <a:lnTo>
                    <a:pt x="2556059" y="1560348"/>
                  </a:lnTo>
                  <a:lnTo>
                    <a:pt x="2571404" y="1634253"/>
                  </a:lnTo>
                  <a:lnTo>
                    <a:pt x="2574041" y="1672573"/>
                  </a:lnTo>
                  <a:lnTo>
                    <a:pt x="2573132" y="1711841"/>
                  </a:lnTo>
                  <a:lnTo>
                    <a:pt x="2568539" y="1752083"/>
                  </a:lnTo>
                  <a:lnTo>
                    <a:pt x="2560121" y="1793327"/>
                  </a:lnTo>
                  <a:lnTo>
                    <a:pt x="2540595" y="1839020"/>
                  </a:lnTo>
                  <a:lnTo>
                    <a:pt x="2504994" y="1887968"/>
                  </a:lnTo>
                  <a:lnTo>
                    <a:pt x="2454916" y="1939777"/>
                  </a:lnTo>
                  <a:lnTo>
                    <a:pt x="2424946" y="1966631"/>
                  </a:lnTo>
                  <a:lnTo>
                    <a:pt x="2391955" y="1994054"/>
                  </a:lnTo>
                  <a:lnTo>
                    <a:pt x="2356143" y="2021995"/>
                  </a:lnTo>
                  <a:lnTo>
                    <a:pt x="2317708" y="2050405"/>
                  </a:lnTo>
                  <a:lnTo>
                    <a:pt x="2276851" y="2079236"/>
                  </a:lnTo>
                  <a:lnTo>
                    <a:pt x="2233771" y="2108438"/>
                  </a:lnTo>
                  <a:lnTo>
                    <a:pt x="2188667" y="2137962"/>
                  </a:lnTo>
                  <a:lnTo>
                    <a:pt x="2141740" y="2167759"/>
                  </a:lnTo>
                  <a:lnTo>
                    <a:pt x="2093187" y="2197779"/>
                  </a:lnTo>
                  <a:lnTo>
                    <a:pt x="2043210" y="2227974"/>
                  </a:lnTo>
                  <a:lnTo>
                    <a:pt x="1992007" y="2258295"/>
                  </a:lnTo>
                  <a:lnTo>
                    <a:pt x="1939778" y="2288691"/>
                  </a:lnTo>
                  <a:lnTo>
                    <a:pt x="1886722" y="2319115"/>
                  </a:lnTo>
                  <a:lnTo>
                    <a:pt x="1833040" y="2349517"/>
                  </a:lnTo>
                  <a:lnTo>
                    <a:pt x="1778929" y="2379847"/>
                  </a:lnTo>
                  <a:lnTo>
                    <a:pt x="1724591" y="2410057"/>
                  </a:lnTo>
                  <a:lnTo>
                    <a:pt x="1670224" y="2440098"/>
                  </a:lnTo>
                  <a:lnTo>
                    <a:pt x="1616029" y="2469919"/>
                  </a:lnTo>
                  <a:lnTo>
                    <a:pt x="1562203" y="2499473"/>
                  </a:lnTo>
                  <a:lnTo>
                    <a:pt x="1508775" y="2528866"/>
                  </a:lnTo>
                  <a:lnTo>
                    <a:pt x="1455565" y="2558179"/>
                  </a:lnTo>
                  <a:lnTo>
                    <a:pt x="1402639" y="2587420"/>
                  </a:lnTo>
                  <a:lnTo>
                    <a:pt x="1350059" y="2616597"/>
                  </a:lnTo>
                  <a:lnTo>
                    <a:pt x="1297889" y="2645718"/>
                  </a:lnTo>
                  <a:lnTo>
                    <a:pt x="1246193" y="2674789"/>
                  </a:lnTo>
                  <a:lnTo>
                    <a:pt x="1195033" y="2703820"/>
                  </a:lnTo>
                  <a:lnTo>
                    <a:pt x="1144474" y="2732818"/>
                  </a:lnTo>
                  <a:lnTo>
                    <a:pt x="1094579" y="2761791"/>
                  </a:lnTo>
                  <a:lnTo>
                    <a:pt x="1045412" y="2790746"/>
                  </a:lnTo>
                  <a:lnTo>
                    <a:pt x="997035" y="2819691"/>
                  </a:lnTo>
                  <a:lnTo>
                    <a:pt x="949513" y="2848635"/>
                  </a:lnTo>
                  <a:lnTo>
                    <a:pt x="902909" y="2877584"/>
                  </a:lnTo>
                  <a:lnTo>
                    <a:pt x="857287" y="2906547"/>
                  </a:lnTo>
                  <a:lnTo>
                    <a:pt x="812709" y="2935531"/>
                  </a:lnTo>
                  <a:lnTo>
                    <a:pt x="769240" y="2964544"/>
                  </a:lnTo>
                  <a:lnTo>
                    <a:pt x="726944" y="2993595"/>
                  </a:lnTo>
                  <a:lnTo>
                    <a:pt x="685882" y="3022690"/>
                  </a:lnTo>
                  <a:lnTo>
                    <a:pt x="646120" y="3051837"/>
                  </a:lnTo>
                  <a:lnTo>
                    <a:pt x="607720" y="3081045"/>
                  </a:lnTo>
                  <a:lnTo>
                    <a:pt x="570746" y="3110321"/>
                  </a:lnTo>
                  <a:lnTo>
                    <a:pt x="535262" y="3139673"/>
                  </a:lnTo>
                  <a:lnTo>
                    <a:pt x="501331" y="3169108"/>
                  </a:lnTo>
                  <a:lnTo>
                    <a:pt x="469017" y="3198635"/>
                  </a:lnTo>
                  <a:lnTo>
                    <a:pt x="438383" y="3228261"/>
                  </a:lnTo>
                  <a:lnTo>
                    <a:pt x="409492" y="3257993"/>
                  </a:lnTo>
                  <a:lnTo>
                    <a:pt x="382408" y="3287841"/>
                  </a:lnTo>
                  <a:lnTo>
                    <a:pt x="357195" y="3317811"/>
                  </a:lnTo>
                  <a:lnTo>
                    <a:pt x="312635" y="3378150"/>
                  </a:lnTo>
                  <a:lnTo>
                    <a:pt x="276319" y="3439072"/>
                  </a:lnTo>
                  <a:lnTo>
                    <a:pt x="248756" y="3500640"/>
                  </a:lnTo>
                  <a:lnTo>
                    <a:pt x="230453" y="3562916"/>
                  </a:lnTo>
                  <a:lnTo>
                    <a:pt x="221919" y="3625962"/>
                  </a:lnTo>
                  <a:lnTo>
                    <a:pt x="221611" y="3672646"/>
                  </a:lnTo>
                  <a:lnTo>
                    <a:pt x="225871" y="3716084"/>
                  </a:lnTo>
                  <a:lnTo>
                    <a:pt x="234476" y="3756412"/>
                  </a:lnTo>
                  <a:lnTo>
                    <a:pt x="247206" y="3793770"/>
                  </a:lnTo>
                  <a:lnTo>
                    <a:pt x="263837" y="3828296"/>
                  </a:lnTo>
                  <a:lnTo>
                    <a:pt x="307916" y="3889401"/>
                  </a:lnTo>
                  <a:lnTo>
                    <a:pt x="364937" y="3940831"/>
                  </a:lnTo>
                  <a:lnTo>
                    <a:pt x="397747" y="3963264"/>
                  </a:lnTo>
                  <a:lnTo>
                    <a:pt x="433125" y="3983691"/>
                  </a:lnTo>
                  <a:lnTo>
                    <a:pt x="470852" y="4002252"/>
                  </a:lnTo>
                  <a:lnTo>
                    <a:pt x="510703" y="4019084"/>
                  </a:lnTo>
                  <a:lnTo>
                    <a:pt x="552459" y="4034326"/>
                  </a:lnTo>
                  <a:lnTo>
                    <a:pt x="595895" y="4048115"/>
                  </a:lnTo>
                  <a:lnTo>
                    <a:pt x="640791" y="4060589"/>
                  </a:lnTo>
                  <a:lnTo>
                    <a:pt x="686925" y="4071886"/>
                  </a:lnTo>
                  <a:lnTo>
                    <a:pt x="734073" y="4082145"/>
                  </a:lnTo>
                  <a:lnTo>
                    <a:pt x="782015" y="4091503"/>
                  </a:lnTo>
                  <a:lnTo>
                    <a:pt x="830529" y="4100098"/>
                  </a:lnTo>
                  <a:lnTo>
                    <a:pt x="879391" y="4108069"/>
                  </a:lnTo>
                  <a:lnTo>
                    <a:pt x="928381" y="4115553"/>
                  </a:lnTo>
                  <a:lnTo>
                    <a:pt x="977275" y="4122688"/>
                  </a:lnTo>
                  <a:lnTo>
                    <a:pt x="1025853" y="4129612"/>
                  </a:lnTo>
                  <a:lnTo>
                    <a:pt x="1082040" y="4137601"/>
                  </a:lnTo>
                  <a:lnTo>
                    <a:pt x="1138627" y="4145919"/>
                  </a:lnTo>
                  <a:lnTo>
                    <a:pt x="1195022" y="4154756"/>
                  </a:lnTo>
                  <a:lnTo>
                    <a:pt x="1250630" y="4164302"/>
                  </a:lnTo>
                  <a:lnTo>
                    <a:pt x="1304859" y="4174745"/>
                  </a:lnTo>
                  <a:lnTo>
                    <a:pt x="1357115" y="4186274"/>
                  </a:lnTo>
                  <a:lnTo>
                    <a:pt x="1406806" y="4199079"/>
                  </a:lnTo>
                  <a:lnTo>
                    <a:pt x="1453337" y="4213349"/>
                  </a:lnTo>
                  <a:lnTo>
                    <a:pt x="1496115" y="4229273"/>
                  </a:lnTo>
                  <a:lnTo>
                    <a:pt x="1534547" y="4247039"/>
                  </a:lnTo>
                  <a:lnTo>
                    <a:pt x="1568041" y="4266838"/>
                  </a:lnTo>
                  <a:lnTo>
                    <a:pt x="1617836" y="4313289"/>
                  </a:lnTo>
                  <a:lnTo>
                    <a:pt x="1640756" y="4370139"/>
                  </a:lnTo>
                  <a:lnTo>
                    <a:pt x="1641561" y="4400820"/>
                  </a:lnTo>
                  <a:lnTo>
                    <a:pt x="1636527" y="4432866"/>
                  </a:lnTo>
                  <a:lnTo>
                    <a:pt x="1610681" y="4500521"/>
                  </a:lnTo>
                  <a:lnTo>
                    <a:pt x="1590741" y="4535867"/>
                  </a:lnTo>
                  <a:lnTo>
                    <a:pt x="1566702" y="4572049"/>
                  </a:lnTo>
                  <a:lnTo>
                    <a:pt x="1539000" y="4608936"/>
                  </a:lnTo>
                  <a:lnTo>
                    <a:pt x="1508070" y="4646396"/>
                  </a:lnTo>
                  <a:lnTo>
                    <a:pt x="1474348" y="4684297"/>
                  </a:lnTo>
                  <a:lnTo>
                    <a:pt x="1438268" y="4722508"/>
                  </a:lnTo>
                  <a:lnTo>
                    <a:pt x="1400265" y="4760896"/>
                  </a:lnTo>
                  <a:lnTo>
                    <a:pt x="1360776" y="4799329"/>
                  </a:lnTo>
                  <a:lnTo>
                    <a:pt x="1320235" y="4837677"/>
                  </a:lnTo>
                  <a:lnTo>
                    <a:pt x="1279078" y="4875807"/>
                  </a:lnTo>
                  <a:lnTo>
                    <a:pt x="1237739" y="4913587"/>
                  </a:lnTo>
                  <a:lnTo>
                    <a:pt x="1196654" y="4950885"/>
                  </a:lnTo>
                  <a:lnTo>
                    <a:pt x="1154465" y="4989243"/>
                  </a:lnTo>
                  <a:lnTo>
                    <a:pt x="1112789" y="5027377"/>
                  </a:lnTo>
                  <a:lnTo>
                    <a:pt x="1071883" y="5065314"/>
                  </a:lnTo>
                  <a:lnTo>
                    <a:pt x="1032000" y="5103078"/>
                  </a:lnTo>
                  <a:lnTo>
                    <a:pt x="993395" y="5140695"/>
                  </a:lnTo>
                  <a:lnTo>
                    <a:pt x="956323" y="5178189"/>
                  </a:lnTo>
                  <a:lnTo>
                    <a:pt x="921038" y="5215586"/>
                  </a:lnTo>
                  <a:lnTo>
                    <a:pt x="887795" y="5252911"/>
                  </a:lnTo>
                  <a:lnTo>
                    <a:pt x="856848" y="5290188"/>
                  </a:lnTo>
                  <a:lnTo>
                    <a:pt x="828452" y="5327443"/>
                  </a:lnTo>
                  <a:lnTo>
                    <a:pt x="802862" y="5364701"/>
                  </a:lnTo>
                  <a:lnTo>
                    <a:pt x="780332" y="5401987"/>
                  </a:lnTo>
                  <a:lnTo>
                    <a:pt x="761117" y="5439325"/>
                  </a:lnTo>
                  <a:lnTo>
                    <a:pt x="745471" y="5476742"/>
                  </a:lnTo>
                  <a:lnTo>
                    <a:pt x="733649" y="5514262"/>
                  </a:lnTo>
                  <a:lnTo>
                    <a:pt x="725906" y="5551911"/>
                  </a:lnTo>
                  <a:lnTo>
                    <a:pt x="722496" y="5589712"/>
                  </a:lnTo>
                  <a:lnTo>
                    <a:pt x="723674" y="5627692"/>
                  </a:lnTo>
                  <a:lnTo>
                    <a:pt x="732161" y="5681488"/>
                  </a:lnTo>
                  <a:lnTo>
                    <a:pt x="746629" y="5729350"/>
                  </a:lnTo>
                  <a:lnTo>
                    <a:pt x="766464" y="5771698"/>
                  </a:lnTo>
                  <a:lnTo>
                    <a:pt x="791053" y="5808950"/>
                  </a:lnTo>
                  <a:lnTo>
                    <a:pt x="819783" y="5841526"/>
                  </a:lnTo>
                  <a:lnTo>
                    <a:pt x="852042" y="5869845"/>
                  </a:lnTo>
                  <a:lnTo>
                    <a:pt x="887216" y="5894324"/>
                  </a:lnTo>
                  <a:lnTo>
                    <a:pt x="924692" y="5915383"/>
                  </a:lnTo>
                  <a:lnTo>
                    <a:pt x="963858" y="5933442"/>
                  </a:lnTo>
                  <a:lnTo>
                    <a:pt x="1004101" y="5948918"/>
                  </a:lnTo>
                  <a:lnTo>
                    <a:pt x="1044807" y="5962230"/>
                  </a:lnTo>
                  <a:lnTo>
                    <a:pt x="1085364" y="5973799"/>
                  </a:lnTo>
                  <a:lnTo>
                    <a:pt x="1125158" y="5984041"/>
                  </a:lnTo>
                  <a:lnTo>
                    <a:pt x="1163577" y="5993377"/>
                  </a:lnTo>
                  <a:lnTo>
                    <a:pt x="1228120" y="6009455"/>
                  </a:lnTo>
                  <a:lnTo>
                    <a:pt x="1283860" y="6025560"/>
                  </a:lnTo>
                  <a:lnTo>
                    <a:pt x="1329797" y="6042817"/>
                  </a:lnTo>
                  <a:lnTo>
                    <a:pt x="1364927" y="6062350"/>
                  </a:lnTo>
                  <a:lnTo>
                    <a:pt x="1398763" y="6112745"/>
                  </a:lnTo>
                  <a:lnTo>
                    <a:pt x="1399475" y="6136947"/>
                  </a:lnTo>
                  <a:lnTo>
                    <a:pt x="1396260" y="6164772"/>
                  </a:lnTo>
                  <a:lnTo>
                    <a:pt x="1379093" y="6230479"/>
                  </a:lnTo>
                  <a:lnTo>
                    <a:pt x="1365662" y="6267954"/>
                  </a:lnTo>
                  <a:lnTo>
                    <a:pt x="1349347" y="6308240"/>
                  </a:lnTo>
                  <a:lnTo>
                    <a:pt x="1330410" y="6351133"/>
                  </a:lnTo>
                  <a:lnTo>
                    <a:pt x="1309110" y="6396430"/>
                  </a:lnTo>
                  <a:lnTo>
                    <a:pt x="1285709" y="6443929"/>
                  </a:lnTo>
                  <a:lnTo>
                    <a:pt x="1260468" y="6493425"/>
                  </a:lnTo>
                  <a:lnTo>
                    <a:pt x="1233646" y="6544717"/>
                  </a:lnTo>
                  <a:lnTo>
                    <a:pt x="1205506" y="6597600"/>
                  </a:lnTo>
                  <a:lnTo>
                    <a:pt x="1176308" y="6651871"/>
                  </a:lnTo>
                  <a:lnTo>
                    <a:pt x="1146312" y="6707328"/>
                  </a:lnTo>
                  <a:lnTo>
                    <a:pt x="1115780" y="6763767"/>
                  </a:lnTo>
                  <a:lnTo>
                    <a:pt x="1084972" y="6820986"/>
                  </a:lnTo>
                  <a:lnTo>
                    <a:pt x="1057393" y="6867302"/>
                  </a:lnTo>
                  <a:lnTo>
                    <a:pt x="1033021" y="6904768"/>
                  </a:lnTo>
                  <a:lnTo>
                    <a:pt x="1011056" y="6936132"/>
                  </a:lnTo>
                  <a:lnTo>
                    <a:pt x="990698" y="6964145"/>
                  </a:lnTo>
                  <a:lnTo>
                    <a:pt x="971145" y="6991555"/>
                  </a:lnTo>
                  <a:lnTo>
                    <a:pt x="951599" y="7021112"/>
                  </a:lnTo>
                  <a:lnTo>
                    <a:pt x="931257" y="7055566"/>
                  </a:lnTo>
                  <a:lnTo>
                    <a:pt x="909321" y="7097666"/>
                  </a:lnTo>
                  <a:lnTo>
                    <a:pt x="905682" y="7105516"/>
                  </a:lnTo>
                </a:path>
              </a:pathLst>
            </a:custGeom>
            <a:ln w="10470">
              <a:solidFill>
                <a:srgbClr val="B3C9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71025" y="1234529"/>
              <a:ext cx="880110" cy="181610"/>
            </a:xfrm>
            <a:custGeom>
              <a:avLst/>
              <a:gdLst/>
              <a:ahLst/>
              <a:cxnLst/>
              <a:rect l="l" t="t" r="r" b="b"/>
              <a:pathLst>
                <a:path w="880109" h="181609">
                  <a:moveTo>
                    <a:pt x="0" y="8376"/>
                  </a:moveTo>
                  <a:lnTo>
                    <a:pt x="555846" y="56762"/>
                  </a:lnTo>
                  <a:lnTo>
                    <a:pt x="7874" y="181345"/>
                  </a:lnTo>
                  <a:lnTo>
                    <a:pt x="879491" y="75495"/>
                  </a:lnTo>
                  <a:lnTo>
                    <a:pt x="841272" y="0"/>
                  </a:lnTo>
                  <a:lnTo>
                    <a:pt x="0" y="8376"/>
                  </a:lnTo>
                  <a:close/>
                </a:path>
              </a:pathLst>
            </a:custGeom>
            <a:ln w="10470">
              <a:solidFill>
                <a:srgbClr val="B3C9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20104100" cy="193040"/>
            <a:chOff x="0" y="0"/>
            <a:chExt cx="20104100" cy="19304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50683" y="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01366" y="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052050" y="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E200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402733" y="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753416" y="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60842"/>
            <a:ext cx="10180979" cy="9834184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0180977" y="6376769"/>
            <a:ext cx="5517515" cy="3277870"/>
            <a:chOff x="10180977" y="6376769"/>
            <a:chExt cx="5517515" cy="3277870"/>
          </a:xfrm>
        </p:grpSpPr>
        <p:sp>
          <p:nvSpPr>
            <p:cNvPr id="15" name="object 15"/>
            <p:cNvSpPr/>
            <p:nvPr/>
          </p:nvSpPr>
          <p:spPr>
            <a:xfrm>
              <a:off x="11811158" y="6649012"/>
              <a:ext cx="3392804" cy="1696720"/>
            </a:xfrm>
            <a:custGeom>
              <a:avLst/>
              <a:gdLst/>
              <a:ahLst/>
              <a:cxnLst/>
              <a:rect l="l" t="t" r="r" b="b"/>
              <a:pathLst>
                <a:path w="3392805" h="1696720">
                  <a:moveTo>
                    <a:pt x="3392566" y="1696283"/>
                  </a:moveTo>
                  <a:lnTo>
                    <a:pt x="3391892" y="1647987"/>
                  </a:lnTo>
                  <a:lnTo>
                    <a:pt x="3389881" y="1600026"/>
                  </a:lnTo>
                  <a:lnTo>
                    <a:pt x="3386551" y="1552417"/>
                  </a:lnTo>
                  <a:lnTo>
                    <a:pt x="3381921" y="1505178"/>
                  </a:lnTo>
                  <a:lnTo>
                    <a:pt x="3376007" y="1458327"/>
                  </a:lnTo>
                  <a:lnTo>
                    <a:pt x="3368829" y="1411882"/>
                  </a:lnTo>
                  <a:lnTo>
                    <a:pt x="3360403" y="1365860"/>
                  </a:lnTo>
                  <a:lnTo>
                    <a:pt x="3350748" y="1320280"/>
                  </a:lnTo>
                  <a:lnTo>
                    <a:pt x="3339882" y="1275160"/>
                  </a:lnTo>
                  <a:lnTo>
                    <a:pt x="3327822" y="1230517"/>
                  </a:lnTo>
                  <a:lnTo>
                    <a:pt x="3314587" y="1186370"/>
                  </a:lnTo>
                  <a:lnTo>
                    <a:pt x="3300194" y="1142736"/>
                  </a:lnTo>
                  <a:lnTo>
                    <a:pt x="3284661" y="1099633"/>
                  </a:lnTo>
                  <a:lnTo>
                    <a:pt x="3268006" y="1057079"/>
                  </a:lnTo>
                  <a:lnTo>
                    <a:pt x="3250248" y="1015092"/>
                  </a:lnTo>
                  <a:lnTo>
                    <a:pt x="3231403" y="973690"/>
                  </a:lnTo>
                  <a:lnTo>
                    <a:pt x="3211490" y="932891"/>
                  </a:lnTo>
                  <a:lnTo>
                    <a:pt x="3190527" y="892712"/>
                  </a:lnTo>
                  <a:lnTo>
                    <a:pt x="3168532" y="853172"/>
                  </a:lnTo>
                  <a:lnTo>
                    <a:pt x="3145522" y="814288"/>
                  </a:lnTo>
                  <a:lnTo>
                    <a:pt x="3121515" y="776079"/>
                  </a:lnTo>
                  <a:lnTo>
                    <a:pt x="3096530" y="738562"/>
                  </a:lnTo>
                  <a:lnTo>
                    <a:pt x="3070585" y="701755"/>
                  </a:lnTo>
                  <a:lnTo>
                    <a:pt x="3043696" y="665676"/>
                  </a:lnTo>
                  <a:lnTo>
                    <a:pt x="3015882" y="630344"/>
                  </a:lnTo>
                  <a:lnTo>
                    <a:pt x="2987161" y="595775"/>
                  </a:lnTo>
                  <a:lnTo>
                    <a:pt x="2957552" y="561987"/>
                  </a:lnTo>
                  <a:lnTo>
                    <a:pt x="2927070" y="529000"/>
                  </a:lnTo>
                  <a:lnTo>
                    <a:pt x="2895736" y="496830"/>
                  </a:lnTo>
                  <a:lnTo>
                    <a:pt x="2863566" y="465495"/>
                  </a:lnTo>
                  <a:lnTo>
                    <a:pt x="2830578" y="435014"/>
                  </a:lnTo>
                  <a:lnTo>
                    <a:pt x="2796791" y="405404"/>
                  </a:lnTo>
                  <a:lnTo>
                    <a:pt x="2762222" y="376684"/>
                  </a:lnTo>
                  <a:lnTo>
                    <a:pt x="2726890" y="348870"/>
                  </a:lnTo>
                  <a:lnTo>
                    <a:pt x="2690811" y="321981"/>
                  </a:lnTo>
                  <a:lnTo>
                    <a:pt x="2654004" y="296035"/>
                  </a:lnTo>
                  <a:lnTo>
                    <a:pt x="2616487" y="271050"/>
                  </a:lnTo>
                  <a:lnTo>
                    <a:pt x="2578278" y="247044"/>
                  </a:lnTo>
                  <a:lnTo>
                    <a:pt x="2539394" y="224034"/>
                  </a:lnTo>
                  <a:lnTo>
                    <a:pt x="2499854" y="202039"/>
                  </a:lnTo>
                  <a:lnTo>
                    <a:pt x="2459675" y="181076"/>
                  </a:lnTo>
                  <a:lnTo>
                    <a:pt x="2418876" y="161163"/>
                  </a:lnTo>
                  <a:lnTo>
                    <a:pt x="2377474" y="142318"/>
                  </a:lnTo>
                  <a:lnTo>
                    <a:pt x="2335487" y="124560"/>
                  </a:lnTo>
                  <a:lnTo>
                    <a:pt x="2292933" y="107905"/>
                  </a:lnTo>
                  <a:lnTo>
                    <a:pt x="2249830" y="92372"/>
                  </a:lnTo>
                  <a:lnTo>
                    <a:pt x="2206196" y="77979"/>
                  </a:lnTo>
                  <a:lnTo>
                    <a:pt x="2162049" y="64744"/>
                  </a:lnTo>
                  <a:lnTo>
                    <a:pt x="2117406" y="52684"/>
                  </a:lnTo>
                  <a:lnTo>
                    <a:pt x="2072286" y="41818"/>
                  </a:lnTo>
                  <a:lnTo>
                    <a:pt x="2026706" y="32163"/>
                  </a:lnTo>
                  <a:lnTo>
                    <a:pt x="1980684" y="23737"/>
                  </a:lnTo>
                  <a:lnTo>
                    <a:pt x="1934239" y="16559"/>
                  </a:lnTo>
                  <a:lnTo>
                    <a:pt x="1887388" y="10645"/>
                  </a:lnTo>
                  <a:lnTo>
                    <a:pt x="1840149" y="6014"/>
                  </a:lnTo>
                  <a:lnTo>
                    <a:pt x="1792540" y="2685"/>
                  </a:lnTo>
                  <a:lnTo>
                    <a:pt x="1744578" y="674"/>
                  </a:lnTo>
                  <a:lnTo>
                    <a:pt x="1696283" y="0"/>
                  </a:lnTo>
                  <a:lnTo>
                    <a:pt x="1647987" y="674"/>
                  </a:lnTo>
                  <a:lnTo>
                    <a:pt x="1600026" y="2685"/>
                  </a:lnTo>
                  <a:lnTo>
                    <a:pt x="1552417" y="6014"/>
                  </a:lnTo>
                  <a:lnTo>
                    <a:pt x="1505178" y="10645"/>
                  </a:lnTo>
                  <a:lnTo>
                    <a:pt x="1458327" y="16559"/>
                  </a:lnTo>
                  <a:lnTo>
                    <a:pt x="1411882" y="23737"/>
                  </a:lnTo>
                  <a:lnTo>
                    <a:pt x="1365860" y="32163"/>
                  </a:lnTo>
                  <a:lnTo>
                    <a:pt x="1320280" y="41818"/>
                  </a:lnTo>
                  <a:lnTo>
                    <a:pt x="1275160" y="52684"/>
                  </a:lnTo>
                  <a:lnTo>
                    <a:pt x="1230517" y="64744"/>
                  </a:lnTo>
                  <a:lnTo>
                    <a:pt x="1186370" y="77979"/>
                  </a:lnTo>
                  <a:lnTo>
                    <a:pt x="1142736" y="92372"/>
                  </a:lnTo>
                  <a:lnTo>
                    <a:pt x="1099633" y="107905"/>
                  </a:lnTo>
                  <a:lnTo>
                    <a:pt x="1057079" y="124560"/>
                  </a:lnTo>
                  <a:lnTo>
                    <a:pt x="1015092" y="142318"/>
                  </a:lnTo>
                  <a:lnTo>
                    <a:pt x="973690" y="161163"/>
                  </a:lnTo>
                  <a:lnTo>
                    <a:pt x="932891" y="181076"/>
                  </a:lnTo>
                  <a:lnTo>
                    <a:pt x="892712" y="202039"/>
                  </a:lnTo>
                  <a:lnTo>
                    <a:pt x="853172" y="224034"/>
                  </a:lnTo>
                  <a:lnTo>
                    <a:pt x="814288" y="247044"/>
                  </a:lnTo>
                  <a:lnTo>
                    <a:pt x="776079" y="271050"/>
                  </a:lnTo>
                  <a:lnTo>
                    <a:pt x="738562" y="296035"/>
                  </a:lnTo>
                  <a:lnTo>
                    <a:pt x="701755" y="321981"/>
                  </a:lnTo>
                  <a:lnTo>
                    <a:pt x="665676" y="348870"/>
                  </a:lnTo>
                  <a:lnTo>
                    <a:pt x="630344" y="376684"/>
                  </a:lnTo>
                  <a:lnTo>
                    <a:pt x="595775" y="405404"/>
                  </a:lnTo>
                  <a:lnTo>
                    <a:pt x="561987" y="435014"/>
                  </a:lnTo>
                  <a:lnTo>
                    <a:pt x="529000" y="465495"/>
                  </a:lnTo>
                  <a:lnTo>
                    <a:pt x="496830" y="496830"/>
                  </a:lnTo>
                  <a:lnTo>
                    <a:pt x="465495" y="529000"/>
                  </a:lnTo>
                  <a:lnTo>
                    <a:pt x="435014" y="561987"/>
                  </a:lnTo>
                  <a:lnTo>
                    <a:pt x="405404" y="595775"/>
                  </a:lnTo>
                  <a:lnTo>
                    <a:pt x="376684" y="630344"/>
                  </a:lnTo>
                  <a:lnTo>
                    <a:pt x="348870" y="665676"/>
                  </a:lnTo>
                  <a:lnTo>
                    <a:pt x="321981" y="701755"/>
                  </a:lnTo>
                  <a:lnTo>
                    <a:pt x="296035" y="738562"/>
                  </a:lnTo>
                  <a:lnTo>
                    <a:pt x="271050" y="776079"/>
                  </a:lnTo>
                  <a:lnTo>
                    <a:pt x="247044" y="814288"/>
                  </a:lnTo>
                  <a:lnTo>
                    <a:pt x="224034" y="853172"/>
                  </a:lnTo>
                  <a:lnTo>
                    <a:pt x="202039" y="892712"/>
                  </a:lnTo>
                  <a:lnTo>
                    <a:pt x="181076" y="932891"/>
                  </a:lnTo>
                  <a:lnTo>
                    <a:pt x="161163" y="973690"/>
                  </a:lnTo>
                  <a:lnTo>
                    <a:pt x="142318" y="1015092"/>
                  </a:lnTo>
                  <a:lnTo>
                    <a:pt x="124560" y="1057079"/>
                  </a:lnTo>
                  <a:lnTo>
                    <a:pt x="107905" y="1099633"/>
                  </a:lnTo>
                  <a:lnTo>
                    <a:pt x="92372" y="1142736"/>
                  </a:lnTo>
                  <a:lnTo>
                    <a:pt x="77979" y="1186370"/>
                  </a:lnTo>
                  <a:lnTo>
                    <a:pt x="64744" y="1230517"/>
                  </a:lnTo>
                  <a:lnTo>
                    <a:pt x="52684" y="1275160"/>
                  </a:lnTo>
                  <a:lnTo>
                    <a:pt x="41818" y="1320280"/>
                  </a:lnTo>
                  <a:lnTo>
                    <a:pt x="32163" y="1365860"/>
                  </a:lnTo>
                  <a:lnTo>
                    <a:pt x="23737" y="1411882"/>
                  </a:lnTo>
                  <a:lnTo>
                    <a:pt x="16559" y="1458327"/>
                  </a:lnTo>
                  <a:lnTo>
                    <a:pt x="10645" y="1505178"/>
                  </a:lnTo>
                  <a:lnTo>
                    <a:pt x="6014" y="1552417"/>
                  </a:lnTo>
                  <a:lnTo>
                    <a:pt x="2685" y="1600026"/>
                  </a:lnTo>
                  <a:lnTo>
                    <a:pt x="674" y="1647987"/>
                  </a:lnTo>
                  <a:lnTo>
                    <a:pt x="0" y="1696283"/>
                  </a:lnTo>
                </a:path>
              </a:pathLst>
            </a:custGeom>
            <a:ln w="544486">
              <a:solidFill>
                <a:srgbClr val="FDD0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180977" y="7832222"/>
              <a:ext cx="5441950" cy="1822450"/>
            </a:xfrm>
            <a:custGeom>
              <a:avLst/>
              <a:gdLst/>
              <a:ahLst/>
              <a:cxnLst/>
              <a:rect l="l" t="t" r="r" b="b"/>
              <a:pathLst>
                <a:path w="5441950" h="1822450">
                  <a:moveTo>
                    <a:pt x="5441583" y="0"/>
                  </a:moveTo>
                  <a:lnTo>
                    <a:pt x="0" y="0"/>
                  </a:lnTo>
                  <a:lnTo>
                    <a:pt x="0" y="1821934"/>
                  </a:lnTo>
                  <a:lnTo>
                    <a:pt x="5441583" y="1821934"/>
                  </a:lnTo>
                  <a:lnTo>
                    <a:pt x="5441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870290" y="8680316"/>
              <a:ext cx="828040" cy="552450"/>
            </a:xfrm>
            <a:custGeom>
              <a:avLst/>
              <a:gdLst/>
              <a:ahLst/>
              <a:cxnLst/>
              <a:rect l="l" t="t" r="r" b="b"/>
              <a:pathLst>
                <a:path w="828040" h="552450">
                  <a:moveTo>
                    <a:pt x="383222" y="214591"/>
                  </a:moveTo>
                  <a:lnTo>
                    <a:pt x="195440" y="214591"/>
                  </a:lnTo>
                  <a:lnTo>
                    <a:pt x="203111" y="296621"/>
                  </a:lnTo>
                  <a:lnTo>
                    <a:pt x="275932" y="296621"/>
                  </a:lnTo>
                  <a:lnTo>
                    <a:pt x="275932" y="458355"/>
                  </a:lnTo>
                  <a:lnTo>
                    <a:pt x="269087" y="459549"/>
                  </a:lnTo>
                  <a:lnTo>
                    <a:pt x="251599" y="462178"/>
                  </a:lnTo>
                  <a:lnTo>
                    <a:pt x="228079" y="464794"/>
                  </a:lnTo>
                  <a:lnTo>
                    <a:pt x="203111" y="465988"/>
                  </a:lnTo>
                  <a:lnTo>
                    <a:pt x="178142" y="462483"/>
                  </a:lnTo>
                  <a:lnTo>
                    <a:pt x="152501" y="447878"/>
                  </a:lnTo>
                  <a:lnTo>
                    <a:pt x="129768" y="416013"/>
                  </a:lnTo>
                  <a:lnTo>
                    <a:pt x="113512" y="360743"/>
                  </a:lnTo>
                  <a:lnTo>
                    <a:pt x="107302" y="275920"/>
                  </a:lnTo>
                  <a:lnTo>
                    <a:pt x="112941" y="206273"/>
                  </a:lnTo>
                  <a:lnTo>
                    <a:pt x="128193" y="155638"/>
                  </a:lnTo>
                  <a:lnTo>
                    <a:pt x="150520" y="121183"/>
                  </a:lnTo>
                  <a:lnTo>
                    <a:pt x="206222" y="89496"/>
                  </a:lnTo>
                  <a:lnTo>
                    <a:pt x="234543" y="86601"/>
                  </a:lnTo>
                  <a:lnTo>
                    <a:pt x="267119" y="87020"/>
                  </a:lnTo>
                  <a:lnTo>
                    <a:pt x="291071" y="89954"/>
                  </a:lnTo>
                  <a:lnTo>
                    <a:pt x="318185" y="97917"/>
                  </a:lnTo>
                  <a:lnTo>
                    <a:pt x="360248" y="113423"/>
                  </a:lnTo>
                  <a:lnTo>
                    <a:pt x="360248" y="27584"/>
                  </a:lnTo>
                  <a:lnTo>
                    <a:pt x="351383" y="23279"/>
                  </a:lnTo>
                  <a:lnTo>
                    <a:pt x="326136" y="13792"/>
                  </a:lnTo>
                  <a:lnTo>
                    <a:pt x="286512" y="4305"/>
                  </a:lnTo>
                  <a:lnTo>
                    <a:pt x="234543" y="0"/>
                  </a:lnTo>
                  <a:lnTo>
                    <a:pt x="198437" y="1828"/>
                  </a:lnTo>
                  <a:lnTo>
                    <a:pt x="126377" y="20205"/>
                  </a:lnTo>
                  <a:lnTo>
                    <a:pt x="92887" y="39281"/>
                  </a:lnTo>
                  <a:lnTo>
                    <a:pt x="62725" y="66611"/>
                  </a:lnTo>
                  <a:lnTo>
                    <a:pt x="37134" y="103441"/>
                  </a:lnTo>
                  <a:lnTo>
                    <a:pt x="17322" y="151053"/>
                  </a:lnTo>
                  <a:lnTo>
                    <a:pt x="4533" y="210680"/>
                  </a:lnTo>
                  <a:lnTo>
                    <a:pt x="0" y="283591"/>
                  </a:lnTo>
                  <a:lnTo>
                    <a:pt x="3759" y="356184"/>
                  </a:lnTo>
                  <a:lnTo>
                    <a:pt x="14439" y="414515"/>
                  </a:lnTo>
                  <a:lnTo>
                    <a:pt x="31089" y="460108"/>
                  </a:lnTo>
                  <a:lnTo>
                    <a:pt x="52793" y="494512"/>
                  </a:lnTo>
                  <a:lnTo>
                    <a:pt x="107645" y="535800"/>
                  </a:lnTo>
                  <a:lnTo>
                    <a:pt x="171589" y="550583"/>
                  </a:lnTo>
                  <a:lnTo>
                    <a:pt x="204647" y="551865"/>
                  </a:lnTo>
                  <a:lnTo>
                    <a:pt x="254863" y="551434"/>
                  </a:lnTo>
                  <a:lnTo>
                    <a:pt x="290207" y="548411"/>
                  </a:lnTo>
                  <a:lnTo>
                    <a:pt x="327418" y="540219"/>
                  </a:lnTo>
                  <a:lnTo>
                    <a:pt x="383222" y="524268"/>
                  </a:lnTo>
                  <a:lnTo>
                    <a:pt x="383222" y="214591"/>
                  </a:lnTo>
                  <a:close/>
                </a:path>
                <a:path w="828040" h="552450">
                  <a:moveTo>
                    <a:pt x="827786" y="214591"/>
                  </a:moveTo>
                  <a:lnTo>
                    <a:pt x="640003" y="214591"/>
                  </a:lnTo>
                  <a:lnTo>
                    <a:pt x="647674" y="296621"/>
                  </a:lnTo>
                  <a:lnTo>
                    <a:pt x="720483" y="296621"/>
                  </a:lnTo>
                  <a:lnTo>
                    <a:pt x="720483" y="458355"/>
                  </a:lnTo>
                  <a:lnTo>
                    <a:pt x="713638" y="459549"/>
                  </a:lnTo>
                  <a:lnTo>
                    <a:pt x="696150" y="462178"/>
                  </a:lnTo>
                  <a:lnTo>
                    <a:pt x="672630" y="464794"/>
                  </a:lnTo>
                  <a:lnTo>
                    <a:pt x="647674" y="465988"/>
                  </a:lnTo>
                  <a:lnTo>
                    <a:pt x="622693" y="462483"/>
                  </a:lnTo>
                  <a:lnTo>
                    <a:pt x="597052" y="447878"/>
                  </a:lnTo>
                  <a:lnTo>
                    <a:pt x="574319" y="416013"/>
                  </a:lnTo>
                  <a:lnTo>
                    <a:pt x="558063" y="360743"/>
                  </a:lnTo>
                  <a:lnTo>
                    <a:pt x="551853" y="275920"/>
                  </a:lnTo>
                  <a:lnTo>
                    <a:pt x="557504" y="206273"/>
                  </a:lnTo>
                  <a:lnTo>
                    <a:pt x="572744" y="155638"/>
                  </a:lnTo>
                  <a:lnTo>
                    <a:pt x="595058" y="121183"/>
                  </a:lnTo>
                  <a:lnTo>
                    <a:pt x="650773" y="89496"/>
                  </a:lnTo>
                  <a:lnTo>
                    <a:pt x="679094" y="86601"/>
                  </a:lnTo>
                  <a:lnTo>
                    <a:pt x="711669" y="87020"/>
                  </a:lnTo>
                  <a:lnTo>
                    <a:pt x="735634" y="89954"/>
                  </a:lnTo>
                  <a:lnTo>
                    <a:pt x="762749" y="97917"/>
                  </a:lnTo>
                  <a:lnTo>
                    <a:pt x="804811" y="113423"/>
                  </a:lnTo>
                  <a:lnTo>
                    <a:pt x="804811" y="27584"/>
                  </a:lnTo>
                  <a:lnTo>
                    <a:pt x="795947" y="23279"/>
                  </a:lnTo>
                  <a:lnTo>
                    <a:pt x="770699" y="13792"/>
                  </a:lnTo>
                  <a:lnTo>
                    <a:pt x="731075" y="4305"/>
                  </a:lnTo>
                  <a:lnTo>
                    <a:pt x="679094" y="0"/>
                  </a:lnTo>
                  <a:lnTo>
                    <a:pt x="643001" y="1828"/>
                  </a:lnTo>
                  <a:lnTo>
                    <a:pt x="570941" y="20205"/>
                  </a:lnTo>
                  <a:lnTo>
                    <a:pt x="537451" y="39281"/>
                  </a:lnTo>
                  <a:lnTo>
                    <a:pt x="507288" y="66611"/>
                  </a:lnTo>
                  <a:lnTo>
                    <a:pt x="481685" y="103441"/>
                  </a:lnTo>
                  <a:lnTo>
                    <a:pt x="461886" y="151053"/>
                  </a:lnTo>
                  <a:lnTo>
                    <a:pt x="449097" y="210680"/>
                  </a:lnTo>
                  <a:lnTo>
                    <a:pt x="444563" y="283591"/>
                  </a:lnTo>
                  <a:lnTo>
                    <a:pt x="448322" y="356184"/>
                  </a:lnTo>
                  <a:lnTo>
                    <a:pt x="458990" y="414515"/>
                  </a:lnTo>
                  <a:lnTo>
                    <a:pt x="475640" y="460108"/>
                  </a:lnTo>
                  <a:lnTo>
                    <a:pt x="497344" y="494512"/>
                  </a:lnTo>
                  <a:lnTo>
                    <a:pt x="552196" y="535800"/>
                  </a:lnTo>
                  <a:lnTo>
                    <a:pt x="616140" y="550583"/>
                  </a:lnTo>
                  <a:lnTo>
                    <a:pt x="649198" y="551865"/>
                  </a:lnTo>
                  <a:lnTo>
                    <a:pt x="699427" y="551434"/>
                  </a:lnTo>
                  <a:lnTo>
                    <a:pt x="734771" y="548411"/>
                  </a:lnTo>
                  <a:lnTo>
                    <a:pt x="771969" y="540219"/>
                  </a:lnTo>
                  <a:lnTo>
                    <a:pt x="827786" y="524268"/>
                  </a:lnTo>
                  <a:lnTo>
                    <a:pt x="827786" y="2145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5782413" y="8687952"/>
            <a:ext cx="360680" cy="536575"/>
          </a:xfrm>
          <a:custGeom>
            <a:avLst/>
            <a:gdLst/>
            <a:ahLst/>
            <a:cxnLst/>
            <a:rect l="l" t="t" r="r" b="b"/>
            <a:pathLst>
              <a:path w="360680" h="536575">
                <a:moveTo>
                  <a:pt x="116509" y="0"/>
                </a:moveTo>
                <a:lnTo>
                  <a:pt x="0" y="0"/>
                </a:lnTo>
                <a:lnTo>
                  <a:pt x="0" y="536549"/>
                </a:lnTo>
                <a:lnTo>
                  <a:pt x="116509" y="536549"/>
                </a:lnTo>
                <a:lnTo>
                  <a:pt x="164430" y="534869"/>
                </a:lnTo>
                <a:lnTo>
                  <a:pt x="207847" y="529013"/>
                </a:lnTo>
                <a:lnTo>
                  <a:pt x="246458" y="517756"/>
                </a:lnTo>
                <a:lnTo>
                  <a:pt x="308049" y="474148"/>
                </a:lnTo>
                <a:lnTo>
                  <a:pt x="321645" y="453001"/>
                </a:lnTo>
                <a:lnTo>
                  <a:pt x="107284" y="453001"/>
                </a:lnTo>
                <a:lnTo>
                  <a:pt x="107284" y="83557"/>
                </a:lnTo>
                <a:lnTo>
                  <a:pt x="323395" y="83557"/>
                </a:lnTo>
                <a:lnTo>
                  <a:pt x="317702" y="72847"/>
                </a:lnTo>
                <a:lnTo>
                  <a:pt x="267192" y="27103"/>
                </a:lnTo>
                <a:lnTo>
                  <a:pt x="199539" y="5457"/>
                </a:lnTo>
                <a:lnTo>
                  <a:pt x="159836" y="1199"/>
                </a:lnTo>
                <a:lnTo>
                  <a:pt x="116509" y="0"/>
                </a:lnTo>
                <a:close/>
              </a:path>
              <a:path w="360680" h="536575">
                <a:moveTo>
                  <a:pt x="323395" y="83557"/>
                </a:moveTo>
                <a:lnTo>
                  <a:pt x="141775" y="83557"/>
                </a:lnTo>
                <a:lnTo>
                  <a:pt x="179827" y="87610"/>
                </a:lnTo>
                <a:lnTo>
                  <a:pt x="210701" y="103105"/>
                </a:lnTo>
                <a:lnTo>
                  <a:pt x="233663" y="135045"/>
                </a:lnTo>
                <a:lnTo>
                  <a:pt x="247978" y="188434"/>
                </a:lnTo>
                <a:lnTo>
                  <a:pt x="252913" y="268274"/>
                </a:lnTo>
                <a:lnTo>
                  <a:pt x="249284" y="337319"/>
                </a:lnTo>
                <a:lnTo>
                  <a:pt x="238693" y="387029"/>
                </a:lnTo>
                <a:lnTo>
                  <a:pt x="198413" y="440540"/>
                </a:lnTo>
                <a:lnTo>
                  <a:pt x="135650" y="453001"/>
                </a:lnTo>
                <a:lnTo>
                  <a:pt x="321645" y="453001"/>
                </a:lnTo>
                <a:lnTo>
                  <a:pt x="330424" y="439348"/>
                </a:lnTo>
                <a:lnTo>
                  <a:pt x="346781" y="394251"/>
                </a:lnTo>
                <a:lnTo>
                  <a:pt x="356817" y="337635"/>
                </a:lnTo>
                <a:lnTo>
                  <a:pt x="360229" y="268274"/>
                </a:lnTo>
                <a:lnTo>
                  <a:pt x="357461" y="203953"/>
                </a:lnTo>
                <a:lnTo>
                  <a:pt x="349303" y="150601"/>
                </a:lnTo>
                <a:lnTo>
                  <a:pt x="335976" y="107228"/>
                </a:lnTo>
                <a:lnTo>
                  <a:pt x="323395" y="835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372081" y="8687947"/>
            <a:ext cx="322580" cy="536575"/>
          </a:xfrm>
          <a:custGeom>
            <a:avLst/>
            <a:gdLst/>
            <a:ahLst/>
            <a:cxnLst/>
            <a:rect l="l" t="t" r="r" b="b"/>
            <a:pathLst>
              <a:path w="322580" h="536575">
                <a:moveTo>
                  <a:pt x="89704" y="0"/>
                </a:moveTo>
                <a:lnTo>
                  <a:pt x="0" y="0"/>
                </a:lnTo>
                <a:lnTo>
                  <a:pt x="0" y="536559"/>
                </a:lnTo>
                <a:lnTo>
                  <a:pt x="82028" y="536559"/>
                </a:lnTo>
                <a:lnTo>
                  <a:pt x="126590" y="535131"/>
                </a:lnTo>
                <a:lnTo>
                  <a:pt x="167943" y="529906"/>
                </a:lnTo>
                <a:lnTo>
                  <a:pt x="205545" y="519470"/>
                </a:lnTo>
                <a:lnTo>
                  <a:pt x="267322" y="477313"/>
                </a:lnTo>
                <a:lnTo>
                  <a:pt x="268202" y="475995"/>
                </a:lnTo>
                <a:lnTo>
                  <a:pt x="69003" y="475995"/>
                </a:lnTo>
                <a:lnTo>
                  <a:pt x="69003" y="60563"/>
                </a:lnTo>
                <a:lnTo>
                  <a:pt x="271458" y="60563"/>
                </a:lnTo>
                <a:lnTo>
                  <a:pt x="270019" y="58313"/>
                </a:lnTo>
                <a:lnTo>
                  <a:pt x="242698" y="33401"/>
                </a:lnTo>
                <a:lnTo>
                  <a:pt x="210551" y="16584"/>
                </a:lnTo>
                <a:lnTo>
                  <a:pt x="174033" y="6391"/>
                </a:lnTo>
                <a:lnTo>
                  <a:pt x="133599" y="1352"/>
                </a:lnTo>
                <a:lnTo>
                  <a:pt x="89704" y="0"/>
                </a:lnTo>
                <a:close/>
              </a:path>
              <a:path w="322580" h="536575">
                <a:moveTo>
                  <a:pt x="271458" y="60563"/>
                </a:moveTo>
                <a:lnTo>
                  <a:pt x="100415" y="60563"/>
                </a:lnTo>
                <a:lnTo>
                  <a:pt x="137832" y="62094"/>
                </a:lnTo>
                <a:lnTo>
                  <a:pt x="170888" y="68492"/>
                </a:lnTo>
                <a:lnTo>
                  <a:pt x="199076" y="82466"/>
                </a:lnTo>
                <a:lnTo>
                  <a:pt x="221885" y="106724"/>
                </a:lnTo>
                <a:lnTo>
                  <a:pt x="238807" y="143975"/>
                </a:lnTo>
                <a:lnTo>
                  <a:pt x="249210" y="196304"/>
                </a:lnTo>
                <a:lnTo>
                  <a:pt x="249333" y="196925"/>
                </a:lnTo>
                <a:lnTo>
                  <a:pt x="252955" y="268285"/>
                </a:lnTo>
                <a:lnTo>
                  <a:pt x="249315" y="337955"/>
                </a:lnTo>
                <a:lnTo>
                  <a:pt x="238664" y="390248"/>
                </a:lnTo>
                <a:lnTo>
                  <a:pt x="221402" y="427590"/>
                </a:lnTo>
                <a:lnTo>
                  <a:pt x="168656" y="467130"/>
                </a:lnTo>
                <a:lnTo>
                  <a:pt x="94290" y="475995"/>
                </a:lnTo>
                <a:lnTo>
                  <a:pt x="268202" y="475995"/>
                </a:lnTo>
                <a:lnTo>
                  <a:pt x="290411" y="442765"/>
                </a:lnTo>
                <a:lnTo>
                  <a:pt x="307575" y="397353"/>
                </a:lnTo>
                <a:lnTo>
                  <a:pt x="318272" y="339664"/>
                </a:lnTo>
                <a:lnTo>
                  <a:pt x="321958" y="268285"/>
                </a:lnTo>
                <a:lnTo>
                  <a:pt x="318515" y="196925"/>
                </a:lnTo>
                <a:lnTo>
                  <a:pt x="318485" y="196304"/>
                </a:lnTo>
                <a:lnTo>
                  <a:pt x="308367" y="138294"/>
                </a:lnTo>
                <a:lnTo>
                  <a:pt x="292061" y="92787"/>
                </a:lnTo>
                <a:lnTo>
                  <a:pt x="271458" y="60563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789820" y="8810593"/>
            <a:ext cx="516255" cy="421640"/>
          </a:xfrm>
          <a:custGeom>
            <a:avLst/>
            <a:gdLst/>
            <a:ahLst/>
            <a:cxnLst/>
            <a:rect l="l" t="t" r="r" b="b"/>
            <a:pathLst>
              <a:path w="516255" h="421640">
                <a:moveTo>
                  <a:pt x="182422" y="4610"/>
                </a:moveTo>
                <a:lnTo>
                  <a:pt x="170738" y="2311"/>
                </a:lnTo>
                <a:lnTo>
                  <a:pt x="159791" y="723"/>
                </a:lnTo>
                <a:lnTo>
                  <a:pt x="148704" y="12"/>
                </a:lnTo>
                <a:lnTo>
                  <a:pt x="112445" y="965"/>
                </a:lnTo>
                <a:lnTo>
                  <a:pt x="91414" y="7670"/>
                </a:lnTo>
                <a:lnTo>
                  <a:pt x="77571" y="25882"/>
                </a:lnTo>
                <a:lnTo>
                  <a:pt x="62865" y="61341"/>
                </a:lnTo>
                <a:lnTo>
                  <a:pt x="52882" y="7683"/>
                </a:lnTo>
                <a:lnTo>
                  <a:pt x="0" y="7683"/>
                </a:lnTo>
                <a:lnTo>
                  <a:pt x="0" y="413931"/>
                </a:lnTo>
                <a:lnTo>
                  <a:pt x="68986" y="413931"/>
                </a:lnTo>
                <a:lnTo>
                  <a:pt x="68986" y="104267"/>
                </a:lnTo>
                <a:lnTo>
                  <a:pt x="73533" y="99237"/>
                </a:lnTo>
                <a:lnTo>
                  <a:pt x="86423" y="88176"/>
                </a:lnTo>
                <a:lnTo>
                  <a:pt x="106489" y="77101"/>
                </a:lnTo>
                <a:lnTo>
                  <a:pt x="132600" y="72072"/>
                </a:lnTo>
                <a:lnTo>
                  <a:pt x="148463" y="72186"/>
                </a:lnTo>
                <a:lnTo>
                  <a:pt x="158940" y="73025"/>
                </a:lnTo>
                <a:lnTo>
                  <a:pt x="168706" y="75298"/>
                </a:lnTo>
                <a:lnTo>
                  <a:pt x="182422" y="79730"/>
                </a:lnTo>
                <a:lnTo>
                  <a:pt x="182422" y="4610"/>
                </a:lnTo>
                <a:close/>
              </a:path>
              <a:path w="516255" h="421640">
                <a:moveTo>
                  <a:pt x="515848" y="210794"/>
                </a:moveTo>
                <a:lnTo>
                  <a:pt x="514934" y="184734"/>
                </a:lnTo>
                <a:lnTo>
                  <a:pt x="513537" y="145300"/>
                </a:lnTo>
                <a:lnTo>
                  <a:pt x="513448" y="142646"/>
                </a:lnTo>
                <a:lnTo>
                  <a:pt x="502119" y="90576"/>
                </a:lnTo>
                <a:lnTo>
                  <a:pt x="483539" y="52527"/>
                </a:lnTo>
                <a:lnTo>
                  <a:pt x="483171" y="52133"/>
                </a:lnTo>
                <a:lnTo>
                  <a:pt x="459384" y="26492"/>
                </a:lnTo>
                <a:lnTo>
                  <a:pt x="447611" y="19761"/>
                </a:lnTo>
                <a:lnTo>
                  <a:pt x="447611" y="184734"/>
                </a:lnTo>
                <a:lnTo>
                  <a:pt x="285889" y="184734"/>
                </a:lnTo>
                <a:lnTo>
                  <a:pt x="293357" y="118414"/>
                </a:lnTo>
                <a:lnTo>
                  <a:pt x="310515" y="77901"/>
                </a:lnTo>
                <a:lnTo>
                  <a:pt x="336448" y="57645"/>
                </a:lnTo>
                <a:lnTo>
                  <a:pt x="370192" y="52133"/>
                </a:lnTo>
                <a:lnTo>
                  <a:pt x="399757" y="56680"/>
                </a:lnTo>
                <a:lnTo>
                  <a:pt x="424421" y="75323"/>
                </a:lnTo>
                <a:lnTo>
                  <a:pt x="441337" y="115506"/>
                </a:lnTo>
                <a:lnTo>
                  <a:pt x="447611" y="184734"/>
                </a:lnTo>
                <a:lnTo>
                  <a:pt x="447611" y="19761"/>
                </a:lnTo>
                <a:lnTo>
                  <a:pt x="431330" y="10426"/>
                </a:lnTo>
                <a:lnTo>
                  <a:pt x="401040" y="2273"/>
                </a:lnTo>
                <a:lnTo>
                  <a:pt x="370192" y="0"/>
                </a:lnTo>
                <a:lnTo>
                  <a:pt x="337324" y="2717"/>
                </a:lnTo>
                <a:lnTo>
                  <a:pt x="277368" y="29159"/>
                </a:lnTo>
                <a:lnTo>
                  <a:pt x="233768" y="94259"/>
                </a:lnTo>
                <a:lnTo>
                  <a:pt x="221348" y="145300"/>
                </a:lnTo>
                <a:lnTo>
                  <a:pt x="216928" y="210794"/>
                </a:lnTo>
                <a:lnTo>
                  <a:pt x="222288" y="283781"/>
                </a:lnTo>
                <a:lnTo>
                  <a:pt x="237172" y="337731"/>
                </a:lnTo>
                <a:lnTo>
                  <a:pt x="259689" y="375500"/>
                </a:lnTo>
                <a:lnTo>
                  <a:pt x="320319" y="413854"/>
                </a:lnTo>
                <a:lnTo>
                  <a:pt x="389343" y="421589"/>
                </a:lnTo>
                <a:lnTo>
                  <a:pt x="420331" y="421297"/>
                </a:lnTo>
                <a:lnTo>
                  <a:pt x="441591" y="419201"/>
                </a:lnTo>
                <a:lnTo>
                  <a:pt x="463003" y="413499"/>
                </a:lnTo>
                <a:lnTo>
                  <a:pt x="494385" y="402412"/>
                </a:lnTo>
                <a:lnTo>
                  <a:pt x="494385" y="361035"/>
                </a:lnTo>
                <a:lnTo>
                  <a:pt x="494385" y="341096"/>
                </a:lnTo>
                <a:lnTo>
                  <a:pt x="483476" y="344208"/>
                </a:lnTo>
                <a:lnTo>
                  <a:pt x="456539" y="351066"/>
                </a:lnTo>
                <a:lnTo>
                  <a:pt x="422262" y="357924"/>
                </a:lnTo>
                <a:lnTo>
                  <a:pt x="389343" y="361035"/>
                </a:lnTo>
                <a:lnTo>
                  <a:pt x="363791" y="360159"/>
                </a:lnTo>
                <a:lnTo>
                  <a:pt x="336664" y="353237"/>
                </a:lnTo>
                <a:lnTo>
                  <a:pt x="311873" y="333883"/>
                </a:lnTo>
                <a:lnTo>
                  <a:pt x="293382" y="295694"/>
                </a:lnTo>
                <a:lnTo>
                  <a:pt x="285115" y="232257"/>
                </a:lnTo>
                <a:lnTo>
                  <a:pt x="515073" y="232257"/>
                </a:lnTo>
                <a:lnTo>
                  <a:pt x="515848" y="210794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397631" y="8810615"/>
            <a:ext cx="314325" cy="414020"/>
          </a:xfrm>
          <a:custGeom>
            <a:avLst/>
            <a:gdLst/>
            <a:ahLst/>
            <a:cxnLst/>
            <a:rect l="l" t="t" r="r" b="b"/>
            <a:pathLst>
              <a:path w="314325" h="414020">
                <a:moveTo>
                  <a:pt x="197742" y="0"/>
                </a:moveTo>
                <a:lnTo>
                  <a:pt x="155608" y="897"/>
                </a:lnTo>
                <a:lnTo>
                  <a:pt x="127912" y="7183"/>
                </a:lnTo>
                <a:lnTo>
                  <a:pt x="102367" y="24242"/>
                </a:lnTo>
                <a:lnTo>
                  <a:pt x="66689" y="57464"/>
                </a:lnTo>
                <a:lnTo>
                  <a:pt x="51349" y="7664"/>
                </a:lnTo>
                <a:lnTo>
                  <a:pt x="0" y="7664"/>
                </a:lnTo>
                <a:lnTo>
                  <a:pt x="0" y="413893"/>
                </a:lnTo>
                <a:lnTo>
                  <a:pt x="68992" y="413893"/>
                </a:lnTo>
                <a:lnTo>
                  <a:pt x="68992" y="102708"/>
                </a:lnTo>
                <a:lnTo>
                  <a:pt x="78487" y="96359"/>
                </a:lnTo>
                <a:lnTo>
                  <a:pt x="103572" y="82390"/>
                </a:lnTo>
                <a:lnTo>
                  <a:pt x="139149" y="68421"/>
                </a:lnTo>
                <a:lnTo>
                  <a:pt x="180120" y="62071"/>
                </a:lnTo>
                <a:lnTo>
                  <a:pt x="203246" y="63162"/>
                </a:lnTo>
                <a:lnTo>
                  <a:pt x="224210" y="69643"/>
                </a:lnTo>
                <a:lnTo>
                  <a:pt x="239422" y="86327"/>
                </a:lnTo>
                <a:lnTo>
                  <a:pt x="245290" y="118027"/>
                </a:lnTo>
                <a:lnTo>
                  <a:pt x="245290" y="413893"/>
                </a:lnTo>
                <a:lnTo>
                  <a:pt x="314273" y="413893"/>
                </a:lnTo>
                <a:lnTo>
                  <a:pt x="314273" y="121095"/>
                </a:lnTo>
                <a:lnTo>
                  <a:pt x="305552" y="62727"/>
                </a:lnTo>
                <a:lnTo>
                  <a:pt x="281306" y="25483"/>
                </a:lnTo>
                <a:lnTo>
                  <a:pt x="244411" y="5772"/>
                </a:lnTo>
                <a:lnTo>
                  <a:pt x="197742" y="0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765538" y="8695626"/>
            <a:ext cx="245745" cy="536575"/>
          </a:xfrm>
          <a:custGeom>
            <a:avLst/>
            <a:gdLst/>
            <a:ahLst/>
            <a:cxnLst/>
            <a:rect l="l" t="t" r="r" b="b"/>
            <a:pathLst>
              <a:path w="245744" h="536575">
                <a:moveTo>
                  <a:pt x="137964" y="0"/>
                </a:moveTo>
                <a:lnTo>
                  <a:pt x="72050" y="30658"/>
                </a:lnTo>
                <a:lnTo>
                  <a:pt x="68992" y="122645"/>
                </a:lnTo>
                <a:lnTo>
                  <a:pt x="0" y="122645"/>
                </a:lnTo>
                <a:lnTo>
                  <a:pt x="0" y="175523"/>
                </a:lnTo>
                <a:lnTo>
                  <a:pt x="68992" y="175523"/>
                </a:lnTo>
                <a:lnTo>
                  <a:pt x="68992" y="434594"/>
                </a:lnTo>
                <a:lnTo>
                  <a:pt x="75175" y="484163"/>
                </a:lnTo>
                <a:lnTo>
                  <a:pt x="93142" y="515472"/>
                </a:lnTo>
                <a:lnTo>
                  <a:pt x="122023" y="531831"/>
                </a:lnTo>
                <a:lnTo>
                  <a:pt x="160947" y="536549"/>
                </a:lnTo>
                <a:lnTo>
                  <a:pt x="186843" y="536333"/>
                </a:lnTo>
                <a:lnTo>
                  <a:pt x="204259" y="534824"/>
                </a:lnTo>
                <a:lnTo>
                  <a:pt x="221099" y="530726"/>
                </a:lnTo>
                <a:lnTo>
                  <a:pt x="245270" y="522748"/>
                </a:lnTo>
                <a:lnTo>
                  <a:pt x="245270" y="464509"/>
                </a:lnTo>
                <a:lnTo>
                  <a:pt x="238047" y="466662"/>
                </a:lnTo>
                <a:lnTo>
                  <a:pt x="220264" y="471399"/>
                </a:lnTo>
                <a:lnTo>
                  <a:pt x="197743" y="476136"/>
                </a:lnTo>
                <a:lnTo>
                  <a:pt x="176308" y="478289"/>
                </a:lnTo>
                <a:lnTo>
                  <a:pt x="159309" y="476886"/>
                </a:lnTo>
                <a:lnTo>
                  <a:pt x="147351" y="471100"/>
                </a:lnTo>
                <a:lnTo>
                  <a:pt x="140286" y="458560"/>
                </a:lnTo>
                <a:lnTo>
                  <a:pt x="137964" y="436897"/>
                </a:lnTo>
                <a:lnTo>
                  <a:pt x="137964" y="175523"/>
                </a:lnTo>
                <a:lnTo>
                  <a:pt x="222275" y="175523"/>
                </a:lnTo>
                <a:lnTo>
                  <a:pt x="229940" y="122645"/>
                </a:lnTo>
                <a:lnTo>
                  <a:pt x="137964" y="122645"/>
                </a:lnTo>
                <a:lnTo>
                  <a:pt x="137964" y="0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060593" y="8672619"/>
            <a:ext cx="314325" cy="552450"/>
          </a:xfrm>
          <a:custGeom>
            <a:avLst/>
            <a:gdLst/>
            <a:ahLst/>
            <a:cxnLst/>
            <a:rect l="l" t="t" r="r" b="b"/>
            <a:pathLst>
              <a:path w="314325" h="552450">
                <a:moveTo>
                  <a:pt x="68992" y="0"/>
                </a:moveTo>
                <a:lnTo>
                  <a:pt x="0" y="0"/>
                </a:lnTo>
                <a:lnTo>
                  <a:pt x="0" y="551888"/>
                </a:lnTo>
                <a:lnTo>
                  <a:pt x="68992" y="551888"/>
                </a:lnTo>
                <a:lnTo>
                  <a:pt x="68992" y="242233"/>
                </a:lnTo>
                <a:lnTo>
                  <a:pt x="79032" y="235764"/>
                </a:lnTo>
                <a:lnTo>
                  <a:pt x="105028" y="221532"/>
                </a:lnTo>
                <a:lnTo>
                  <a:pt x="140793" y="207300"/>
                </a:lnTo>
                <a:lnTo>
                  <a:pt x="180141" y="200831"/>
                </a:lnTo>
                <a:lnTo>
                  <a:pt x="205860" y="202246"/>
                </a:lnTo>
                <a:lnTo>
                  <a:pt x="226536" y="209267"/>
                </a:lnTo>
                <a:lnTo>
                  <a:pt x="240307" y="226059"/>
                </a:lnTo>
                <a:lnTo>
                  <a:pt x="245311" y="256787"/>
                </a:lnTo>
                <a:lnTo>
                  <a:pt x="245311" y="551888"/>
                </a:lnTo>
                <a:lnTo>
                  <a:pt x="314294" y="551888"/>
                </a:lnTo>
                <a:lnTo>
                  <a:pt x="314294" y="259091"/>
                </a:lnTo>
                <a:lnTo>
                  <a:pt x="305576" y="200722"/>
                </a:lnTo>
                <a:lnTo>
                  <a:pt x="281338" y="163479"/>
                </a:lnTo>
                <a:lnTo>
                  <a:pt x="244450" y="143767"/>
                </a:lnTo>
                <a:lnTo>
                  <a:pt x="197784" y="137995"/>
                </a:lnTo>
                <a:lnTo>
                  <a:pt x="156539" y="138881"/>
                </a:lnTo>
                <a:lnTo>
                  <a:pt x="129375" y="145084"/>
                </a:lnTo>
                <a:lnTo>
                  <a:pt x="104218" y="161920"/>
                </a:lnTo>
                <a:lnTo>
                  <a:pt x="68992" y="194706"/>
                </a:lnTo>
                <a:lnTo>
                  <a:pt x="68992" y="0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8328254" y="8560472"/>
            <a:ext cx="918844" cy="2016760"/>
            <a:chOff x="18328254" y="8560472"/>
            <a:chExt cx="918844" cy="2016760"/>
          </a:xfrm>
        </p:grpSpPr>
        <p:sp>
          <p:nvSpPr>
            <p:cNvPr id="25" name="object 25"/>
            <p:cNvSpPr/>
            <p:nvPr/>
          </p:nvSpPr>
          <p:spPr>
            <a:xfrm>
              <a:off x="18466872" y="8810592"/>
              <a:ext cx="299085" cy="421640"/>
            </a:xfrm>
            <a:custGeom>
              <a:avLst/>
              <a:gdLst/>
              <a:ahLst/>
              <a:cxnLst/>
              <a:rect l="l" t="t" r="r" b="b"/>
              <a:pathLst>
                <a:path w="299084" h="421640">
                  <a:moveTo>
                    <a:pt x="153283" y="0"/>
                  </a:moveTo>
                  <a:lnTo>
                    <a:pt x="89023" y="11891"/>
                  </a:lnTo>
                  <a:lnTo>
                    <a:pt x="35942" y="56070"/>
                  </a:lnTo>
                  <a:lnTo>
                    <a:pt x="16839" y="94255"/>
                  </a:lnTo>
                  <a:lnTo>
                    <a:pt x="4426" y="145296"/>
                  </a:lnTo>
                  <a:lnTo>
                    <a:pt x="0" y="210789"/>
                  </a:lnTo>
                  <a:lnTo>
                    <a:pt x="5368" y="283769"/>
                  </a:lnTo>
                  <a:lnTo>
                    <a:pt x="20241" y="337724"/>
                  </a:lnTo>
                  <a:lnTo>
                    <a:pt x="42768" y="375495"/>
                  </a:lnTo>
                  <a:lnTo>
                    <a:pt x="103392" y="413855"/>
                  </a:lnTo>
                  <a:lnTo>
                    <a:pt x="172445" y="421589"/>
                  </a:lnTo>
                  <a:lnTo>
                    <a:pt x="203405" y="421289"/>
                  </a:lnTo>
                  <a:lnTo>
                    <a:pt x="224664" y="419191"/>
                  </a:lnTo>
                  <a:lnTo>
                    <a:pt x="246066" y="413496"/>
                  </a:lnTo>
                  <a:lnTo>
                    <a:pt x="277457" y="402406"/>
                  </a:lnTo>
                  <a:lnTo>
                    <a:pt x="277457" y="361036"/>
                  </a:lnTo>
                  <a:lnTo>
                    <a:pt x="172445" y="361036"/>
                  </a:lnTo>
                  <a:lnTo>
                    <a:pt x="146879" y="360151"/>
                  </a:lnTo>
                  <a:lnTo>
                    <a:pt x="119737" y="353231"/>
                  </a:lnTo>
                  <a:lnTo>
                    <a:pt x="94951" y="333875"/>
                  </a:lnTo>
                  <a:lnTo>
                    <a:pt x="76456" y="295683"/>
                  </a:lnTo>
                  <a:lnTo>
                    <a:pt x="68186" y="232254"/>
                  </a:lnTo>
                  <a:lnTo>
                    <a:pt x="298137" y="232254"/>
                  </a:lnTo>
                  <a:lnTo>
                    <a:pt x="298933" y="210789"/>
                  </a:lnTo>
                  <a:lnTo>
                    <a:pt x="298013" y="184727"/>
                  </a:lnTo>
                  <a:lnTo>
                    <a:pt x="68961" y="184727"/>
                  </a:lnTo>
                  <a:lnTo>
                    <a:pt x="76423" y="118411"/>
                  </a:lnTo>
                  <a:lnTo>
                    <a:pt x="93586" y="77895"/>
                  </a:lnTo>
                  <a:lnTo>
                    <a:pt x="119516" y="57644"/>
                  </a:lnTo>
                  <a:lnTo>
                    <a:pt x="153283" y="52124"/>
                  </a:lnTo>
                  <a:lnTo>
                    <a:pt x="266241" y="52124"/>
                  </a:lnTo>
                  <a:lnTo>
                    <a:pt x="242458" y="26490"/>
                  </a:lnTo>
                  <a:lnTo>
                    <a:pt x="214400" y="10414"/>
                  </a:lnTo>
                  <a:lnTo>
                    <a:pt x="184117" y="2264"/>
                  </a:lnTo>
                  <a:lnTo>
                    <a:pt x="153283" y="0"/>
                  </a:lnTo>
                  <a:close/>
                </a:path>
                <a:path w="299084" h="421640">
                  <a:moveTo>
                    <a:pt x="277457" y="341089"/>
                  </a:moveTo>
                  <a:lnTo>
                    <a:pt x="266546" y="344205"/>
                  </a:lnTo>
                  <a:lnTo>
                    <a:pt x="239609" y="351062"/>
                  </a:lnTo>
                  <a:lnTo>
                    <a:pt x="205343" y="357919"/>
                  </a:lnTo>
                  <a:lnTo>
                    <a:pt x="172445" y="361036"/>
                  </a:lnTo>
                  <a:lnTo>
                    <a:pt x="277457" y="361036"/>
                  </a:lnTo>
                  <a:lnTo>
                    <a:pt x="277457" y="341089"/>
                  </a:lnTo>
                  <a:close/>
                </a:path>
                <a:path w="299084" h="421640">
                  <a:moveTo>
                    <a:pt x="266241" y="52124"/>
                  </a:moveTo>
                  <a:lnTo>
                    <a:pt x="153283" y="52124"/>
                  </a:lnTo>
                  <a:lnTo>
                    <a:pt x="182845" y="56675"/>
                  </a:lnTo>
                  <a:lnTo>
                    <a:pt x="207514" y="75311"/>
                  </a:lnTo>
                  <a:lnTo>
                    <a:pt x="224421" y="115504"/>
                  </a:lnTo>
                  <a:lnTo>
                    <a:pt x="230694" y="184727"/>
                  </a:lnTo>
                  <a:lnTo>
                    <a:pt x="298013" y="184727"/>
                  </a:lnTo>
                  <a:lnTo>
                    <a:pt x="296622" y="145296"/>
                  </a:lnTo>
                  <a:lnTo>
                    <a:pt x="296528" y="142639"/>
                  </a:lnTo>
                  <a:lnTo>
                    <a:pt x="285197" y="90564"/>
                  </a:lnTo>
                  <a:lnTo>
                    <a:pt x="266616" y="52527"/>
                  </a:lnTo>
                  <a:lnTo>
                    <a:pt x="266241" y="52124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328247" y="8560478"/>
              <a:ext cx="919480" cy="2016760"/>
            </a:xfrm>
            <a:custGeom>
              <a:avLst/>
              <a:gdLst/>
              <a:ahLst/>
              <a:cxnLst/>
              <a:rect l="l" t="t" r="r" b="b"/>
              <a:pathLst>
                <a:path w="919480" h="2016759">
                  <a:moveTo>
                    <a:pt x="238252" y="158026"/>
                  </a:moveTo>
                  <a:lnTo>
                    <a:pt x="227901" y="137566"/>
                  </a:lnTo>
                  <a:lnTo>
                    <a:pt x="0" y="139839"/>
                  </a:lnTo>
                  <a:lnTo>
                    <a:pt x="150583" y="152958"/>
                  </a:lnTo>
                  <a:lnTo>
                    <a:pt x="2133" y="186702"/>
                  </a:lnTo>
                  <a:lnTo>
                    <a:pt x="238252" y="158026"/>
                  </a:lnTo>
                  <a:close/>
                </a:path>
                <a:path w="919480" h="2016759">
                  <a:moveTo>
                    <a:pt x="918857" y="453669"/>
                  </a:moveTo>
                  <a:lnTo>
                    <a:pt x="913561" y="412534"/>
                  </a:lnTo>
                  <a:lnTo>
                    <a:pt x="898677" y="375056"/>
                  </a:lnTo>
                  <a:lnTo>
                    <a:pt x="875652" y="340906"/>
                  </a:lnTo>
                  <a:lnTo>
                    <a:pt x="845921" y="309753"/>
                  </a:lnTo>
                  <a:lnTo>
                    <a:pt x="810958" y="281266"/>
                  </a:lnTo>
                  <a:lnTo>
                    <a:pt x="772172" y="255117"/>
                  </a:lnTo>
                  <a:lnTo>
                    <a:pt x="731050" y="230962"/>
                  </a:lnTo>
                  <a:lnTo>
                    <a:pt x="689013" y="208470"/>
                  </a:lnTo>
                  <a:lnTo>
                    <a:pt x="610006" y="168249"/>
                  </a:lnTo>
                  <a:lnTo>
                    <a:pt x="590232" y="155282"/>
                  </a:lnTo>
                  <a:lnTo>
                    <a:pt x="571550" y="138315"/>
                  </a:lnTo>
                  <a:lnTo>
                    <a:pt x="553415" y="118478"/>
                  </a:lnTo>
                  <a:lnTo>
                    <a:pt x="535292" y="96901"/>
                  </a:lnTo>
                  <a:lnTo>
                    <a:pt x="505841" y="62585"/>
                  </a:lnTo>
                  <a:lnTo>
                    <a:pt x="492836" y="50330"/>
                  </a:lnTo>
                  <a:lnTo>
                    <a:pt x="472757" y="31407"/>
                  </a:lnTo>
                  <a:lnTo>
                    <a:pt x="434340" y="8750"/>
                  </a:lnTo>
                  <a:lnTo>
                    <a:pt x="388861" y="0"/>
                  </a:lnTo>
                  <a:lnTo>
                    <a:pt x="343776" y="4076"/>
                  </a:lnTo>
                  <a:lnTo>
                    <a:pt x="306717" y="14922"/>
                  </a:lnTo>
                  <a:lnTo>
                    <a:pt x="274739" y="30441"/>
                  </a:lnTo>
                  <a:lnTo>
                    <a:pt x="244881" y="48564"/>
                  </a:lnTo>
                  <a:lnTo>
                    <a:pt x="228993" y="58483"/>
                  </a:lnTo>
                  <a:lnTo>
                    <a:pt x="212280" y="68351"/>
                  </a:lnTo>
                  <a:lnTo>
                    <a:pt x="194195" y="77952"/>
                  </a:lnTo>
                  <a:lnTo>
                    <a:pt x="174155" y="87071"/>
                  </a:lnTo>
                  <a:lnTo>
                    <a:pt x="190906" y="124993"/>
                  </a:lnTo>
                  <a:lnTo>
                    <a:pt x="190715" y="124993"/>
                  </a:lnTo>
                  <a:lnTo>
                    <a:pt x="190982" y="125145"/>
                  </a:lnTo>
                  <a:lnTo>
                    <a:pt x="190919" y="124993"/>
                  </a:lnTo>
                  <a:lnTo>
                    <a:pt x="212394" y="124218"/>
                  </a:lnTo>
                  <a:lnTo>
                    <a:pt x="213106" y="124218"/>
                  </a:lnTo>
                  <a:lnTo>
                    <a:pt x="227444" y="116471"/>
                  </a:lnTo>
                  <a:lnTo>
                    <a:pt x="242341" y="107924"/>
                  </a:lnTo>
                  <a:lnTo>
                    <a:pt x="256527" y="99479"/>
                  </a:lnTo>
                  <a:lnTo>
                    <a:pt x="295465" y="75653"/>
                  </a:lnTo>
                  <a:lnTo>
                    <a:pt x="322389" y="62433"/>
                  </a:lnTo>
                  <a:lnTo>
                    <a:pt x="352501" y="53568"/>
                  </a:lnTo>
                  <a:lnTo>
                    <a:pt x="388861" y="50330"/>
                  </a:lnTo>
                  <a:lnTo>
                    <a:pt x="420458" y="57048"/>
                  </a:lnTo>
                  <a:lnTo>
                    <a:pt x="448627" y="74904"/>
                  </a:lnTo>
                  <a:lnTo>
                    <a:pt x="474726" y="100469"/>
                  </a:lnTo>
                  <a:lnTo>
                    <a:pt x="500176" y="130302"/>
                  </a:lnTo>
                  <a:lnTo>
                    <a:pt x="520242" y="154152"/>
                  </a:lnTo>
                  <a:lnTo>
                    <a:pt x="541350" y="176936"/>
                  </a:lnTo>
                  <a:lnTo>
                    <a:pt x="564235" y="197205"/>
                  </a:lnTo>
                  <a:lnTo>
                    <a:pt x="589597" y="213525"/>
                  </a:lnTo>
                  <a:lnTo>
                    <a:pt x="675271" y="257276"/>
                  </a:lnTo>
                  <a:lnTo>
                    <a:pt x="722388" y="282879"/>
                  </a:lnTo>
                  <a:lnTo>
                    <a:pt x="766648" y="310134"/>
                  </a:lnTo>
                  <a:lnTo>
                    <a:pt x="805840" y="339445"/>
                  </a:lnTo>
                  <a:lnTo>
                    <a:pt x="837755" y="371246"/>
                  </a:lnTo>
                  <a:lnTo>
                    <a:pt x="860183" y="405968"/>
                  </a:lnTo>
                  <a:lnTo>
                    <a:pt x="870902" y="444017"/>
                  </a:lnTo>
                  <a:lnTo>
                    <a:pt x="867714" y="485825"/>
                  </a:lnTo>
                  <a:lnTo>
                    <a:pt x="829868" y="533819"/>
                  </a:lnTo>
                  <a:lnTo>
                    <a:pt x="794194" y="561035"/>
                  </a:lnTo>
                  <a:lnTo>
                    <a:pt x="750658" y="589572"/>
                  </a:lnTo>
                  <a:lnTo>
                    <a:pt x="701687" y="618832"/>
                  </a:lnTo>
                  <a:lnTo>
                    <a:pt x="649782" y="648220"/>
                  </a:lnTo>
                  <a:lnTo>
                    <a:pt x="542734" y="707263"/>
                  </a:lnTo>
                  <a:lnTo>
                    <a:pt x="489661" y="737196"/>
                  </a:lnTo>
                  <a:lnTo>
                    <a:pt x="439089" y="767003"/>
                  </a:lnTo>
                  <a:lnTo>
                    <a:pt x="391947" y="796823"/>
                  </a:lnTo>
                  <a:lnTo>
                    <a:pt x="349199" y="826757"/>
                  </a:lnTo>
                  <a:lnTo>
                    <a:pt x="311772" y="856919"/>
                  </a:lnTo>
                  <a:lnTo>
                    <a:pt x="280631" y="887450"/>
                  </a:lnTo>
                  <a:lnTo>
                    <a:pt x="256705" y="918438"/>
                  </a:lnTo>
                  <a:lnTo>
                    <a:pt x="234289" y="982281"/>
                  </a:lnTo>
                  <a:lnTo>
                    <a:pt x="239026" y="1022057"/>
                  </a:lnTo>
                  <a:lnTo>
                    <a:pt x="284581" y="1075296"/>
                  </a:lnTo>
                  <a:lnTo>
                    <a:pt x="320548" y="1091780"/>
                  </a:lnTo>
                  <a:lnTo>
                    <a:pt x="362064" y="1103503"/>
                  </a:lnTo>
                  <a:lnTo>
                    <a:pt x="406717" y="1111986"/>
                  </a:lnTo>
                  <a:lnTo>
                    <a:pt x="509219" y="1127455"/>
                  </a:lnTo>
                  <a:lnTo>
                    <a:pt x="561695" y="1139418"/>
                  </a:lnTo>
                  <a:lnTo>
                    <a:pt x="600989" y="1157338"/>
                  </a:lnTo>
                  <a:lnTo>
                    <a:pt x="618655" y="1183894"/>
                  </a:lnTo>
                  <a:lnTo>
                    <a:pt x="610552" y="1219009"/>
                  </a:lnTo>
                  <a:lnTo>
                    <a:pt x="610501" y="1219212"/>
                  </a:lnTo>
                  <a:lnTo>
                    <a:pt x="582701" y="1258722"/>
                  </a:lnTo>
                  <a:lnTo>
                    <a:pt x="542798" y="1300149"/>
                  </a:lnTo>
                  <a:lnTo>
                    <a:pt x="458012" y="1378343"/>
                  </a:lnTo>
                  <a:lnTo>
                    <a:pt x="421830" y="1414945"/>
                  </a:lnTo>
                  <a:lnTo>
                    <a:pt x="392976" y="1451292"/>
                  </a:lnTo>
                  <a:lnTo>
                    <a:pt x="374700" y="1487728"/>
                  </a:lnTo>
                  <a:lnTo>
                    <a:pt x="370205" y="1524558"/>
                  </a:lnTo>
                  <a:lnTo>
                    <a:pt x="384975" y="1568780"/>
                  </a:lnTo>
                  <a:lnTo>
                    <a:pt x="414515" y="1596783"/>
                  </a:lnTo>
                  <a:lnTo>
                    <a:pt x="451688" y="1613446"/>
                  </a:lnTo>
                  <a:lnTo>
                    <a:pt x="489381" y="1623631"/>
                  </a:lnTo>
                  <a:lnTo>
                    <a:pt x="514731" y="1630133"/>
                  </a:lnTo>
                  <a:lnTo>
                    <a:pt x="534416" y="1637017"/>
                  </a:lnTo>
                  <a:lnTo>
                    <a:pt x="547497" y="1645285"/>
                  </a:lnTo>
                  <a:lnTo>
                    <a:pt x="553085" y="1655965"/>
                  </a:lnTo>
                  <a:lnTo>
                    <a:pt x="547763" y="1687855"/>
                  </a:lnTo>
                  <a:lnTo>
                    <a:pt x="528802" y="1732813"/>
                  </a:lnTo>
                  <a:lnTo>
                    <a:pt x="500735" y="1787309"/>
                  </a:lnTo>
                  <a:lnTo>
                    <a:pt x="468083" y="1847811"/>
                  </a:lnTo>
                  <a:lnTo>
                    <a:pt x="437248" y="1894027"/>
                  </a:lnTo>
                  <a:lnTo>
                    <a:pt x="423545" y="1916772"/>
                  </a:lnTo>
                  <a:lnTo>
                    <a:pt x="406450" y="1954771"/>
                  </a:lnTo>
                  <a:lnTo>
                    <a:pt x="396836" y="2016213"/>
                  </a:lnTo>
                  <a:lnTo>
                    <a:pt x="404799" y="2006422"/>
                  </a:lnTo>
                  <a:lnTo>
                    <a:pt x="453288" y="1943277"/>
                  </a:lnTo>
                  <a:lnTo>
                    <a:pt x="486613" y="1896694"/>
                  </a:lnTo>
                  <a:lnTo>
                    <a:pt x="521169" y="1844636"/>
                  </a:lnTo>
                  <a:lnTo>
                    <a:pt x="553351" y="1790484"/>
                  </a:lnTo>
                  <a:lnTo>
                    <a:pt x="579564" y="1737614"/>
                  </a:lnTo>
                  <a:lnTo>
                    <a:pt x="596201" y="1689417"/>
                  </a:lnTo>
                  <a:lnTo>
                    <a:pt x="599655" y="1649298"/>
                  </a:lnTo>
                  <a:lnTo>
                    <a:pt x="587451" y="1617040"/>
                  </a:lnTo>
                  <a:lnTo>
                    <a:pt x="563664" y="1596237"/>
                  </a:lnTo>
                  <a:lnTo>
                    <a:pt x="532866" y="1583270"/>
                  </a:lnTo>
                  <a:lnTo>
                    <a:pt x="466331" y="1565592"/>
                  </a:lnTo>
                  <a:lnTo>
                    <a:pt x="440944" y="1555089"/>
                  </a:lnTo>
                  <a:lnTo>
                    <a:pt x="424230" y="1540560"/>
                  </a:lnTo>
                  <a:lnTo>
                    <a:pt x="416902" y="1519567"/>
                  </a:lnTo>
                  <a:lnTo>
                    <a:pt x="425399" y="1489583"/>
                  </a:lnTo>
                  <a:lnTo>
                    <a:pt x="451345" y="1454607"/>
                  </a:lnTo>
                  <a:lnTo>
                    <a:pt x="488010" y="1417142"/>
                  </a:lnTo>
                  <a:lnTo>
                    <a:pt x="571246" y="1340446"/>
                  </a:lnTo>
                  <a:lnTo>
                    <a:pt x="610273" y="1300645"/>
                  </a:lnTo>
                  <a:lnTo>
                    <a:pt x="641667" y="1260195"/>
                  </a:lnTo>
                  <a:lnTo>
                    <a:pt x="661263" y="1219212"/>
                  </a:lnTo>
                  <a:lnTo>
                    <a:pt x="661352" y="1219009"/>
                  </a:lnTo>
                  <a:lnTo>
                    <a:pt x="665213" y="1177048"/>
                  </a:lnTo>
                  <a:lnTo>
                    <a:pt x="653059" y="1142060"/>
                  </a:lnTo>
                  <a:lnTo>
                    <a:pt x="594169" y="1097902"/>
                  </a:lnTo>
                  <a:lnTo>
                    <a:pt x="552615" y="1085062"/>
                  </a:lnTo>
                  <a:lnTo>
                    <a:pt x="506437" y="1075956"/>
                  </a:lnTo>
                  <a:lnTo>
                    <a:pt x="399008" y="1059497"/>
                  </a:lnTo>
                  <a:lnTo>
                    <a:pt x="349478" y="1048423"/>
                  </a:lnTo>
                  <a:lnTo>
                    <a:pt x="311835" y="1033602"/>
                  </a:lnTo>
                  <a:lnTo>
                    <a:pt x="288328" y="1013155"/>
                  </a:lnTo>
                  <a:lnTo>
                    <a:pt x="281178" y="985227"/>
                  </a:lnTo>
                  <a:lnTo>
                    <a:pt x="289013" y="957757"/>
                  </a:lnTo>
                  <a:lnTo>
                    <a:pt x="337654" y="899452"/>
                  </a:lnTo>
                  <a:lnTo>
                    <a:pt x="374891" y="869289"/>
                  </a:lnTo>
                  <a:lnTo>
                    <a:pt x="418350" y="838911"/>
                  </a:lnTo>
                  <a:lnTo>
                    <a:pt x="466255" y="808659"/>
                  </a:lnTo>
                  <a:lnTo>
                    <a:pt x="516813" y="778852"/>
                  </a:lnTo>
                  <a:lnTo>
                    <a:pt x="568274" y="749858"/>
                  </a:lnTo>
                  <a:lnTo>
                    <a:pt x="673341" y="691908"/>
                  </a:lnTo>
                  <a:lnTo>
                    <a:pt x="724916" y="662711"/>
                  </a:lnTo>
                  <a:lnTo>
                    <a:pt x="772464" y="634288"/>
                  </a:lnTo>
                  <a:lnTo>
                    <a:pt x="814959" y="606488"/>
                  </a:lnTo>
                  <a:lnTo>
                    <a:pt x="851319" y="579183"/>
                  </a:lnTo>
                  <a:lnTo>
                    <a:pt x="880503" y="552221"/>
                  </a:lnTo>
                  <a:lnTo>
                    <a:pt x="913104" y="498792"/>
                  </a:lnTo>
                  <a:lnTo>
                    <a:pt x="918857" y="453669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942784" y="6763416"/>
            <a:ext cx="2138045" cy="2138045"/>
          </a:xfrm>
          <a:custGeom>
            <a:avLst/>
            <a:gdLst/>
            <a:ahLst/>
            <a:cxnLst/>
            <a:rect l="l" t="t" r="r" b="b"/>
            <a:pathLst>
              <a:path w="2138045" h="2138045">
                <a:moveTo>
                  <a:pt x="827697" y="27152"/>
                </a:moveTo>
                <a:lnTo>
                  <a:pt x="774331" y="40995"/>
                </a:lnTo>
                <a:lnTo>
                  <a:pt x="107657" y="600405"/>
                </a:lnTo>
                <a:lnTo>
                  <a:pt x="84709" y="650595"/>
                </a:lnTo>
                <a:lnTo>
                  <a:pt x="827697" y="27152"/>
                </a:lnTo>
                <a:close/>
              </a:path>
              <a:path w="2138045" h="2138045">
                <a:moveTo>
                  <a:pt x="1055700" y="0"/>
                </a:moveTo>
                <a:lnTo>
                  <a:pt x="25666" y="833374"/>
                </a:lnTo>
                <a:lnTo>
                  <a:pt x="18110" y="870648"/>
                </a:lnTo>
                <a:lnTo>
                  <a:pt x="1055700" y="0"/>
                </a:lnTo>
                <a:close/>
              </a:path>
              <a:path w="2138045" h="2138045">
                <a:moveTo>
                  <a:pt x="1235913" y="12966"/>
                </a:moveTo>
                <a:lnTo>
                  <a:pt x="1209916" y="8953"/>
                </a:lnTo>
                <a:lnTo>
                  <a:pt x="1204531" y="8369"/>
                </a:lnTo>
                <a:lnTo>
                  <a:pt x="812" y="1018413"/>
                </a:lnTo>
                <a:lnTo>
                  <a:pt x="635" y="1021194"/>
                </a:lnTo>
                <a:lnTo>
                  <a:pt x="0" y="1050023"/>
                </a:lnTo>
                <a:lnTo>
                  <a:pt x="1235913" y="12966"/>
                </a:lnTo>
                <a:close/>
              </a:path>
              <a:path w="2138045" h="2138045">
                <a:moveTo>
                  <a:pt x="1389227" y="48501"/>
                </a:moveTo>
                <a:lnTo>
                  <a:pt x="1361795" y="40589"/>
                </a:lnTo>
                <a:lnTo>
                  <a:pt x="5397" y="1178750"/>
                </a:lnTo>
                <a:lnTo>
                  <a:pt x="8509" y="1207058"/>
                </a:lnTo>
                <a:lnTo>
                  <a:pt x="1389227" y="48501"/>
                </a:lnTo>
                <a:close/>
              </a:path>
              <a:path w="2138045" h="2138045">
                <a:moveTo>
                  <a:pt x="1522641" y="100736"/>
                </a:moveTo>
                <a:lnTo>
                  <a:pt x="1515706" y="97358"/>
                </a:lnTo>
                <a:lnTo>
                  <a:pt x="1498650" y="89941"/>
                </a:lnTo>
                <a:lnTo>
                  <a:pt x="30060" y="1322235"/>
                </a:lnTo>
                <a:lnTo>
                  <a:pt x="35788" y="1345666"/>
                </a:lnTo>
                <a:lnTo>
                  <a:pt x="36410" y="1347825"/>
                </a:lnTo>
                <a:lnTo>
                  <a:pt x="1522641" y="100736"/>
                </a:lnTo>
                <a:close/>
              </a:path>
              <a:path w="2138045" h="2138045">
                <a:moveTo>
                  <a:pt x="1640865" y="165709"/>
                </a:moveTo>
                <a:lnTo>
                  <a:pt x="1633753" y="161061"/>
                </a:lnTo>
                <a:lnTo>
                  <a:pt x="1619592" y="152641"/>
                </a:lnTo>
                <a:lnTo>
                  <a:pt x="70688" y="1452321"/>
                </a:lnTo>
                <a:lnTo>
                  <a:pt x="79273" y="1474558"/>
                </a:lnTo>
                <a:lnTo>
                  <a:pt x="79743" y="1475651"/>
                </a:lnTo>
                <a:lnTo>
                  <a:pt x="1640865" y="165709"/>
                </a:lnTo>
                <a:close/>
              </a:path>
              <a:path w="2138045" h="2138045">
                <a:moveTo>
                  <a:pt x="1745983" y="241681"/>
                </a:moveTo>
                <a:lnTo>
                  <a:pt x="1742313" y="238569"/>
                </a:lnTo>
                <a:lnTo>
                  <a:pt x="1727022" y="226669"/>
                </a:lnTo>
                <a:lnTo>
                  <a:pt x="124891" y="1571015"/>
                </a:lnTo>
                <a:lnTo>
                  <a:pt x="136385" y="1592300"/>
                </a:lnTo>
                <a:lnTo>
                  <a:pt x="1745983" y="241681"/>
                </a:lnTo>
                <a:close/>
              </a:path>
              <a:path w="2138045" h="2138045">
                <a:moveTo>
                  <a:pt x="1839175" y="327672"/>
                </a:moveTo>
                <a:lnTo>
                  <a:pt x="1822361" y="310857"/>
                </a:lnTo>
                <a:lnTo>
                  <a:pt x="191262" y="1679511"/>
                </a:lnTo>
                <a:lnTo>
                  <a:pt x="205079" y="1698840"/>
                </a:lnTo>
                <a:lnTo>
                  <a:pt x="1839175" y="327672"/>
                </a:lnTo>
                <a:close/>
              </a:path>
              <a:path w="2138045" h="2138045">
                <a:moveTo>
                  <a:pt x="1920836" y="423316"/>
                </a:moveTo>
                <a:lnTo>
                  <a:pt x="1906270" y="404609"/>
                </a:lnTo>
                <a:lnTo>
                  <a:pt x="269074" y="1778381"/>
                </a:lnTo>
                <a:lnTo>
                  <a:pt x="285140" y="1795830"/>
                </a:lnTo>
                <a:lnTo>
                  <a:pt x="1920836" y="423316"/>
                </a:lnTo>
                <a:close/>
              </a:path>
              <a:path w="2138045" h="2138045">
                <a:moveTo>
                  <a:pt x="1937016" y="1692262"/>
                </a:moveTo>
                <a:lnTo>
                  <a:pt x="1531391" y="2032622"/>
                </a:lnTo>
                <a:lnTo>
                  <a:pt x="1556029" y="2020633"/>
                </a:lnTo>
                <a:lnTo>
                  <a:pt x="1595399" y="1999386"/>
                </a:lnTo>
                <a:lnTo>
                  <a:pt x="1633753" y="1976551"/>
                </a:lnTo>
                <a:lnTo>
                  <a:pt x="1858391" y="1789163"/>
                </a:lnTo>
                <a:lnTo>
                  <a:pt x="1898954" y="1742414"/>
                </a:lnTo>
                <a:lnTo>
                  <a:pt x="1926247" y="1707349"/>
                </a:lnTo>
                <a:lnTo>
                  <a:pt x="1937016" y="1692262"/>
                </a:lnTo>
                <a:close/>
              </a:path>
              <a:path w="2138045" h="2138045">
                <a:moveTo>
                  <a:pt x="1991169" y="528485"/>
                </a:moveTo>
                <a:lnTo>
                  <a:pt x="1978888" y="507860"/>
                </a:lnTo>
                <a:lnTo>
                  <a:pt x="358317" y="1867687"/>
                </a:lnTo>
                <a:lnTo>
                  <a:pt x="361213" y="1870354"/>
                </a:lnTo>
                <a:lnTo>
                  <a:pt x="376529" y="1883333"/>
                </a:lnTo>
                <a:lnTo>
                  <a:pt x="1991169" y="528485"/>
                </a:lnTo>
                <a:close/>
              </a:path>
              <a:path w="2138045" h="2138045">
                <a:moveTo>
                  <a:pt x="2049653" y="643597"/>
                </a:moveTo>
                <a:lnTo>
                  <a:pt x="2040153" y="621804"/>
                </a:lnTo>
                <a:lnTo>
                  <a:pt x="2039747" y="620979"/>
                </a:lnTo>
                <a:lnTo>
                  <a:pt x="459282" y="1947151"/>
                </a:lnTo>
                <a:lnTo>
                  <a:pt x="466344" y="1952193"/>
                </a:lnTo>
                <a:lnTo>
                  <a:pt x="479717" y="1960930"/>
                </a:lnTo>
                <a:lnTo>
                  <a:pt x="2049653" y="643597"/>
                </a:lnTo>
                <a:close/>
              </a:path>
              <a:path w="2138045" h="2138045">
                <a:moveTo>
                  <a:pt x="2083612" y="1405089"/>
                </a:moveTo>
                <a:lnTo>
                  <a:pt x="1223835" y="2126526"/>
                </a:lnTo>
                <a:lnTo>
                  <a:pt x="1255814" y="2121585"/>
                </a:lnTo>
                <a:lnTo>
                  <a:pt x="1269911" y="2118791"/>
                </a:lnTo>
                <a:lnTo>
                  <a:pt x="2067915" y="1449184"/>
                </a:lnTo>
                <a:lnTo>
                  <a:pt x="2074379" y="1432420"/>
                </a:lnTo>
                <a:lnTo>
                  <a:pt x="2083612" y="1405089"/>
                </a:lnTo>
                <a:close/>
              </a:path>
              <a:path w="2138045" h="2138045">
                <a:moveTo>
                  <a:pt x="2095119" y="769620"/>
                </a:moveTo>
                <a:lnTo>
                  <a:pt x="2088896" y="748182"/>
                </a:lnTo>
                <a:lnTo>
                  <a:pt x="2087778" y="744867"/>
                </a:lnTo>
                <a:lnTo>
                  <a:pt x="572846" y="2016036"/>
                </a:lnTo>
                <a:lnTo>
                  <a:pt x="581355" y="2020633"/>
                </a:lnTo>
                <a:lnTo>
                  <a:pt x="595833" y="2027682"/>
                </a:lnTo>
                <a:lnTo>
                  <a:pt x="2095119" y="769620"/>
                </a:lnTo>
                <a:close/>
              </a:path>
              <a:path w="2138045" h="2138045">
                <a:moveTo>
                  <a:pt x="2125586" y="908253"/>
                </a:moveTo>
                <a:lnTo>
                  <a:pt x="2121484" y="881697"/>
                </a:lnTo>
                <a:lnTo>
                  <a:pt x="2121331" y="880897"/>
                </a:lnTo>
                <a:lnTo>
                  <a:pt x="700811" y="2072843"/>
                </a:lnTo>
                <a:lnTo>
                  <a:pt x="705091" y="2074494"/>
                </a:lnTo>
                <a:lnTo>
                  <a:pt x="726922" y="2081860"/>
                </a:lnTo>
                <a:lnTo>
                  <a:pt x="2125586" y="908253"/>
                </a:lnTo>
                <a:close/>
              </a:path>
              <a:path w="2138045" h="2138045">
                <a:moveTo>
                  <a:pt x="2129383" y="1202486"/>
                </a:moveTo>
                <a:lnTo>
                  <a:pt x="1016215" y="2136546"/>
                </a:lnTo>
                <a:lnTo>
                  <a:pt x="1021080" y="2136864"/>
                </a:lnTo>
                <a:lnTo>
                  <a:pt x="1051890" y="2137537"/>
                </a:lnTo>
                <a:lnTo>
                  <a:pt x="2124303" y="1237691"/>
                </a:lnTo>
                <a:lnTo>
                  <a:pt x="2128558" y="1210030"/>
                </a:lnTo>
                <a:lnTo>
                  <a:pt x="2129383" y="1202486"/>
                </a:lnTo>
                <a:close/>
              </a:path>
              <a:path w="2138045" h="2138045">
                <a:moveTo>
                  <a:pt x="2137664" y="1062291"/>
                </a:moveTo>
                <a:lnTo>
                  <a:pt x="2137003" y="1031925"/>
                </a:lnTo>
                <a:lnTo>
                  <a:pt x="846658" y="2114639"/>
                </a:lnTo>
                <a:lnTo>
                  <a:pt x="876452" y="2120569"/>
                </a:lnTo>
                <a:lnTo>
                  <a:pt x="2137664" y="1062291"/>
                </a:lnTo>
                <a:close/>
              </a:path>
            </a:pathLst>
          </a:custGeom>
          <a:solidFill>
            <a:srgbClr val="FDD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02885" y="2115118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063" y="314126"/>
                </a:moveTo>
                <a:lnTo>
                  <a:pt x="206706" y="306119"/>
                </a:lnTo>
                <a:lnTo>
                  <a:pt x="249821" y="283821"/>
                </a:lnTo>
                <a:lnTo>
                  <a:pt x="283821" y="249821"/>
                </a:lnTo>
                <a:lnTo>
                  <a:pt x="306119" y="206706"/>
                </a:lnTo>
                <a:lnTo>
                  <a:pt x="314126" y="157063"/>
                </a:lnTo>
                <a:lnTo>
                  <a:pt x="306119" y="107420"/>
                </a:lnTo>
                <a:lnTo>
                  <a:pt x="283821" y="64304"/>
                </a:lnTo>
                <a:lnTo>
                  <a:pt x="249821" y="30304"/>
                </a:lnTo>
                <a:lnTo>
                  <a:pt x="206706" y="8007"/>
                </a:lnTo>
                <a:lnTo>
                  <a:pt x="157063" y="0"/>
                </a:lnTo>
                <a:lnTo>
                  <a:pt x="107420" y="8007"/>
                </a:lnTo>
                <a:lnTo>
                  <a:pt x="64304" y="30304"/>
                </a:lnTo>
                <a:lnTo>
                  <a:pt x="30304" y="64304"/>
                </a:lnTo>
                <a:lnTo>
                  <a:pt x="8007" y="107420"/>
                </a:lnTo>
                <a:lnTo>
                  <a:pt x="0" y="157063"/>
                </a:lnTo>
                <a:lnTo>
                  <a:pt x="8007" y="206706"/>
                </a:lnTo>
                <a:lnTo>
                  <a:pt x="30304" y="249821"/>
                </a:lnTo>
                <a:lnTo>
                  <a:pt x="64304" y="283821"/>
                </a:lnTo>
                <a:lnTo>
                  <a:pt x="107420" y="306119"/>
                </a:lnTo>
                <a:lnTo>
                  <a:pt x="157063" y="314126"/>
                </a:lnTo>
                <a:close/>
              </a:path>
            </a:pathLst>
          </a:custGeom>
          <a:ln w="10470">
            <a:solidFill>
              <a:srgbClr val="689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47615" y="4172648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063" y="314126"/>
                </a:moveTo>
                <a:lnTo>
                  <a:pt x="206706" y="306119"/>
                </a:lnTo>
                <a:lnTo>
                  <a:pt x="249821" y="283821"/>
                </a:lnTo>
                <a:lnTo>
                  <a:pt x="283821" y="249821"/>
                </a:lnTo>
                <a:lnTo>
                  <a:pt x="306119" y="206706"/>
                </a:lnTo>
                <a:lnTo>
                  <a:pt x="314126" y="157063"/>
                </a:lnTo>
                <a:lnTo>
                  <a:pt x="306119" y="107420"/>
                </a:lnTo>
                <a:lnTo>
                  <a:pt x="283821" y="64304"/>
                </a:lnTo>
                <a:lnTo>
                  <a:pt x="249821" y="30304"/>
                </a:lnTo>
                <a:lnTo>
                  <a:pt x="206706" y="8007"/>
                </a:lnTo>
                <a:lnTo>
                  <a:pt x="157063" y="0"/>
                </a:lnTo>
                <a:lnTo>
                  <a:pt x="107420" y="8007"/>
                </a:lnTo>
                <a:lnTo>
                  <a:pt x="64304" y="30304"/>
                </a:lnTo>
                <a:lnTo>
                  <a:pt x="30304" y="64304"/>
                </a:lnTo>
                <a:lnTo>
                  <a:pt x="8007" y="107420"/>
                </a:lnTo>
                <a:lnTo>
                  <a:pt x="0" y="157063"/>
                </a:lnTo>
                <a:lnTo>
                  <a:pt x="8007" y="206706"/>
                </a:lnTo>
                <a:lnTo>
                  <a:pt x="30304" y="249821"/>
                </a:lnTo>
                <a:lnTo>
                  <a:pt x="64304" y="283821"/>
                </a:lnTo>
                <a:lnTo>
                  <a:pt x="107420" y="306119"/>
                </a:lnTo>
                <a:lnTo>
                  <a:pt x="157063" y="314126"/>
                </a:lnTo>
                <a:close/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93396" y="10028398"/>
            <a:ext cx="1388110" cy="1280160"/>
          </a:xfrm>
          <a:custGeom>
            <a:avLst/>
            <a:gdLst/>
            <a:ahLst/>
            <a:cxnLst/>
            <a:rect l="l" t="t" r="r" b="b"/>
            <a:pathLst>
              <a:path w="1388109" h="1280159">
                <a:moveTo>
                  <a:pt x="1387579" y="0"/>
                </a:moveTo>
                <a:lnTo>
                  <a:pt x="1338789" y="2984"/>
                </a:lnTo>
                <a:lnTo>
                  <a:pt x="1290443" y="7547"/>
                </a:lnTo>
                <a:lnTo>
                  <a:pt x="1242566" y="13662"/>
                </a:lnTo>
                <a:lnTo>
                  <a:pt x="1195184" y="21304"/>
                </a:lnTo>
                <a:lnTo>
                  <a:pt x="1148323" y="30447"/>
                </a:lnTo>
                <a:lnTo>
                  <a:pt x="1102008" y="41065"/>
                </a:lnTo>
                <a:lnTo>
                  <a:pt x="1056264" y="53134"/>
                </a:lnTo>
                <a:lnTo>
                  <a:pt x="1011117" y="66627"/>
                </a:lnTo>
                <a:lnTo>
                  <a:pt x="966593" y="81519"/>
                </a:lnTo>
                <a:lnTo>
                  <a:pt x="922717" y="97785"/>
                </a:lnTo>
                <a:lnTo>
                  <a:pt x="879516" y="115398"/>
                </a:lnTo>
                <a:lnTo>
                  <a:pt x="837013" y="134332"/>
                </a:lnTo>
                <a:lnTo>
                  <a:pt x="795236" y="154564"/>
                </a:lnTo>
                <a:lnTo>
                  <a:pt x="754210" y="176066"/>
                </a:lnTo>
                <a:lnTo>
                  <a:pt x="713959" y="198813"/>
                </a:lnTo>
                <a:lnTo>
                  <a:pt x="674511" y="222780"/>
                </a:lnTo>
                <a:lnTo>
                  <a:pt x="635889" y="247941"/>
                </a:lnTo>
                <a:lnTo>
                  <a:pt x="598121" y="274270"/>
                </a:lnTo>
                <a:lnTo>
                  <a:pt x="561231" y="301742"/>
                </a:lnTo>
                <a:lnTo>
                  <a:pt x="525246" y="330331"/>
                </a:lnTo>
                <a:lnTo>
                  <a:pt x="490190" y="360012"/>
                </a:lnTo>
                <a:lnTo>
                  <a:pt x="456089" y="390759"/>
                </a:lnTo>
                <a:lnTo>
                  <a:pt x="422969" y="422546"/>
                </a:lnTo>
                <a:lnTo>
                  <a:pt x="390856" y="455348"/>
                </a:lnTo>
                <a:lnTo>
                  <a:pt x="359774" y="489139"/>
                </a:lnTo>
                <a:lnTo>
                  <a:pt x="329750" y="523893"/>
                </a:lnTo>
                <a:lnTo>
                  <a:pt x="300809" y="559586"/>
                </a:lnTo>
                <a:lnTo>
                  <a:pt x="272977" y="596191"/>
                </a:lnTo>
                <a:lnTo>
                  <a:pt x="246279" y="633683"/>
                </a:lnTo>
                <a:lnTo>
                  <a:pt x="220741" y="672036"/>
                </a:lnTo>
                <a:lnTo>
                  <a:pt x="196389" y="711224"/>
                </a:lnTo>
                <a:lnTo>
                  <a:pt x="173247" y="751222"/>
                </a:lnTo>
                <a:lnTo>
                  <a:pt x="151343" y="792005"/>
                </a:lnTo>
                <a:lnTo>
                  <a:pt x="130700" y="833547"/>
                </a:lnTo>
                <a:lnTo>
                  <a:pt x="111345" y="875821"/>
                </a:lnTo>
                <a:lnTo>
                  <a:pt x="93303" y="918803"/>
                </a:lnTo>
                <a:lnTo>
                  <a:pt x="76601" y="962468"/>
                </a:lnTo>
                <a:lnTo>
                  <a:pt x="61262" y="1006788"/>
                </a:lnTo>
                <a:lnTo>
                  <a:pt x="47314" y="1051739"/>
                </a:lnTo>
                <a:lnTo>
                  <a:pt x="34782" y="1097295"/>
                </a:lnTo>
                <a:lnTo>
                  <a:pt x="23691" y="1143431"/>
                </a:lnTo>
                <a:lnTo>
                  <a:pt x="14066" y="1190121"/>
                </a:lnTo>
                <a:lnTo>
                  <a:pt x="5934" y="1237339"/>
                </a:lnTo>
                <a:lnTo>
                  <a:pt x="0" y="1280157"/>
                </a:lnTo>
                <a:lnTo>
                  <a:pt x="1387579" y="1280157"/>
                </a:lnTo>
                <a:lnTo>
                  <a:pt x="1387579" y="0"/>
                </a:lnTo>
                <a:close/>
              </a:path>
            </a:pathLst>
          </a:custGeom>
          <a:solidFill>
            <a:srgbClr val="FDD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 descr="$PPTXTitle"/>
          <p:cNvSpPr txBox="1">
            <a:spLocks noGrp="1"/>
          </p:cNvSpPr>
          <p:nvPr>
            <p:ph type="title"/>
          </p:nvPr>
        </p:nvSpPr>
        <p:spPr>
          <a:xfrm>
            <a:off x="10054827" y="831489"/>
            <a:ext cx="10458966" cy="30861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br>
              <a:rPr lang="nl-NL" sz="6650" spc="-110">
                <a:solidFill>
                  <a:srgbClr val="FFFFFF"/>
                </a:solidFill>
              </a:rPr>
            </a:br>
            <a:r>
              <a:rPr sz="6650" spc="-110">
                <a:solidFill>
                  <a:srgbClr val="FFFFFF"/>
                </a:solidFill>
              </a:rPr>
              <a:t>Samen</a:t>
            </a:r>
            <a:r>
              <a:rPr sz="6650" spc="-250">
                <a:solidFill>
                  <a:srgbClr val="FFFFFF"/>
                </a:solidFill>
              </a:rPr>
              <a:t> </a:t>
            </a:r>
            <a:r>
              <a:rPr sz="6650" spc="-10">
                <a:solidFill>
                  <a:srgbClr val="FFFFFF"/>
                </a:solidFill>
              </a:rPr>
              <a:t>Drenthe</a:t>
            </a:r>
            <a:br>
              <a:rPr lang="nl-NL" sz="6650" spc="-10">
                <a:solidFill>
                  <a:srgbClr val="FFFFFF"/>
                </a:solidFill>
              </a:rPr>
            </a:br>
            <a:r>
              <a:rPr lang="nl-NL" sz="6650" spc="-10">
                <a:solidFill>
                  <a:srgbClr val="FFFFFF"/>
                </a:solidFill>
              </a:rPr>
              <a:t>Eén koers, één organisatie</a:t>
            </a:r>
            <a:endParaRPr sz="6650"/>
          </a:p>
        </p:txBody>
      </p:sp>
      <p:pic>
        <p:nvPicPr>
          <p:cNvPr id="33" name="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316" y="5172628"/>
            <a:ext cx="246065" cy="246055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19436322" y="6038005"/>
            <a:ext cx="370205" cy="1467485"/>
          </a:xfrm>
          <a:custGeom>
            <a:avLst/>
            <a:gdLst/>
            <a:ahLst/>
            <a:cxnLst/>
            <a:rect l="l" t="t" r="r" b="b"/>
            <a:pathLst>
              <a:path w="370205" h="1467484">
                <a:moveTo>
                  <a:pt x="369633" y="1467472"/>
                </a:moveTo>
                <a:lnTo>
                  <a:pt x="184810" y="1097826"/>
                </a:lnTo>
                <a:lnTo>
                  <a:pt x="0" y="1467472"/>
                </a:lnTo>
                <a:lnTo>
                  <a:pt x="369633" y="1467472"/>
                </a:lnTo>
                <a:close/>
              </a:path>
              <a:path w="370205" h="1467484">
                <a:moveTo>
                  <a:pt x="369633" y="1097140"/>
                </a:moveTo>
                <a:lnTo>
                  <a:pt x="184810" y="727494"/>
                </a:lnTo>
                <a:lnTo>
                  <a:pt x="0" y="1097140"/>
                </a:lnTo>
                <a:lnTo>
                  <a:pt x="369633" y="1097140"/>
                </a:lnTo>
                <a:close/>
              </a:path>
              <a:path w="370205" h="1467484">
                <a:moveTo>
                  <a:pt x="369633" y="369646"/>
                </a:moveTo>
                <a:lnTo>
                  <a:pt x="184810" y="0"/>
                </a:lnTo>
                <a:lnTo>
                  <a:pt x="0" y="369646"/>
                </a:lnTo>
                <a:lnTo>
                  <a:pt x="178917" y="369646"/>
                </a:lnTo>
                <a:lnTo>
                  <a:pt x="0" y="727494"/>
                </a:lnTo>
                <a:lnTo>
                  <a:pt x="184810" y="727494"/>
                </a:lnTo>
                <a:lnTo>
                  <a:pt x="369633" y="727494"/>
                </a:lnTo>
                <a:lnTo>
                  <a:pt x="190703" y="369646"/>
                </a:lnTo>
                <a:lnTo>
                  <a:pt x="369633" y="369646"/>
                </a:lnTo>
                <a:close/>
              </a:path>
            </a:pathLst>
          </a:custGeom>
          <a:solidFill>
            <a:srgbClr val="689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1720" y="9282439"/>
            <a:ext cx="416559" cy="416559"/>
          </a:xfrm>
          <a:custGeom>
            <a:avLst/>
            <a:gdLst/>
            <a:ahLst/>
            <a:cxnLst/>
            <a:rect l="l" t="t" r="r" b="b"/>
            <a:pathLst>
              <a:path w="416559" h="416559">
                <a:moveTo>
                  <a:pt x="207993" y="0"/>
                </a:moveTo>
                <a:lnTo>
                  <a:pt x="160246" y="5521"/>
                </a:lnTo>
                <a:lnTo>
                  <a:pt x="116449" y="21169"/>
                </a:lnTo>
                <a:lnTo>
                  <a:pt x="77837" y="45706"/>
                </a:lnTo>
                <a:lnTo>
                  <a:pt x="45649" y="77895"/>
                </a:lnTo>
                <a:lnTo>
                  <a:pt x="21122" y="116498"/>
                </a:lnTo>
                <a:lnTo>
                  <a:pt x="5493" y="160277"/>
                </a:lnTo>
                <a:lnTo>
                  <a:pt x="0" y="207993"/>
                </a:lnTo>
                <a:lnTo>
                  <a:pt x="5488" y="255655"/>
                </a:lnTo>
                <a:lnTo>
                  <a:pt x="21152" y="299428"/>
                </a:lnTo>
                <a:lnTo>
                  <a:pt x="45733" y="338055"/>
                </a:lnTo>
                <a:lnTo>
                  <a:pt x="77973" y="370279"/>
                </a:lnTo>
                <a:lnTo>
                  <a:pt x="116614" y="394844"/>
                </a:lnTo>
                <a:lnTo>
                  <a:pt x="160397" y="410492"/>
                </a:lnTo>
                <a:lnTo>
                  <a:pt x="208066" y="415966"/>
                </a:lnTo>
                <a:lnTo>
                  <a:pt x="255383" y="410492"/>
                </a:lnTo>
                <a:lnTo>
                  <a:pt x="255658" y="410492"/>
                </a:lnTo>
                <a:lnTo>
                  <a:pt x="299398" y="394844"/>
                </a:lnTo>
                <a:lnTo>
                  <a:pt x="338103" y="370279"/>
                </a:lnTo>
                <a:lnTo>
                  <a:pt x="370357" y="338055"/>
                </a:lnTo>
                <a:lnTo>
                  <a:pt x="381354" y="320786"/>
                </a:lnTo>
                <a:lnTo>
                  <a:pt x="178758" y="320786"/>
                </a:lnTo>
                <a:lnTo>
                  <a:pt x="178758" y="208234"/>
                </a:lnTo>
                <a:lnTo>
                  <a:pt x="155628" y="208234"/>
                </a:lnTo>
                <a:lnTo>
                  <a:pt x="155628" y="169073"/>
                </a:lnTo>
                <a:lnTo>
                  <a:pt x="178727" y="169073"/>
                </a:lnTo>
                <a:lnTo>
                  <a:pt x="178779" y="160277"/>
                </a:lnTo>
                <a:lnTo>
                  <a:pt x="178859" y="155538"/>
                </a:lnTo>
                <a:lnTo>
                  <a:pt x="178942" y="147714"/>
                </a:lnTo>
                <a:lnTo>
                  <a:pt x="179189" y="139907"/>
                </a:lnTo>
                <a:lnTo>
                  <a:pt x="202918" y="99000"/>
                </a:lnTo>
                <a:lnTo>
                  <a:pt x="228156" y="95288"/>
                </a:lnTo>
                <a:lnTo>
                  <a:pt x="381465" y="95288"/>
                </a:lnTo>
                <a:lnTo>
                  <a:pt x="370403" y="77895"/>
                </a:lnTo>
                <a:lnTo>
                  <a:pt x="370315" y="77757"/>
                </a:lnTo>
                <a:lnTo>
                  <a:pt x="338104" y="45569"/>
                </a:lnTo>
                <a:lnTo>
                  <a:pt x="299668" y="21169"/>
                </a:lnTo>
                <a:lnTo>
                  <a:pt x="299813" y="21169"/>
                </a:lnTo>
                <a:lnTo>
                  <a:pt x="255904" y="5521"/>
                </a:lnTo>
                <a:lnTo>
                  <a:pt x="256341" y="5521"/>
                </a:lnTo>
                <a:lnTo>
                  <a:pt x="207993" y="0"/>
                </a:lnTo>
                <a:close/>
              </a:path>
              <a:path w="416559" h="416559">
                <a:moveTo>
                  <a:pt x="381465" y="95288"/>
                </a:moveTo>
                <a:lnTo>
                  <a:pt x="240029" y="95288"/>
                </a:lnTo>
                <a:lnTo>
                  <a:pt x="256405" y="95536"/>
                </a:lnTo>
                <a:lnTo>
                  <a:pt x="260149" y="95536"/>
                </a:lnTo>
                <a:lnTo>
                  <a:pt x="260149" y="133796"/>
                </a:lnTo>
                <a:lnTo>
                  <a:pt x="228150" y="133796"/>
                </a:lnTo>
                <a:lnTo>
                  <a:pt x="225542" y="136362"/>
                </a:lnTo>
                <a:lnTo>
                  <a:pt x="225438" y="169073"/>
                </a:lnTo>
                <a:lnTo>
                  <a:pt x="260743" y="169073"/>
                </a:lnTo>
                <a:lnTo>
                  <a:pt x="256637" y="207993"/>
                </a:lnTo>
                <a:lnTo>
                  <a:pt x="225595" y="207993"/>
                </a:lnTo>
                <a:lnTo>
                  <a:pt x="225595" y="320786"/>
                </a:lnTo>
                <a:lnTo>
                  <a:pt x="381354" y="320786"/>
                </a:lnTo>
                <a:lnTo>
                  <a:pt x="394924" y="299428"/>
                </a:lnTo>
                <a:lnTo>
                  <a:pt x="410565" y="255655"/>
                </a:lnTo>
                <a:lnTo>
                  <a:pt x="416012" y="208234"/>
                </a:lnTo>
                <a:lnTo>
                  <a:pt x="416040" y="207993"/>
                </a:lnTo>
                <a:lnTo>
                  <a:pt x="410545" y="160277"/>
                </a:lnTo>
                <a:lnTo>
                  <a:pt x="408876" y="155538"/>
                </a:lnTo>
                <a:lnTo>
                  <a:pt x="394918" y="116498"/>
                </a:lnTo>
                <a:lnTo>
                  <a:pt x="381465" y="95288"/>
                </a:lnTo>
                <a:close/>
              </a:path>
            </a:pathLst>
          </a:custGeom>
          <a:solidFill>
            <a:srgbClr val="363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1766" y="9888876"/>
            <a:ext cx="416559" cy="416559"/>
          </a:xfrm>
          <a:custGeom>
            <a:avLst/>
            <a:gdLst/>
            <a:ahLst/>
            <a:cxnLst/>
            <a:rect l="l" t="t" r="r" b="b"/>
            <a:pathLst>
              <a:path w="416559" h="416559">
                <a:moveTo>
                  <a:pt x="222994" y="415432"/>
                </a:moveTo>
                <a:lnTo>
                  <a:pt x="196185" y="415432"/>
                </a:lnTo>
                <a:lnTo>
                  <a:pt x="197201" y="415819"/>
                </a:lnTo>
                <a:lnTo>
                  <a:pt x="198227" y="416060"/>
                </a:lnTo>
                <a:lnTo>
                  <a:pt x="217734" y="416060"/>
                </a:lnTo>
                <a:lnTo>
                  <a:pt x="222994" y="415432"/>
                </a:lnTo>
                <a:close/>
              </a:path>
              <a:path w="416559" h="416559">
                <a:moveTo>
                  <a:pt x="217734" y="0"/>
                </a:moveTo>
                <a:lnTo>
                  <a:pt x="198227" y="0"/>
                </a:lnTo>
                <a:lnTo>
                  <a:pt x="190070" y="1026"/>
                </a:lnTo>
                <a:lnTo>
                  <a:pt x="181871" y="1759"/>
                </a:lnTo>
                <a:lnTo>
                  <a:pt x="143080" y="10553"/>
                </a:lnTo>
                <a:lnTo>
                  <a:pt x="88090" y="38217"/>
                </a:lnTo>
                <a:lnTo>
                  <a:pt x="40417" y="85055"/>
                </a:lnTo>
                <a:lnTo>
                  <a:pt x="9480" y="146382"/>
                </a:lnTo>
                <a:lnTo>
                  <a:pt x="1165" y="186779"/>
                </a:lnTo>
                <a:lnTo>
                  <a:pt x="610" y="192528"/>
                </a:lnTo>
                <a:lnTo>
                  <a:pt x="0" y="197847"/>
                </a:lnTo>
                <a:lnTo>
                  <a:pt x="71" y="218799"/>
                </a:lnTo>
                <a:lnTo>
                  <a:pt x="683" y="223940"/>
                </a:lnTo>
                <a:lnTo>
                  <a:pt x="1196" y="230129"/>
                </a:lnTo>
                <a:lnTo>
                  <a:pt x="16659" y="288937"/>
                </a:lnTo>
                <a:lnTo>
                  <a:pt x="41920" y="333505"/>
                </a:lnTo>
                <a:lnTo>
                  <a:pt x="77905" y="369957"/>
                </a:lnTo>
                <a:lnTo>
                  <a:pt x="124564" y="398291"/>
                </a:lnTo>
                <a:lnTo>
                  <a:pt x="176894" y="413581"/>
                </a:lnTo>
                <a:lnTo>
                  <a:pt x="195691" y="415432"/>
                </a:lnTo>
                <a:lnTo>
                  <a:pt x="222609" y="415432"/>
                </a:lnTo>
                <a:lnTo>
                  <a:pt x="288739" y="399403"/>
                </a:lnTo>
                <a:lnTo>
                  <a:pt x="333256" y="374220"/>
                </a:lnTo>
                <a:lnTo>
                  <a:pt x="369693" y="338342"/>
                </a:lnTo>
                <a:lnTo>
                  <a:pt x="396694" y="294053"/>
                </a:lnTo>
                <a:lnTo>
                  <a:pt x="115444" y="294053"/>
                </a:lnTo>
                <a:lnTo>
                  <a:pt x="115444" y="158832"/>
                </a:lnTo>
                <a:lnTo>
                  <a:pt x="246734" y="158832"/>
                </a:lnTo>
                <a:lnTo>
                  <a:pt x="255258" y="156082"/>
                </a:lnTo>
                <a:lnTo>
                  <a:pt x="408180" y="156082"/>
                </a:lnTo>
                <a:lnTo>
                  <a:pt x="404476" y="142110"/>
                </a:lnTo>
                <a:lnTo>
                  <a:pt x="135883" y="142110"/>
                </a:lnTo>
                <a:lnTo>
                  <a:pt x="127188" y="140547"/>
                </a:lnTo>
                <a:lnTo>
                  <a:pt x="113947" y="120991"/>
                </a:lnTo>
                <a:lnTo>
                  <a:pt x="115609" y="112592"/>
                </a:lnTo>
                <a:lnTo>
                  <a:pt x="120191" y="105971"/>
                </a:lnTo>
                <a:lnTo>
                  <a:pt x="127183" y="101614"/>
                </a:lnTo>
                <a:lnTo>
                  <a:pt x="136072" y="100007"/>
                </a:lnTo>
                <a:lnTo>
                  <a:pt x="385660" y="100007"/>
                </a:lnTo>
                <a:lnTo>
                  <a:pt x="363008" y="69613"/>
                </a:lnTo>
                <a:lnTo>
                  <a:pt x="333626" y="42637"/>
                </a:lnTo>
                <a:lnTo>
                  <a:pt x="280456" y="13074"/>
                </a:lnTo>
                <a:lnTo>
                  <a:pt x="220823" y="670"/>
                </a:lnTo>
                <a:lnTo>
                  <a:pt x="219945" y="670"/>
                </a:lnTo>
                <a:lnTo>
                  <a:pt x="218760" y="230"/>
                </a:lnTo>
                <a:lnTo>
                  <a:pt x="217734" y="0"/>
                </a:lnTo>
                <a:close/>
              </a:path>
              <a:path w="416559" h="416559">
                <a:moveTo>
                  <a:pt x="181976" y="158832"/>
                </a:moveTo>
                <a:lnTo>
                  <a:pt x="156731" y="158832"/>
                </a:lnTo>
                <a:lnTo>
                  <a:pt x="156731" y="294053"/>
                </a:lnTo>
                <a:lnTo>
                  <a:pt x="396694" y="294053"/>
                </a:lnTo>
                <a:lnTo>
                  <a:pt x="396789" y="293896"/>
                </a:lnTo>
                <a:lnTo>
                  <a:pt x="181976" y="293896"/>
                </a:lnTo>
                <a:lnTo>
                  <a:pt x="181976" y="158832"/>
                </a:lnTo>
                <a:close/>
              </a:path>
              <a:path w="416559" h="416559">
                <a:moveTo>
                  <a:pt x="252330" y="190267"/>
                </a:moveTo>
                <a:lnTo>
                  <a:pt x="242256" y="190267"/>
                </a:lnTo>
                <a:lnTo>
                  <a:pt x="233032" y="195114"/>
                </a:lnTo>
                <a:lnTo>
                  <a:pt x="226561" y="200821"/>
                </a:lnTo>
                <a:lnTo>
                  <a:pt x="224324" y="208025"/>
                </a:lnTo>
                <a:lnTo>
                  <a:pt x="224320" y="293896"/>
                </a:lnTo>
                <a:lnTo>
                  <a:pt x="268822" y="293896"/>
                </a:lnTo>
                <a:lnTo>
                  <a:pt x="268722" y="234783"/>
                </a:lnTo>
                <a:lnTo>
                  <a:pt x="268598" y="218799"/>
                </a:lnTo>
                <a:lnTo>
                  <a:pt x="268549" y="212443"/>
                </a:lnTo>
                <a:lnTo>
                  <a:pt x="256425" y="192528"/>
                </a:lnTo>
                <a:lnTo>
                  <a:pt x="252330" y="190267"/>
                </a:lnTo>
                <a:close/>
              </a:path>
              <a:path w="416559" h="416559">
                <a:moveTo>
                  <a:pt x="408180" y="156082"/>
                </a:moveTo>
                <a:lnTo>
                  <a:pt x="255258" y="156082"/>
                </a:lnTo>
                <a:lnTo>
                  <a:pt x="273404" y="156703"/>
                </a:lnTo>
                <a:lnTo>
                  <a:pt x="290025" y="163879"/>
                </a:lnTo>
                <a:lnTo>
                  <a:pt x="309417" y="197847"/>
                </a:lnTo>
                <a:lnTo>
                  <a:pt x="310726" y="207532"/>
                </a:lnTo>
                <a:lnTo>
                  <a:pt x="310600" y="293896"/>
                </a:lnTo>
                <a:lnTo>
                  <a:pt x="396789" y="293896"/>
                </a:lnTo>
                <a:lnTo>
                  <a:pt x="410100" y="257209"/>
                </a:lnTo>
                <a:lnTo>
                  <a:pt x="415383" y="219815"/>
                </a:lnTo>
                <a:lnTo>
                  <a:pt x="415770" y="218799"/>
                </a:lnTo>
                <a:lnTo>
                  <a:pt x="416011" y="217783"/>
                </a:lnTo>
                <a:lnTo>
                  <a:pt x="415957" y="197847"/>
                </a:lnTo>
                <a:lnTo>
                  <a:pt x="415002" y="190267"/>
                </a:lnTo>
                <a:lnTo>
                  <a:pt x="414294" y="181921"/>
                </a:lnTo>
                <a:lnTo>
                  <a:pt x="412891" y="173848"/>
                </a:lnTo>
                <a:lnTo>
                  <a:pt x="408180" y="156082"/>
                </a:lnTo>
                <a:close/>
              </a:path>
              <a:path w="416559" h="416559">
                <a:moveTo>
                  <a:pt x="246734" y="158832"/>
                </a:moveTo>
                <a:lnTo>
                  <a:pt x="217652" y="158832"/>
                </a:lnTo>
                <a:lnTo>
                  <a:pt x="219870" y="177858"/>
                </a:lnTo>
                <a:lnTo>
                  <a:pt x="223765" y="173125"/>
                </a:lnTo>
                <a:lnTo>
                  <a:pt x="237931" y="161672"/>
                </a:lnTo>
                <a:lnTo>
                  <a:pt x="246734" y="158832"/>
                </a:lnTo>
                <a:close/>
              </a:path>
              <a:path w="416559" h="416559">
                <a:moveTo>
                  <a:pt x="385660" y="100007"/>
                </a:moveTo>
                <a:lnTo>
                  <a:pt x="136072" y="100007"/>
                </a:lnTo>
                <a:lnTo>
                  <a:pt x="145602" y="101614"/>
                </a:lnTo>
                <a:lnTo>
                  <a:pt x="145205" y="101614"/>
                </a:lnTo>
                <a:lnTo>
                  <a:pt x="152192" y="105971"/>
                </a:lnTo>
                <a:lnTo>
                  <a:pt x="156757" y="112592"/>
                </a:lnTo>
                <a:lnTo>
                  <a:pt x="158400" y="120991"/>
                </a:lnTo>
                <a:lnTo>
                  <a:pt x="158427" y="121127"/>
                </a:lnTo>
                <a:lnTo>
                  <a:pt x="156772" y="129552"/>
                </a:lnTo>
                <a:lnTo>
                  <a:pt x="152103" y="136193"/>
                </a:lnTo>
                <a:lnTo>
                  <a:pt x="144960" y="140547"/>
                </a:lnTo>
                <a:lnTo>
                  <a:pt x="135883" y="142110"/>
                </a:lnTo>
                <a:lnTo>
                  <a:pt x="404476" y="142110"/>
                </a:lnTo>
                <a:lnTo>
                  <a:pt x="402657" y="135251"/>
                </a:lnTo>
                <a:lnTo>
                  <a:pt x="386024" y="100495"/>
                </a:lnTo>
                <a:lnTo>
                  <a:pt x="385660" y="100007"/>
                </a:lnTo>
                <a:close/>
              </a:path>
            </a:pathLst>
          </a:custGeom>
          <a:solidFill>
            <a:srgbClr val="363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2071" y="10495539"/>
            <a:ext cx="415290" cy="415925"/>
          </a:xfrm>
          <a:custGeom>
            <a:avLst/>
            <a:gdLst/>
            <a:ahLst/>
            <a:cxnLst/>
            <a:rect l="l" t="t" r="r" b="b"/>
            <a:pathLst>
              <a:path w="415290" h="415925">
                <a:moveTo>
                  <a:pt x="245922" y="207086"/>
                </a:moveTo>
                <a:lnTo>
                  <a:pt x="243890" y="205155"/>
                </a:lnTo>
                <a:lnTo>
                  <a:pt x="243039" y="204609"/>
                </a:lnTo>
                <a:lnTo>
                  <a:pt x="189344" y="179527"/>
                </a:lnTo>
                <a:lnTo>
                  <a:pt x="186029" y="181648"/>
                </a:lnTo>
                <a:lnTo>
                  <a:pt x="186029" y="207873"/>
                </a:lnTo>
                <a:lnTo>
                  <a:pt x="186105" y="230695"/>
                </a:lnTo>
                <a:lnTo>
                  <a:pt x="187020" y="234010"/>
                </a:lnTo>
                <a:lnTo>
                  <a:pt x="189153" y="235331"/>
                </a:lnTo>
                <a:lnTo>
                  <a:pt x="192595" y="234657"/>
                </a:lnTo>
                <a:lnTo>
                  <a:pt x="193459" y="234327"/>
                </a:lnTo>
                <a:lnTo>
                  <a:pt x="241846" y="211747"/>
                </a:lnTo>
                <a:lnTo>
                  <a:pt x="243763" y="210718"/>
                </a:lnTo>
                <a:lnTo>
                  <a:pt x="245922" y="208775"/>
                </a:lnTo>
                <a:lnTo>
                  <a:pt x="245922" y="207086"/>
                </a:lnTo>
                <a:close/>
              </a:path>
              <a:path w="415290" h="415925">
                <a:moveTo>
                  <a:pt x="415251" y="220878"/>
                </a:moveTo>
                <a:lnTo>
                  <a:pt x="415213" y="195084"/>
                </a:lnTo>
                <a:lnTo>
                  <a:pt x="414274" y="183896"/>
                </a:lnTo>
                <a:lnTo>
                  <a:pt x="414223" y="183273"/>
                </a:lnTo>
                <a:lnTo>
                  <a:pt x="405853" y="144602"/>
                </a:lnTo>
                <a:lnTo>
                  <a:pt x="397929" y="123825"/>
                </a:lnTo>
                <a:lnTo>
                  <a:pt x="397827" y="123609"/>
                </a:lnTo>
                <a:lnTo>
                  <a:pt x="377659" y="88023"/>
                </a:lnTo>
                <a:lnTo>
                  <a:pt x="345325" y="51943"/>
                </a:lnTo>
                <a:lnTo>
                  <a:pt x="315785" y="30378"/>
                </a:lnTo>
                <a:lnTo>
                  <a:pt x="315785" y="230987"/>
                </a:lnTo>
                <a:lnTo>
                  <a:pt x="315150" y="245503"/>
                </a:lnTo>
                <a:lnTo>
                  <a:pt x="298259" y="280847"/>
                </a:lnTo>
                <a:lnTo>
                  <a:pt x="260819" y="290715"/>
                </a:lnTo>
                <a:lnTo>
                  <a:pt x="242671" y="291884"/>
                </a:lnTo>
                <a:lnTo>
                  <a:pt x="249161" y="291884"/>
                </a:lnTo>
                <a:lnTo>
                  <a:pt x="207746" y="292506"/>
                </a:lnTo>
                <a:lnTo>
                  <a:pt x="206298" y="292506"/>
                </a:lnTo>
                <a:lnTo>
                  <a:pt x="170040" y="291884"/>
                </a:lnTo>
                <a:lnTo>
                  <a:pt x="173901" y="291884"/>
                </a:lnTo>
                <a:lnTo>
                  <a:pt x="165887" y="291566"/>
                </a:lnTo>
                <a:lnTo>
                  <a:pt x="127165" y="286181"/>
                </a:lnTo>
                <a:lnTo>
                  <a:pt x="100990" y="251790"/>
                </a:lnTo>
                <a:lnTo>
                  <a:pt x="99517" y="230987"/>
                </a:lnTo>
                <a:lnTo>
                  <a:pt x="99568" y="188734"/>
                </a:lnTo>
                <a:lnTo>
                  <a:pt x="105143" y="148069"/>
                </a:lnTo>
                <a:lnTo>
                  <a:pt x="138887" y="126987"/>
                </a:lnTo>
                <a:lnTo>
                  <a:pt x="185153" y="123609"/>
                </a:lnTo>
                <a:lnTo>
                  <a:pt x="224878" y="123609"/>
                </a:lnTo>
                <a:lnTo>
                  <a:pt x="267042" y="125679"/>
                </a:lnTo>
                <a:lnTo>
                  <a:pt x="304965" y="139115"/>
                </a:lnTo>
                <a:lnTo>
                  <a:pt x="314960" y="170230"/>
                </a:lnTo>
                <a:lnTo>
                  <a:pt x="315048" y="171373"/>
                </a:lnTo>
                <a:lnTo>
                  <a:pt x="315137" y="172567"/>
                </a:lnTo>
                <a:lnTo>
                  <a:pt x="315607" y="181165"/>
                </a:lnTo>
                <a:lnTo>
                  <a:pt x="315671" y="182422"/>
                </a:lnTo>
                <a:lnTo>
                  <a:pt x="315785" y="230987"/>
                </a:lnTo>
                <a:lnTo>
                  <a:pt x="315785" y="30378"/>
                </a:lnTo>
                <a:lnTo>
                  <a:pt x="279323" y="12573"/>
                </a:lnTo>
                <a:lnTo>
                  <a:pt x="240868" y="2514"/>
                </a:lnTo>
                <a:lnTo>
                  <a:pt x="220370" y="508"/>
                </a:lnTo>
                <a:lnTo>
                  <a:pt x="213728" y="0"/>
                </a:lnTo>
                <a:lnTo>
                  <a:pt x="200063" y="0"/>
                </a:lnTo>
                <a:lnTo>
                  <a:pt x="196684" y="241"/>
                </a:lnTo>
                <a:lnTo>
                  <a:pt x="196240" y="241"/>
                </a:lnTo>
                <a:lnTo>
                  <a:pt x="157175" y="6057"/>
                </a:lnTo>
                <a:lnTo>
                  <a:pt x="102273" y="28498"/>
                </a:lnTo>
                <a:lnTo>
                  <a:pt x="65328" y="56235"/>
                </a:lnTo>
                <a:lnTo>
                  <a:pt x="33299" y="94386"/>
                </a:lnTo>
                <a:lnTo>
                  <a:pt x="11315" y="139115"/>
                </a:lnTo>
                <a:lnTo>
                  <a:pt x="1270" y="182422"/>
                </a:lnTo>
                <a:lnTo>
                  <a:pt x="266" y="195084"/>
                </a:lnTo>
                <a:lnTo>
                  <a:pt x="12" y="198386"/>
                </a:lnTo>
                <a:lnTo>
                  <a:pt x="1866" y="238252"/>
                </a:lnTo>
                <a:lnTo>
                  <a:pt x="17081" y="291376"/>
                </a:lnTo>
                <a:lnTo>
                  <a:pt x="46215" y="339077"/>
                </a:lnTo>
                <a:lnTo>
                  <a:pt x="73520" y="366890"/>
                </a:lnTo>
                <a:lnTo>
                  <a:pt x="107276" y="390118"/>
                </a:lnTo>
                <a:lnTo>
                  <a:pt x="146138" y="406654"/>
                </a:lnTo>
                <a:lnTo>
                  <a:pt x="183896" y="414553"/>
                </a:lnTo>
                <a:lnTo>
                  <a:pt x="201104" y="415785"/>
                </a:lnTo>
                <a:lnTo>
                  <a:pt x="214591" y="415785"/>
                </a:lnTo>
                <a:lnTo>
                  <a:pt x="223062" y="415353"/>
                </a:lnTo>
                <a:lnTo>
                  <a:pt x="221919" y="415353"/>
                </a:lnTo>
                <a:lnTo>
                  <a:pt x="227685" y="414947"/>
                </a:lnTo>
                <a:lnTo>
                  <a:pt x="265645" y="407708"/>
                </a:lnTo>
                <a:lnTo>
                  <a:pt x="314337" y="386499"/>
                </a:lnTo>
                <a:lnTo>
                  <a:pt x="353148" y="356539"/>
                </a:lnTo>
                <a:lnTo>
                  <a:pt x="386080" y="314896"/>
                </a:lnTo>
                <a:lnTo>
                  <a:pt x="406044" y="270624"/>
                </a:lnTo>
                <a:lnTo>
                  <a:pt x="414743" y="227469"/>
                </a:lnTo>
                <a:lnTo>
                  <a:pt x="415251" y="220878"/>
                </a:lnTo>
                <a:close/>
              </a:path>
            </a:pathLst>
          </a:custGeom>
          <a:solidFill>
            <a:srgbClr val="363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E6B8E71F-1652-36A7-0DEB-90C4F6FF063B}"/>
              </a:ext>
            </a:extLst>
          </p:cNvPr>
          <p:cNvGrpSpPr/>
          <p:nvPr/>
        </p:nvGrpSpPr>
        <p:grpSpPr>
          <a:xfrm>
            <a:off x="14624050" y="7832222"/>
            <a:ext cx="5480050" cy="3472352"/>
            <a:chOff x="14624050" y="7832222"/>
            <a:chExt cx="5480050" cy="3472352"/>
          </a:xfrm>
        </p:grpSpPr>
        <p:pic>
          <p:nvPicPr>
            <p:cNvPr id="42" name="Afbeelding 41" descr="Afbeelding met tekst, Graphics, grafische vormgeving, clipart&#10;&#10;Door AI gegenereerde inhoud is mogelijk onjuist.">
              <a:extLst>
                <a:ext uri="{FF2B5EF4-FFF2-40B4-BE49-F238E27FC236}">
                  <a16:creationId xmlns:a16="http://schemas.microsoft.com/office/drawing/2014/main" id="{DFBDD49A-551D-0CDA-DBCF-B479FAFDD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15230" y="7832222"/>
              <a:ext cx="4188870" cy="3472352"/>
            </a:xfrm>
            <a:prstGeom prst="rect">
              <a:avLst/>
            </a:prstGeom>
          </p:spPr>
        </p:pic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2178309A-01CA-1FA5-1859-6DD2F45459D0}"/>
                </a:ext>
              </a:extLst>
            </p:cNvPr>
            <p:cNvSpPr/>
            <p:nvPr/>
          </p:nvSpPr>
          <p:spPr>
            <a:xfrm>
              <a:off x="14624050" y="8560478"/>
              <a:ext cx="1288568" cy="795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7534"/>
            <a:ext cx="20104100" cy="7665084"/>
          </a:xfrm>
          <a:custGeom>
            <a:avLst/>
            <a:gdLst/>
            <a:ahLst/>
            <a:cxnLst/>
            <a:rect l="l" t="t" r="r" b="b"/>
            <a:pathLst>
              <a:path w="20104100" h="7665084">
                <a:moveTo>
                  <a:pt x="20104099" y="0"/>
                </a:moveTo>
                <a:lnTo>
                  <a:pt x="0" y="0"/>
                </a:lnTo>
                <a:lnTo>
                  <a:pt x="0" y="7664688"/>
                </a:lnTo>
                <a:lnTo>
                  <a:pt x="20104099" y="76646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68932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465790" y="721470"/>
            <a:ext cx="3402329" cy="7116445"/>
            <a:chOff x="16465790" y="721470"/>
            <a:chExt cx="3402329" cy="7116445"/>
          </a:xfrm>
        </p:grpSpPr>
        <p:sp>
          <p:nvSpPr>
            <p:cNvPr id="4" name="object 4"/>
            <p:cNvSpPr/>
            <p:nvPr/>
          </p:nvSpPr>
          <p:spPr>
            <a:xfrm>
              <a:off x="17113925" y="726706"/>
              <a:ext cx="2748915" cy="7105650"/>
            </a:xfrm>
            <a:custGeom>
              <a:avLst/>
              <a:gdLst/>
              <a:ahLst/>
              <a:cxnLst/>
              <a:rect l="l" t="t" r="r" b="b"/>
              <a:pathLst>
                <a:path w="2748915" h="7105650">
                  <a:moveTo>
                    <a:pt x="1079748" y="7105516"/>
                  </a:moveTo>
                  <a:lnTo>
                    <a:pt x="1109878" y="7063410"/>
                  </a:lnTo>
                  <a:lnTo>
                    <a:pt x="1145383" y="7012863"/>
                  </a:lnTo>
                  <a:lnTo>
                    <a:pt x="1181315" y="6960653"/>
                  </a:lnTo>
                  <a:lnTo>
                    <a:pt x="1217379" y="6907058"/>
                  </a:lnTo>
                  <a:lnTo>
                    <a:pt x="1253278" y="6852355"/>
                  </a:lnTo>
                  <a:lnTo>
                    <a:pt x="1288716" y="6796824"/>
                  </a:lnTo>
                  <a:lnTo>
                    <a:pt x="1323398" y="6740742"/>
                  </a:lnTo>
                  <a:lnTo>
                    <a:pt x="1357026" y="6684387"/>
                  </a:lnTo>
                  <a:lnTo>
                    <a:pt x="1389306" y="6628039"/>
                  </a:lnTo>
                  <a:lnTo>
                    <a:pt x="1419940" y="6571975"/>
                  </a:lnTo>
                  <a:lnTo>
                    <a:pt x="1448633" y="6516473"/>
                  </a:lnTo>
                  <a:lnTo>
                    <a:pt x="1475089" y="6461812"/>
                  </a:lnTo>
                  <a:lnTo>
                    <a:pt x="1499011" y="6408269"/>
                  </a:lnTo>
                  <a:lnTo>
                    <a:pt x="1520104" y="6356124"/>
                  </a:lnTo>
                  <a:lnTo>
                    <a:pt x="1538070" y="6305654"/>
                  </a:lnTo>
                  <a:lnTo>
                    <a:pt x="1552615" y="6257137"/>
                  </a:lnTo>
                  <a:lnTo>
                    <a:pt x="1563442" y="6210852"/>
                  </a:lnTo>
                  <a:lnTo>
                    <a:pt x="1570255" y="6167077"/>
                  </a:lnTo>
                  <a:lnTo>
                    <a:pt x="1572757" y="6126090"/>
                  </a:lnTo>
                  <a:lnTo>
                    <a:pt x="1570653" y="6088170"/>
                  </a:lnTo>
                  <a:lnTo>
                    <a:pt x="1560294" y="6039109"/>
                  </a:lnTo>
                  <a:lnTo>
                    <a:pt x="1542850" y="5996783"/>
                  </a:lnTo>
                  <a:lnTo>
                    <a:pt x="1519138" y="5960543"/>
                  </a:lnTo>
                  <a:lnTo>
                    <a:pt x="1489971" y="5929742"/>
                  </a:lnTo>
                  <a:lnTo>
                    <a:pt x="1456167" y="5903732"/>
                  </a:lnTo>
                  <a:lnTo>
                    <a:pt x="1418540" y="5881863"/>
                  </a:lnTo>
                  <a:lnTo>
                    <a:pt x="1377906" y="5863488"/>
                  </a:lnTo>
                  <a:lnTo>
                    <a:pt x="1335080" y="5847958"/>
                  </a:lnTo>
                  <a:lnTo>
                    <a:pt x="1290878" y="5834625"/>
                  </a:lnTo>
                  <a:lnTo>
                    <a:pt x="1246115" y="5822842"/>
                  </a:lnTo>
                  <a:lnTo>
                    <a:pt x="1201607" y="5811959"/>
                  </a:lnTo>
                  <a:lnTo>
                    <a:pt x="1136564" y="5795742"/>
                  </a:lnTo>
                  <a:lnTo>
                    <a:pt x="1078523" y="5779157"/>
                  </a:lnTo>
                  <a:lnTo>
                    <a:pt x="1027819" y="5761085"/>
                  </a:lnTo>
                  <a:lnTo>
                    <a:pt x="984786" y="5740407"/>
                  </a:lnTo>
                  <a:lnTo>
                    <a:pt x="949760" y="5716006"/>
                  </a:lnTo>
                  <a:lnTo>
                    <a:pt x="923075" y="5686762"/>
                  </a:lnTo>
                  <a:lnTo>
                    <a:pt x="905065" y="5651558"/>
                  </a:lnTo>
                  <a:lnTo>
                    <a:pt x="896066" y="5609274"/>
                  </a:lnTo>
                  <a:lnTo>
                    <a:pt x="897011" y="5580061"/>
                  </a:lnTo>
                  <a:lnTo>
                    <a:pt x="918421" y="5515743"/>
                  </a:lnTo>
                  <a:lnTo>
                    <a:pt x="937732" y="5481063"/>
                  </a:lnTo>
                  <a:lnTo>
                    <a:pt x="962010" y="5444989"/>
                  </a:lnTo>
                  <a:lnTo>
                    <a:pt x="990679" y="5407732"/>
                  </a:lnTo>
                  <a:lnTo>
                    <a:pt x="1023161" y="5369506"/>
                  </a:lnTo>
                  <a:lnTo>
                    <a:pt x="1058878" y="5330525"/>
                  </a:lnTo>
                  <a:lnTo>
                    <a:pt x="1097253" y="5291003"/>
                  </a:lnTo>
                  <a:lnTo>
                    <a:pt x="1137708" y="5251152"/>
                  </a:lnTo>
                  <a:lnTo>
                    <a:pt x="1179666" y="5211187"/>
                  </a:lnTo>
                  <a:lnTo>
                    <a:pt x="1222551" y="5171319"/>
                  </a:lnTo>
                  <a:lnTo>
                    <a:pt x="1265783" y="5131764"/>
                  </a:lnTo>
                  <a:lnTo>
                    <a:pt x="1308787" y="5092734"/>
                  </a:lnTo>
                  <a:lnTo>
                    <a:pt x="1350514" y="5054868"/>
                  </a:lnTo>
                  <a:lnTo>
                    <a:pt x="1392114" y="5016858"/>
                  </a:lnTo>
                  <a:lnTo>
                    <a:pt x="1433313" y="4978701"/>
                  </a:lnTo>
                  <a:lnTo>
                    <a:pt x="1473833" y="4940392"/>
                  </a:lnTo>
                  <a:lnTo>
                    <a:pt x="1513400" y="4901928"/>
                  </a:lnTo>
                  <a:lnTo>
                    <a:pt x="1551737" y="4863305"/>
                  </a:lnTo>
                  <a:lnTo>
                    <a:pt x="1588568" y="4824519"/>
                  </a:lnTo>
                  <a:lnTo>
                    <a:pt x="1623617" y="4785565"/>
                  </a:lnTo>
                  <a:lnTo>
                    <a:pt x="1656608" y="4746441"/>
                  </a:lnTo>
                  <a:lnTo>
                    <a:pt x="1687266" y="4707142"/>
                  </a:lnTo>
                  <a:lnTo>
                    <a:pt x="1715313" y="4667664"/>
                  </a:lnTo>
                  <a:lnTo>
                    <a:pt x="1740476" y="4628004"/>
                  </a:lnTo>
                  <a:lnTo>
                    <a:pt x="1762477" y="4588157"/>
                  </a:lnTo>
                  <a:lnTo>
                    <a:pt x="1781040" y="4548119"/>
                  </a:lnTo>
                  <a:lnTo>
                    <a:pt x="1795890" y="4507887"/>
                  </a:lnTo>
                  <a:lnTo>
                    <a:pt x="1806750" y="4467456"/>
                  </a:lnTo>
                  <a:lnTo>
                    <a:pt x="1813345" y="4426823"/>
                  </a:lnTo>
                  <a:lnTo>
                    <a:pt x="1815399" y="4385984"/>
                  </a:lnTo>
                  <a:lnTo>
                    <a:pt x="1812635" y="4344935"/>
                  </a:lnTo>
                  <a:lnTo>
                    <a:pt x="1804543" y="4302204"/>
                  </a:lnTo>
                  <a:lnTo>
                    <a:pt x="1791734" y="4262963"/>
                  </a:lnTo>
                  <a:lnTo>
                    <a:pt x="1774466" y="4227030"/>
                  </a:lnTo>
                  <a:lnTo>
                    <a:pt x="1752997" y="4194220"/>
                  </a:lnTo>
                  <a:lnTo>
                    <a:pt x="1727585" y="4164353"/>
                  </a:lnTo>
                  <a:lnTo>
                    <a:pt x="1698487" y="4137244"/>
                  </a:lnTo>
                  <a:lnTo>
                    <a:pt x="1665962" y="4112711"/>
                  </a:lnTo>
                  <a:lnTo>
                    <a:pt x="1630268" y="4090571"/>
                  </a:lnTo>
                  <a:lnTo>
                    <a:pt x="1591662" y="4070643"/>
                  </a:lnTo>
                  <a:lnTo>
                    <a:pt x="1550403" y="4052741"/>
                  </a:lnTo>
                  <a:lnTo>
                    <a:pt x="1506747" y="4036685"/>
                  </a:lnTo>
                  <a:lnTo>
                    <a:pt x="1460954" y="4022291"/>
                  </a:lnTo>
                  <a:lnTo>
                    <a:pt x="1413280" y="4009376"/>
                  </a:lnTo>
                  <a:lnTo>
                    <a:pt x="1363984" y="3997758"/>
                  </a:lnTo>
                  <a:lnTo>
                    <a:pt x="1313324" y="3987254"/>
                  </a:lnTo>
                  <a:lnTo>
                    <a:pt x="1261558" y="3977680"/>
                  </a:lnTo>
                  <a:lnTo>
                    <a:pt x="1208943" y="3968855"/>
                  </a:lnTo>
                  <a:lnTo>
                    <a:pt x="1155737" y="3960596"/>
                  </a:lnTo>
                  <a:lnTo>
                    <a:pt x="1102199" y="3952719"/>
                  </a:lnTo>
                  <a:lnTo>
                    <a:pt x="1048585" y="3945042"/>
                  </a:lnTo>
                  <a:lnTo>
                    <a:pt x="981076" y="3935333"/>
                  </a:lnTo>
                  <a:lnTo>
                    <a:pt x="916152" y="3925452"/>
                  </a:lnTo>
                  <a:lnTo>
                    <a:pt x="854025" y="3915225"/>
                  </a:lnTo>
                  <a:lnTo>
                    <a:pt x="794902" y="3904474"/>
                  </a:lnTo>
                  <a:lnTo>
                    <a:pt x="738993" y="3893023"/>
                  </a:lnTo>
                  <a:lnTo>
                    <a:pt x="686508" y="3880696"/>
                  </a:lnTo>
                  <a:lnTo>
                    <a:pt x="637655" y="3867316"/>
                  </a:lnTo>
                  <a:lnTo>
                    <a:pt x="592646" y="3852707"/>
                  </a:lnTo>
                  <a:lnTo>
                    <a:pt x="551688" y="3836692"/>
                  </a:lnTo>
                  <a:lnTo>
                    <a:pt x="514991" y="3819096"/>
                  </a:lnTo>
                  <a:lnTo>
                    <a:pt x="455218" y="3778453"/>
                  </a:lnTo>
                  <a:lnTo>
                    <a:pt x="415003" y="3729367"/>
                  </a:lnTo>
                  <a:lnTo>
                    <a:pt x="396020" y="3670427"/>
                  </a:lnTo>
                  <a:lnTo>
                    <a:pt x="395014" y="3636821"/>
                  </a:lnTo>
                  <a:lnTo>
                    <a:pt x="398298" y="3609693"/>
                  </a:lnTo>
                  <a:lnTo>
                    <a:pt x="415337" y="3554240"/>
                  </a:lnTo>
                  <a:lnTo>
                    <a:pt x="445446" y="3497360"/>
                  </a:lnTo>
                  <a:lnTo>
                    <a:pt x="487558" y="3439258"/>
                  </a:lnTo>
                  <a:lnTo>
                    <a:pt x="512781" y="3409811"/>
                  </a:lnTo>
                  <a:lnTo>
                    <a:pt x="540605" y="3380135"/>
                  </a:lnTo>
                  <a:lnTo>
                    <a:pt x="570895" y="3350255"/>
                  </a:lnTo>
                  <a:lnTo>
                    <a:pt x="603518" y="3320197"/>
                  </a:lnTo>
                  <a:lnTo>
                    <a:pt x="638342" y="3289985"/>
                  </a:lnTo>
                  <a:lnTo>
                    <a:pt x="675231" y="3259645"/>
                  </a:lnTo>
                  <a:lnTo>
                    <a:pt x="714053" y="3229203"/>
                  </a:lnTo>
                  <a:lnTo>
                    <a:pt x="754675" y="3198683"/>
                  </a:lnTo>
                  <a:lnTo>
                    <a:pt x="796963" y="3168113"/>
                  </a:lnTo>
                  <a:lnTo>
                    <a:pt x="840782" y="3137516"/>
                  </a:lnTo>
                  <a:lnTo>
                    <a:pt x="886001" y="3106918"/>
                  </a:lnTo>
                  <a:lnTo>
                    <a:pt x="932485" y="3076345"/>
                  </a:lnTo>
                  <a:lnTo>
                    <a:pt x="980101" y="3045822"/>
                  </a:lnTo>
                  <a:lnTo>
                    <a:pt x="1028716" y="3015374"/>
                  </a:lnTo>
                  <a:lnTo>
                    <a:pt x="1078195" y="2985027"/>
                  </a:lnTo>
                  <a:lnTo>
                    <a:pt x="1128407" y="2954807"/>
                  </a:lnTo>
                  <a:lnTo>
                    <a:pt x="1179216" y="2924739"/>
                  </a:lnTo>
                  <a:lnTo>
                    <a:pt x="1230489" y="2894847"/>
                  </a:lnTo>
                  <a:lnTo>
                    <a:pt x="1282094" y="2865158"/>
                  </a:lnTo>
                  <a:lnTo>
                    <a:pt x="1333896" y="2835697"/>
                  </a:lnTo>
                  <a:lnTo>
                    <a:pt x="1385762" y="2806490"/>
                  </a:lnTo>
                  <a:lnTo>
                    <a:pt x="1437559" y="2777561"/>
                  </a:lnTo>
                  <a:lnTo>
                    <a:pt x="1489154" y="2748937"/>
                  </a:lnTo>
                  <a:lnTo>
                    <a:pt x="1540411" y="2720642"/>
                  </a:lnTo>
                  <a:lnTo>
                    <a:pt x="1591199" y="2692703"/>
                  </a:lnTo>
                  <a:lnTo>
                    <a:pt x="1641384" y="2665143"/>
                  </a:lnTo>
                  <a:lnTo>
                    <a:pt x="1699774" y="2633036"/>
                  </a:lnTo>
                  <a:lnTo>
                    <a:pt x="1757501" y="2601231"/>
                  </a:lnTo>
                  <a:lnTo>
                    <a:pt x="1814475" y="2569715"/>
                  </a:lnTo>
                  <a:lnTo>
                    <a:pt x="1870603" y="2538477"/>
                  </a:lnTo>
                  <a:lnTo>
                    <a:pt x="1925796" y="2507506"/>
                  </a:lnTo>
                  <a:lnTo>
                    <a:pt x="1979961" y="2476788"/>
                  </a:lnTo>
                  <a:lnTo>
                    <a:pt x="2033009" y="2446312"/>
                  </a:lnTo>
                  <a:lnTo>
                    <a:pt x="2084849" y="2416067"/>
                  </a:lnTo>
                  <a:lnTo>
                    <a:pt x="2135388" y="2386040"/>
                  </a:lnTo>
                  <a:lnTo>
                    <a:pt x="2184537" y="2356220"/>
                  </a:lnTo>
                  <a:lnTo>
                    <a:pt x="2232204" y="2326594"/>
                  </a:lnTo>
                  <a:lnTo>
                    <a:pt x="2278298" y="2297151"/>
                  </a:lnTo>
                  <a:lnTo>
                    <a:pt x="2322729" y="2267879"/>
                  </a:lnTo>
                  <a:lnTo>
                    <a:pt x="2365405" y="2238765"/>
                  </a:lnTo>
                  <a:lnTo>
                    <a:pt x="2406236" y="2209799"/>
                  </a:lnTo>
                  <a:lnTo>
                    <a:pt x="2445130" y="2180967"/>
                  </a:lnTo>
                  <a:lnTo>
                    <a:pt x="2481996" y="2152259"/>
                  </a:lnTo>
                  <a:lnTo>
                    <a:pt x="2516744" y="2123663"/>
                  </a:lnTo>
                  <a:lnTo>
                    <a:pt x="2549282" y="2095165"/>
                  </a:lnTo>
                  <a:lnTo>
                    <a:pt x="2579520" y="2066755"/>
                  </a:lnTo>
                  <a:lnTo>
                    <a:pt x="2607366" y="2038421"/>
                  </a:lnTo>
                  <a:lnTo>
                    <a:pt x="2655520" y="1981932"/>
                  </a:lnTo>
                  <a:lnTo>
                    <a:pt x="2693017" y="1925603"/>
                  </a:lnTo>
                  <a:lnTo>
                    <a:pt x="2719128" y="1869338"/>
                  </a:lnTo>
                  <a:lnTo>
                    <a:pt x="2737748" y="1794656"/>
                  </a:lnTo>
                  <a:lnTo>
                    <a:pt x="2744547" y="1749254"/>
                  </a:lnTo>
                  <a:lnTo>
                    <a:pt x="2748191" y="1704970"/>
                  </a:lnTo>
                  <a:lnTo>
                    <a:pt x="2748783" y="1661778"/>
                  </a:lnTo>
                  <a:lnTo>
                    <a:pt x="2746429" y="1619656"/>
                  </a:lnTo>
                  <a:lnTo>
                    <a:pt x="2741236" y="1578578"/>
                  </a:lnTo>
                  <a:lnTo>
                    <a:pt x="2733308" y="1538521"/>
                  </a:lnTo>
                  <a:lnTo>
                    <a:pt x="2722751" y="1499461"/>
                  </a:lnTo>
                  <a:lnTo>
                    <a:pt x="2709671" y="1461373"/>
                  </a:lnTo>
                  <a:lnTo>
                    <a:pt x="2694173" y="1424233"/>
                  </a:lnTo>
                  <a:lnTo>
                    <a:pt x="2676363" y="1388016"/>
                  </a:lnTo>
                  <a:lnTo>
                    <a:pt x="2656346" y="1352700"/>
                  </a:lnTo>
                  <a:lnTo>
                    <a:pt x="2634227" y="1318259"/>
                  </a:lnTo>
                  <a:lnTo>
                    <a:pt x="2610113" y="1284670"/>
                  </a:lnTo>
                  <a:lnTo>
                    <a:pt x="2584108" y="1251907"/>
                  </a:lnTo>
                  <a:lnTo>
                    <a:pt x="2556319" y="1219948"/>
                  </a:lnTo>
                  <a:lnTo>
                    <a:pt x="2526851" y="1188768"/>
                  </a:lnTo>
                  <a:lnTo>
                    <a:pt x="2495808" y="1158342"/>
                  </a:lnTo>
                  <a:lnTo>
                    <a:pt x="2463298" y="1128647"/>
                  </a:lnTo>
                  <a:lnTo>
                    <a:pt x="2429425" y="1099658"/>
                  </a:lnTo>
                  <a:lnTo>
                    <a:pt x="2394295" y="1071351"/>
                  </a:lnTo>
                  <a:lnTo>
                    <a:pt x="2358014" y="1043702"/>
                  </a:lnTo>
                  <a:lnTo>
                    <a:pt x="2320686" y="1016687"/>
                  </a:lnTo>
                  <a:lnTo>
                    <a:pt x="2282418" y="990281"/>
                  </a:lnTo>
                  <a:lnTo>
                    <a:pt x="2243315" y="964461"/>
                  </a:lnTo>
                  <a:lnTo>
                    <a:pt x="2203483" y="939202"/>
                  </a:lnTo>
                  <a:lnTo>
                    <a:pt x="2163026" y="914480"/>
                  </a:lnTo>
                  <a:lnTo>
                    <a:pt x="2122051" y="890270"/>
                  </a:lnTo>
                  <a:lnTo>
                    <a:pt x="2080663" y="866550"/>
                  </a:lnTo>
                  <a:lnTo>
                    <a:pt x="2038968" y="843294"/>
                  </a:lnTo>
                  <a:lnTo>
                    <a:pt x="1997071" y="820478"/>
                  </a:lnTo>
                  <a:lnTo>
                    <a:pt x="1955078" y="798078"/>
                  </a:lnTo>
                  <a:lnTo>
                    <a:pt x="1913094" y="776071"/>
                  </a:lnTo>
                  <a:lnTo>
                    <a:pt x="1871224" y="754431"/>
                  </a:lnTo>
                  <a:lnTo>
                    <a:pt x="1829575" y="733134"/>
                  </a:lnTo>
                  <a:lnTo>
                    <a:pt x="1788252" y="712158"/>
                  </a:lnTo>
                  <a:lnTo>
                    <a:pt x="1747360" y="691476"/>
                  </a:lnTo>
                  <a:lnTo>
                    <a:pt x="1608882" y="621059"/>
                  </a:lnTo>
                  <a:lnTo>
                    <a:pt x="1571739" y="599230"/>
                  </a:lnTo>
                  <a:lnTo>
                    <a:pt x="1535861" y="573190"/>
                  </a:lnTo>
                  <a:lnTo>
                    <a:pt x="1500997" y="543459"/>
                  </a:lnTo>
                  <a:lnTo>
                    <a:pt x="1466893" y="510560"/>
                  </a:lnTo>
                  <a:lnTo>
                    <a:pt x="1433299" y="475012"/>
                  </a:lnTo>
                  <a:lnTo>
                    <a:pt x="1399961" y="437336"/>
                  </a:lnTo>
                  <a:lnTo>
                    <a:pt x="1366628" y="398054"/>
                  </a:lnTo>
                  <a:lnTo>
                    <a:pt x="1333048" y="357685"/>
                  </a:lnTo>
                  <a:lnTo>
                    <a:pt x="1302980" y="321474"/>
                  </a:lnTo>
                  <a:lnTo>
                    <a:pt x="1272190" y="285048"/>
                  </a:lnTo>
                  <a:lnTo>
                    <a:pt x="1240530" y="248871"/>
                  </a:lnTo>
                  <a:lnTo>
                    <a:pt x="1207853" y="213407"/>
                  </a:lnTo>
                  <a:lnTo>
                    <a:pt x="1174009" y="179120"/>
                  </a:lnTo>
                  <a:lnTo>
                    <a:pt x="1138852" y="146473"/>
                  </a:lnTo>
                  <a:lnTo>
                    <a:pt x="1102232" y="115931"/>
                  </a:lnTo>
                  <a:lnTo>
                    <a:pt x="1064001" y="87956"/>
                  </a:lnTo>
                  <a:lnTo>
                    <a:pt x="1024012" y="63012"/>
                  </a:lnTo>
                  <a:lnTo>
                    <a:pt x="982115" y="41564"/>
                  </a:lnTo>
                  <a:lnTo>
                    <a:pt x="938164" y="24075"/>
                  </a:lnTo>
                  <a:lnTo>
                    <a:pt x="892010" y="11009"/>
                  </a:lnTo>
                  <a:lnTo>
                    <a:pt x="843504" y="2829"/>
                  </a:lnTo>
                  <a:lnTo>
                    <a:pt x="792499" y="0"/>
                  </a:lnTo>
                  <a:lnTo>
                    <a:pt x="727865" y="2098"/>
                  </a:lnTo>
                  <a:lnTo>
                    <a:pt x="668067" y="8146"/>
                  </a:lnTo>
                  <a:lnTo>
                    <a:pt x="612581" y="17774"/>
                  </a:lnTo>
                  <a:lnTo>
                    <a:pt x="560882" y="30611"/>
                  </a:lnTo>
                  <a:lnTo>
                    <a:pt x="512447" y="46288"/>
                  </a:lnTo>
                  <a:lnTo>
                    <a:pt x="466752" y="64434"/>
                  </a:lnTo>
                  <a:lnTo>
                    <a:pt x="423273" y="84679"/>
                  </a:lnTo>
                  <a:lnTo>
                    <a:pt x="381486" y="106653"/>
                  </a:lnTo>
                  <a:lnTo>
                    <a:pt x="340867" y="129987"/>
                  </a:lnTo>
                  <a:lnTo>
                    <a:pt x="300893" y="154309"/>
                  </a:lnTo>
                  <a:lnTo>
                    <a:pt x="261039" y="179251"/>
                  </a:lnTo>
                  <a:lnTo>
                    <a:pt x="222177" y="203658"/>
                  </a:lnTo>
                  <a:lnTo>
                    <a:pt x="182272" y="228089"/>
                  </a:lnTo>
                  <a:lnTo>
                    <a:pt x="140712" y="252312"/>
                  </a:lnTo>
                  <a:lnTo>
                    <a:pt x="96888" y="276097"/>
                  </a:lnTo>
                  <a:lnTo>
                    <a:pt x="50187" y="299211"/>
                  </a:lnTo>
                  <a:lnTo>
                    <a:pt x="0" y="321424"/>
                  </a:lnTo>
                  <a:lnTo>
                    <a:pt x="62102" y="461944"/>
                  </a:lnTo>
                  <a:lnTo>
                    <a:pt x="74513" y="461142"/>
                  </a:lnTo>
                  <a:lnTo>
                    <a:pt x="102763" y="459958"/>
                  </a:lnTo>
                  <a:lnTo>
                    <a:pt x="131096" y="458906"/>
                  </a:lnTo>
                  <a:lnTo>
                    <a:pt x="143754" y="458499"/>
                  </a:lnTo>
                  <a:lnTo>
                    <a:pt x="185751" y="435948"/>
                  </a:lnTo>
                  <a:lnTo>
                    <a:pt x="229715" y="411130"/>
                  </a:lnTo>
                  <a:lnTo>
                    <a:pt x="273198" y="385682"/>
                  </a:lnTo>
                  <a:lnTo>
                    <a:pt x="313750" y="361241"/>
                  </a:lnTo>
                  <a:lnTo>
                    <a:pt x="348921" y="339445"/>
                  </a:lnTo>
                  <a:lnTo>
                    <a:pt x="389102" y="314299"/>
                  </a:lnTo>
                  <a:lnTo>
                    <a:pt x="428296" y="290527"/>
                  </a:lnTo>
                  <a:lnTo>
                    <a:pt x="467220" y="268428"/>
                  </a:lnTo>
                  <a:lnTo>
                    <a:pt x="506594" y="248304"/>
                  </a:lnTo>
                  <a:lnTo>
                    <a:pt x="547135" y="230453"/>
                  </a:lnTo>
                  <a:lnTo>
                    <a:pt x="589562" y="215176"/>
                  </a:lnTo>
                  <a:lnTo>
                    <a:pt x="634593" y="202771"/>
                  </a:lnTo>
                  <a:lnTo>
                    <a:pt x="682947" y="193540"/>
                  </a:lnTo>
                  <a:lnTo>
                    <a:pt x="735343" y="187781"/>
                  </a:lnTo>
                  <a:lnTo>
                    <a:pt x="792499" y="185795"/>
                  </a:lnTo>
                  <a:lnTo>
                    <a:pt x="836728" y="189251"/>
                  </a:lnTo>
                  <a:lnTo>
                    <a:pt x="878837" y="199213"/>
                  </a:lnTo>
                  <a:lnTo>
                    <a:pt x="919076" y="215071"/>
                  </a:lnTo>
                  <a:lnTo>
                    <a:pt x="957693" y="236215"/>
                  </a:lnTo>
                  <a:lnTo>
                    <a:pt x="994935" y="262034"/>
                  </a:lnTo>
                  <a:lnTo>
                    <a:pt x="1031053" y="291919"/>
                  </a:lnTo>
                  <a:lnTo>
                    <a:pt x="1066292" y="325260"/>
                  </a:lnTo>
                  <a:lnTo>
                    <a:pt x="1100904" y="361447"/>
                  </a:lnTo>
                  <a:lnTo>
                    <a:pt x="1135135" y="399869"/>
                  </a:lnTo>
                  <a:lnTo>
                    <a:pt x="1169234" y="439916"/>
                  </a:lnTo>
                  <a:lnTo>
                    <a:pt x="1203450" y="480980"/>
                  </a:lnTo>
                  <a:lnTo>
                    <a:pt x="1236040" y="520242"/>
                  </a:lnTo>
                  <a:lnTo>
                    <a:pt x="1269115" y="559317"/>
                  </a:lnTo>
                  <a:lnTo>
                    <a:pt x="1302903" y="597736"/>
                  </a:lnTo>
                  <a:lnTo>
                    <a:pt x="1337636" y="635029"/>
                  </a:lnTo>
                  <a:lnTo>
                    <a:pt x="1373542" y="670727"/>
                  </a:lnTo>
                  <a:lnTo>
                    <a:pt x="1410852" y="704359"/>
                  </a:lnTo>
                  <a:lnTo>
                    <a:pt x="1449796" y="735458"/>
                  </a:lnTo>
                  <a:lnTo>
                    <a:pt x="1490603" y="763553"/>
                  </a:lnTo>
                  <a:lnTo>
                    <a:pt x="1533503" y="788174"/>
                  </a:lnTo>
                  <a:lnTo>
                    <a:pt x="1673519" y="859670"/>
                  </a:lnTo>
                  <a:lnTo>
                    <a:pt x="1718774" y="882557"/>
                  </a:lnTo>
                  <a:lnTo>
                    <a:pt x="1764276" y="905667"/>
                  </a:lnTo>
                  <a:lnTo>
                    <a:pt x="1809885" y="929026"/>
                  </a:lnTo>
                  <a:lnTo>
                    <a:pt x="1855460" y="952661"/>
                  </a:lnTo>
                  <a:lnTo>
                    <a:pt x="1900861" y="976599"/>
                  </a:lnTo>
                  <a:lnTo>
                    <a:pt x="1945948" y="1000867"/>
                  </a:lnTo>
                  <a:lnTo>
                    <a:pt x="1990580" y="1025492"/>
                  </a:lnTo>
                  <a:lnTo>
                    <a:pt x="2034616" y="1050500"/>
                  </a:lnTo>
                  <a:lnTo>
                    <a:pt x="2077917" y="1075918"/>
                  </a:lnTo>
                  <a:lnTo>
                    <a:pt x="2120342" y="1101774"/>
                  </a:lnTo>
                  <a:lnTo>
                    <a:pt x="2161749" y="1128094"/>
                  </a:lnTo>
                  <a:lnTo>
                    <a:pt x="2202000" y="1154905"/>
                  </a:lnTo>
                  <a:lnTo>
                    <a:pt x="2240953" y="1182233"/>
                  </a:lnTo>
                  <a:lnTo>
                    <a:pt x="2278468" y="1210107"/>
                  </a:lnTo>
                  <a:lnTo>
                    <a:pt x="2314405" y="1238551"/>
                  </a:lnTo>
                  <a:lnTo>
                    <a:pt x="2348623" y="1267595"/>
                  </a:lnTo>
                  <a:lnTo>
                    <a:pt x="2380981" y="1297264"/>
                  </a:lnTo>
                  <a:lnTo>
                    <a:pt x="2411340" y="1327584"/>
                  </a:lnTo>
                  <a:lnTo>
                    <a:pt x="2439558" y="1358584"/>
                  </a:lnTo>
                  <a:lnTo>
                    <a:pt x="2465496" y="1390290"/>
                  </a:lnTo>
                  <a:lnTo>
                    <a:pt x="2489012" y="1422729"/>
                  </a:lnTo>
                  <a:lnTo>
                    <a:pt x="2509967" y="1455927"/>
                  </a:lnTo>
                  <a:lnTo>
                    <a:pt x="2528221" y="1489912"/>
                  </a:lnTo>
                  <a:lnTo>
                    <a:pt x="2556059" y="1560348"/>
                  </a:lnTo>
                  <a:lnTo>
                    <a:pt x="2571404" y="1634253"/>
                  </a:lnTo>
                  <a:lnTo>
                    <a:pt x="2574041" y="1672573"/>
                  </a:lnTo>
                  <a:lnTo>
                    <a:pt x="2573132" y="1711841"/>
                  </a:lnTo>
                  <a:lnTo>
                    <a:pt x="2568539" y="1752083"/>
                  </a:lnTo>
                  <a:lnTo>
                    <a:pt x="2560121" y="1793327"/>
                  </a:lnTo>
                  <a:lnTo>
                    <a:pt x="2540595" y="1839020"/>
                  </a:lnTo>
                  <a:lnTo>
                    <a:pt x="2504994" y="1887968"/>
                  </a:lnTo>
                  <a:lnTo>
                    <a:pt x="2454916" y="1939777"/>
                  </a:lnTo>
                  <a:lnTo>
                    <a:pt x="2424946" y="1966631"/>
                  </a:lnTo>
                  <a:lnTo>
                    <a:pt x="2391955" y="1994054"/>
                  </a:lnTo>
                  <a:lnTo>
                    <a:pt x="2356143" y="2021995"/>
                  </a:lnTo>
                  <a:lnTo>
                    <a:pt x="2317708" y="2050405"/>
                  </a:lnTo>
                  <a:lnTo>
                    <a:pt x="2276851" y="2079236"/>
                  </a:lnTo>
                  <a:lnTo>
                    <a:pt x="2233771" y="2108438"/>
                  </a:lnTo>
                  <a:lnTo>
                    <a:pt x="2188667" y="2137962"/>
                  </a:lnTo>
                  <a:lnTo>
                    <a:pt x="2141740" y="2167759"/>
                  </a:lnTo>
                  <a:lnTo>
                    <a:pt x="2093187" y="2197779"/>
                  </a:lnTo>
                  <a:lnTo>
                    <a:pt x="2043210" y="2227974"/>
                  </a:lnTo>
                  <a:lnTo>
                    <a:pt x="1992007" y="2258295"/>
                  </a:lnTo>
                  <a:lnTo>
                    <a:pt x="1939778" y="2288691"/>
                  </a:lnTo>
                  <a:lnTo>
                    <a:pt x="1886722" y="2319115"/>
                  </a:lnTo>
                  <a:lnTo>
                    <a:pt x="1833040" y="2349517"/>
                  </a:lnTo>
                  <a:lnTo>
                    <a:pt x="1778929" y="2379847"/>
                  </a:lnTo>
                  <a:lnTo>
                    <a:pt x="1724591" y="2410057"/>
                  </a:lnTo>
                  <a:lnTo>
                    <a:pt x="1670224" y="2440098"/>
                  </a:lnTo>
                  <a:lnTo>
                    <a:pt x="1616029" y="2469919"/>
                  </a:lnTo>
                  <a:lnTo>
                    <a:pt x="1562203" y="2499473"/>
                  </a:lnTo>
                  <a:lnTo>
                    <a:pt x="1508775" y="2528866"/>
                  </a:lnTo>
                  <a:lnTo>
                    <a:pt x="1455565" y="2558179"/>
                  </a:lnTo>
                  <a:lnTo>
                    <a:pt x="1402639" y="2587420"/>
                  </a:lnTo>
                  <a:lnTo>
                    <a:pt x="1350059" y="2616597"/>
                  </a:lnTo>
                  <a:lnTo>
                    <a:pt x="1297889" y="2645718"/>
                  </a:lnTo>
                  <a:lnTo>
                    <a:pt x="1246193" y="2674789"/>
                  </a:lnTo>
                  <a:lnTo>
                    <a:pt x="1195033" y="2703820"/>
                  </a:lnTo>
                  <a:lnTo>
                    <a:pt x="1144474" y="2732818"/>
                  </a:lnTo>
                  <a:lnTo>
                    <a:pt x="1094579" y="2761791"/>
                  </a:lnTo>
                  <a:lnTo>
                    <a:pt x="1045412" y="2790746"/>
                  </a:lnTo>
                  <a:lnTo>
                    <a:pt x="997035" y="2819691"/>
                  </a:lnTo>
                  <a:lnTo>
                    <a:pt x="949513" y="2848635"/>
                  </a:lnTo>
                  <a:lnTo>
                    <a:pt x="902909" y="2877584"/>
                  </a:lnTo>
                  <a:lnTo>
                    <a:pt x="857287" y="2906547"/>
                  </a:lnTo>
                  <a:lnTo>
                    <a:pt x="812709" y="2935531"/>
                  </a:lnTo>
                  <a:lnTo>
                    <a:pt x="769240" y="2964544"/>
                  </a:lnTo>
                  <a:lnTo>
                    <a:pt x="726944" y="2993595"/>
                  </a:lnTo>
                  <a:lnTo>
                    <a:pt x="685882" y="3022690"/>
                  </a:lnTo>
                  <a:lnTo>
                    <a:pt x="646120" y="3051837"/>
                  </a:lnTo>
                  <a:lnTo>
                    <a:pt x="607720" y="3081045"/>
                  </a:lnTo>
                  <a:lnTo>
                    <a:pt x="570746" y="3110321"/>
                  </a:lnTo>
                  <a:lnTo>
                    <a:pt x="535262" y="3139673"/>
                  </a:lnTo>
                  <a:lnTo>
                    <a:pt x="501331" y="3169108"/>
                  </a:lnTo>
                  <a:lnTo>
                    <a:pt x="469017" y="3198635"/>
                  </a:lnTo>
                  <a:lnTo>
                    <a:pt x="438383" y="3228261"/>
                  </a:lnTo>
                  <a:lnTo>
                    <a:pt x="409492" y="3257993"/>
                  </a:lnTo>
                  <a:lnTo>
                    <a:pt x="382408" y="3287841"/>
                  </a:lnTo>
                  <a:lnTo>
                    <a:pt x="357195" y="3317811"/>
                  </a:lnTo>
                  <a:lnTo>
                    <a:pt x="312635" y="3378150"/>
                  </a:lnTo>
                  <a:lnTo>
                    <a:pt x="276319" y="3439072"/>
                  </a:lnTo>
                  <a:lnTo>
                    <a:pt x="248756" y="3500640"/>
                  </a:lnTo>
                  <a:lnTo>
                    <a:pt x="230453" y="3562916"/>
                  </a:lnTo>
                  <a:lnTo>
                    <a:pt x="221919" y="3625962"/>
                  </a:lnTo>
                  <a:lnTo>
                    <a:pt x="221611" y="3672646"/>
                  </a:lnTo>
                  <a:lnTo>
                    <a:pt x="225871" y="3716084"/>
                  </a:lnTo>
                  <a:lnTo>
                    <a:pt x="234476" y="3756412"/>
                  </a:lnTo>
                  <a:lnTo>
                    <a:pt x="247206" y="3793770"/>
                  </a:lnTo>
                  <a:lnTo>
                    <a:pt x="263837" y="3828296"/>
                  </a:lnTo>
                  <a:lnTo>
                    <a:pt x="307916" y="3889401"/>
                  </a:lnTo>
                  <a:lnTo>
                    <a:pt x="364937" y="3940831"/>
                  </a:lnTo>
                  <a:lnTo>
                    <a:pt x="397747" y="3963264"/>
                  </a:lnTo>
                  <a:lnTo>
                    <a:pt x="433125" y="3983691"/>
                  </a:lnTo>
                  <a:lnTo>
                    <a:pt x="470852" y="4002252"/>
                  </a:lnTo>
                  <a:lnTo>
                    <a:pt x="510703" y="4019084"/>
                  </a:lnTo>
                  <a:lnTo>
                    <a:pt x="552459" y="4034326"/>
                  </a:lnTo>
                  <a:lnTo>
                    <a:pt x="595895" y="4048115"/>
                  </a:lnTo>
                  <a:lnTo>
                    <a:pt x="640791" y="4060589"/>
                  </a:lnTo>
                  <a:lnTo>
                    <a:pt x="686925" y="4071886"/>
                  </a:lnTo>
                  <a:lnTo>
                    <a:pt x="734073" y="4082145"/>
                  </a:lnTo>
                  <a:lnTo>
                    <a:pt x="782015" y="4091503"/>
                  </a:lnTo>
                  <a:lnTo>
                    <a:pt x="830529" y="4100098"/>
                  </a:lnTo>
                  <a:lnTo>
                    <a:pt x="879391" y="4108069"/>
                  </a:lnTo>
                  <a:lnTo>
                    <a:pt x="928381" y="4115553"/>
                  </a:lnTo>
                  <a:lnTo>
                    <a:pt x="977275" y="4122688"/>
                  </a:lnTo>
                  <a:lnTo>
                    <a:pt x="1025853" y="4129612"/>
                  </a:lnTo>
                  <a:lnTo>
                    <a:pt x="1082040" y="4137601"/>
                  </a:lnTo>
                  <a:lnTo>
                    <a:pt x="1138627" y="4145919"/>
                  </a:lnTo>
                  <a:lnTo>
                    <a:pt x="1195022" y="4154756"/>
                  </a:lnTo>
                  <a:lnTo>
                    <a:pt x="1250630" y="4164302"/>
                  </a:lnTo>
                  <a:lnTo>
                    <a:pt x="1304859" y="4174745"/>
                  </a:lnTo>
                  <a:lnTo>
                    <a:pt x="1357115" y="4186274"/>
                  </a:lnTo>
                  <a:lnTo>
                    <a:pt x="1406806" y="4199079"/>
                  </a:lnTo>
                  <a:lnTo>
                    <a:pt x="1453337" y="4213349"/>
                  </a:lnTo>
                  <a:lnTo>
                    <a:pt x="1496115" y="4229273"/>
                  </a:lnTo>
                  <a:lnTo>
                    <a:pt x="1534547" y="4247039"/>
                  </a:lnTo>
                  <a:lnTo>
                    <a:pt x="1568041" y="4266838"/>
                  </a:lnTo>
                  <a:lnTo>
                    <a:pt x="1617836" y="4313289"/>
                  </a:lnTo>
                  <a:lnTo>
                    <a:pt x="1640756" y="4370139"/>
                  </a:lnTo>
                  <a:lnTo>
                    <a:pt x="1641561" y="4400820"/>
                  </a:lnTo>
                  <a:lnTo>
                    <a:pt x="1636527" y="4432866"/>
                  </a:lnTo>
                  <a:lnTo>
                    <a:pt x="1610681" y="4500521"/>
                  </a:lnTo>
                  <a:lnTo>
                    <a:pt x="1590741" y="4535867"/>
                  </a:lnTo>
                  <a:lnTo>
                    <a:pt x="1566702" y="4572049"/>
                  </a:lnTo>
                  <a:lnTo>
                    <a:pt x="1539000" y="4608936"/>
                  </a:lnTo>
                  <a:lnTo>
                    <a:pt x="1508070" y="4646396"/>
                  </a:lnTo>
                  <a:lnTo>
                    <a:pt x="1474348" y="4684297"/>
                  </a:lnTo>
                  <a:lnTo>
                    <a:pt x="1438268" y="4722508"/>
                  </a:lnTo>
                  <a:lnTo>
                    <a:pt x="1400265" y="4760896"/>
                  </a:lnTo>
                  <a:lnTo>
                    <a:pt x="1360776" y="4799329"/>
                  </a:lnTo>
                  <a:lnTo>
                    <a:pt x="1320235" y="4837677"/>
                  </a:lnTo>
                  <a:lnTo>
                    <a:pt x="1279078" y="4875807"/>
                  </a:lnTo>
                  <a:lnTo>
                    <a:pt x="1237739" y="4913587"/>
                  </a:lnTo>
                  <a:lnTo>
                    <a:pt x="1196654" y="4950885"/>
                  </a:lnTo>
                  <a:lnTo>
                    <a:pt x="1154465" y="4989243"/>
                  </a:lnTo>
                  <a:lnTo>
                    <a:pt x="1112789" y="5027377"/>
                  </a:lnTo>
                  <a:lnTo>
                    <a:pt x="1071883" y="5065314"/>
                  </a:lnTo>
                  <a:lnTo>
                    <a:pt x="1032000" y="5103078"/>
                  </a:lnTo>
                  <a:lnTo>
                    <a:pt x="993395" y="5140695"/>
                  </a:lnTo>
                  <a:lnTo>
                    <a:pt x="956323" y="5178189"/>
                  </a:lnTo>
                  <a:lnTo>
                    <a:pt x="921038" y="5215586"/>
                  </a:lnTo>
                  <a:lnTo>
                    <a:pt x="887795" y="5252911"/>
                  </a:lnTo>
                  <a:lnTo>
                    <a:pt x="856848" y="5290188"/>
                  </a:lnTo>
                  <a:lnTo>
                    <a:pt x="828452" y="5327443"/>
                  </a:lnTo>
                  <a:lnTo>
                    <a:pt x="802862" y="5364701"/>
                  </a:lnTo>
                  <a:lnTo>
                    <a:pt x="780332" y="5401987"/>
                  </a:lnTo>
                  <a:lnTo>
                    <a:pt x="761117" y="5439325"/>
                  </a:lnTo>
                  <a:lnTo>
                    <a:pt x="745471" y="5476742"/>
                  </a:lnTo>
                  <a:lnTo>
                    <a:pt x="733649" y="5514262"/>
                  </a:lnTo>
                  <a:lnTo>
                    <a:pt x="725906" y="5551911"/>
                  </a:lnTo>
                  <a:lnTo>
                    <a:pt x="722496" y="5589712"/>
                  </a:lnTo>
                  <a:lnTo>
                    <a:pt x="723674" y="5627692"/>
                  </a:lnTo>
                  <a:lnTo>
                    <a:pt x="732161" y="5681488"/>
                  </a:lnTo>
                  <a:lnTo>
                    <a:pt x="746629" y="5729350"/>
                  </a:lnTo>
                  <a:lnTo>
                    <a:pt x="766464" y="5771698"/>
                  </a:lnTo>
                  <a:lnTo>
                    <a:pt x="791053" y="5808950"/>
                  </a:lnTo>
                  <a:lnTo>
                    <a:pt x="819783" y="5841526"/>
                  </a:lnTo>
                  <a:lnTo>
                    <a:pt x="852042" y="5869845"/>
                  </a:lnTo>
                  <a:lnTo>
                    <a:pt x="887216" y="5894324"/>
                  </a:lnTo>
                  <a:lnTo>
                    <a:pt x="924692" y="5915383"/>
                  </a:lnTo>
                  <a:lnTo>
                    <a:pt x="963858" y="5933442"/>
                  </a:lnTo>
                  <a:lnTo>
                    <a:pt x="1004101" y="5948918"/>
                  </a:lnTo>
                  <a:lnTo>
                    <a:pt x="1044807" y="5962230"/>
                  </a:lnTo>
                  <a:lnTo>
                    <a:pt x="1085364" y="5973799"/>
                  </a:lnTo>
                  <a:lnTo>
                    <a:pt x="1125158" y="5984041"/>
                  </a:lnTo>
                  <a:lnTo>
                    <a:pt x="1163577" y="5993377"/>
                  </a:lnTo>
                  <a:lnTo>
                    <a:pt x="1228120" y="6009455"/>
                  </a:lnTo>
                  <a:lnTo>
                    <a:pt x="1283860" y="6025560"/>
                  </a:lnTo>
                  <a:lnTo>
                    <a:pt x="1329797" y="6042817"/>
                  </a:lnTo>
                  <a:lnTo>
                    <a:pt x="1364927" y="6062350"/>
                  </a:lnTo>
                  <a:lnTo>
                    <a:pt x="1398763" y="6112745"/>
                  </a:lnTo>
                  <a:lnTo>
                    <a:pt x="1399475" y="6136947"/>
                  </a:lnTo>
                  <a:lnTo>
                    <a:pt x="1396260" y="6164772"/>
                  </a:lnTo>
                  <a:lnTo>
                    <a:pt x="1379093" y="6230479"/>
                  </a:lnTo>
                  <a:lnTo>
                    <a:pt x="1365662" y="6267954"/>
                  </a:lnTo>
                  <a:lnTo>
                    <a:pt x="1349347" y="6308240"/>
                  </a:lnTo>
                  <a:lnTo>
                    <a:pt x="1330410" y="6351133"/>
                  </a:lnTo>
                  <a:lnTo>
                    <a:pt x="1309110" y="6396430"/>
                  </a:lnTo>
                  <a:lnTo>
                    <a:pt x="1285709" y="6443929"/>
                  </a:lnTo>
                  <a:lnTo>
                    <a:pt x="1260468" y="6493425"/>
                  </a:lnTo>
                  <a:lnTo>
                    <a:pt x="1233646" y="6544717"/>
                  </a:lnTo>
                  <a:lnTo>
                    <a:pt x="1205506" y="6597600"/>
                  </a:lnTo>
                  <a:lnTo>
                    <a:pt x="1176308" y="6651871"/>
                  </a:lnTo>
                  <a:lnTo>
                    <a:pt x="1146312" y="6707328"/>
                  </a:lnTo>
                  <a:lnTo>
                    <a:pt x="1115780" y="6763767"/>
                  </a:lnTo>
                  <a:lnTo>
                    <a:pt x="1084972" y="6820986"/>
                  </a:lnTo>
                  <a:lnTo>
                    <a:pt x="1057393" y="6867302"/>
                  </a:lnTo>
                  <a:lnTo>
                    <a:pt x="1033021" y="6904768"/>
                  </a:lnTo>
                  <a:lnTo>
                    <a:pt x="1011056" y="6936132"/>
                  </a:lnTo>
                  <a:lnTo>
                    <a:pt x="990698" y="6964145"/>
                  </a:lnTo>
                  <a:lnTo>
                    <a:pt x="971145" y="6991555"/>
                  </a:lnTo>
                  <a:lnTo>
                    <a:pt x="951599" y="7021112"/>
                  </a:lnTo>
                  <a:lnTo>
                    <a:pt x="931257" y="7055566"/>
                  </a:lnTo>
                  <a:lnTo>
                    <a:pt x="909321" y="7097666"/>
                  </a:lnTo>
                  <a:lnTo>
                    <a:pt x="905682" y="7105516"/>
                  </a:lnTo>
                </a:path>
              </a:pathLst>
            </a:custGeom>
            <a:ln w="10470">
              <a:solidFill>
                <a:srgbClr val="B3C99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6471025" y="1234529"/>
              <a:ext cx="880110" cy="181610"/>
            </a:xfrm>
            <a:custGeom>
              <a:avLst/>
              <a:gdLst/>
              <a:ahLst/>
              <a:cxnLst/>
              <a:rect l="l" t="t" r="r" b="b"/>
              <a:pathLst>
                <a:path w="880109" h="181609">
                  <a:moveTo>
                    <a:pt x="0" y="8376"/>
                  </a:moveTo>
                  <a:lnTo>
                    <a:pt x="555846" y="56762"/>
                  </a:lnTo>
                  <a:lnTo>
                    <a:pt x="7874" y="181345"/>
                  </a:lnTo>
                  <a:lnTo>
                    <a:pt x="879491" y="75495"/>
                  </a:lnTo>
                  <a:lnTo>
                    <a:pt x="841272" y="0"/>
                  </a:lnTo>
                  <a:lnTo>
                    <a:pt x="0" y="8376"/>
                  </a:lnTo>
                  <a:close/>
                </a:path>
              </a:pathLst>
            </a:custGeom>
            <a:ln w="10470">
              <a:solidFill>
                <a:srgbClr val="B3C99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20104100" cy="193040"/>
            <a:chOff x="0" y="0"/>
            <a:chExt cx="20104100" cy="19304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350683" y="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701366" y="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0052050" y="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E2007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3402733" y="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6753416" y="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0" y="860842"/>
            <a:ext cx="10181590" cy="9834245"/>
            <a:chOff x="0" y="860842"/>
            <a:chExt cx="10181590" cy="9834245"/>
          </a:xfrm>
        </p:grpSpPr>
        <p:sp>
          <p:nvSpPr>
            <p:cNvPr id="14" name="object 14"/>
            <p:cNvSpPr/>
            <p:nvPr/>
          </p:nvSpPr>
          <p:spPr>
            <a:xfrm>
              <a:off x="0" y="860842"/>
              <a:ext cx="4586605" cy="2639060"/>
            </a:xfrm>
            <a:custGeom>
              <a:avLst/>
              <a:gdLst/>
              <a:ahLst/>
              <a:cxnLst/>
              <a:rect l="l" t="t" r="r" b="b"/>
              <a:pathLst>
                <a:path w="4586605" h="2639060">
                  <a:moveTo>
                    <a:pt x="3266916" y="0"/>
                  </a:moveTo>
                  <a:lnTo>
                    <a:pt x="0" y="0"/>
                  </a:lnTo>
                  <a:lnTo>
                    <a:pt x="0" y="2638663"/>
                  </a:lnTo>
                  <a:lnTo>
                    <a:pt x="3266916" y="2638663"/>
                  </a:lnTo>
                  <a:lnTo>
                    <a:pt x="3315283" y="2637792"/>
                  </a:lnTo>
                  <a:lnTo>
                    <a:pt x="3363211" y="2635202"/>
                  </a:lnTo>
                  <a:lnTo>
                    <a:pt x="3410672" y="2630921"/>
                  </a:lnTo>
                  <a:lnTo>
                    <a:pt x="3457634" y="2624979"/>
                  </a:lnTo>
                  <a:lnTo>
                    <a:pt x="3504068" y="2617406"/>
                  </a:lnTo>
                  <a:lnTo>
                    <a:pt x="3549944" y="2608233"/>
                  </a:lnTo>
                  <a:lnTo>
                    <a:pt x="3595232" y="2597487"/>
                  </a:lnTo>
                  <a:lnTo>
                    <a:pt x="3639903" y="2585201"/>
                  </a:lnTo>
                  <a:lnTo>
                    <a:pt x="3683927" y="2571402"/>
                  </a:lnTo>
                  <a:lnTo>
                    <a:pt x="3727274" y="2556122"/>
                  </a:lnTo>
                  <a:lnTo>
                    <a:pt x="3769914" y="2539390"/>
                  </a:lnTo>
                  <a:lnTo>
                    <a:pt x="3811817" y="2521235"/>
                  </a:lnTo>
                  <a:lnTo>
                    <a:pt x="3852954" y="2501688"/>
                  </a:lnTo>
                  <a:lnTo>
                    <a:pt x="3893294" y="2480778"/>
                  </a:lnTo>
                  <a:lnTo>
                    <a:pt x="3932808" y="2458535"/>
                  </a:lnTo>
                  <a:lnTo>
                    <a:pt x="3971467" y="2434990"/>
                  </a:lnTo>
                  <a:lnTo>
                    <a:pt x="4009239" y="2410171"/>
                  </a:lnTo>
                  <a:lnTo>
                    <a:pt x="4046096" y="2384109"/>
                  </a:lnTo>
                  <a:lnTo>
                    <a:pt x="4082008" y="2356833"/>
                  </a:lnTo>
                  <a:lnTo>
                    <a:pt x="4116945" y="2328373"/>
                  </a:lnTo>
                  <a:lnTo>
                    <a:pt x="4150876" y="2298759"/>
                  </a:lnTo>
                  <a:lnTo>
                    <a:pt x="4183773" y="2268021"/>
                  </a:lnTo>
                  <a:lnTo>
                    <a:pt x="4215606" y="2236189"/>
                  </a:lnTo>
                  <a:lnTo>
                    <a:pt x="4246344" y="2203292"/>
                  </a:lnTo>
                  <a:lnTo>
                    <a:pt x="4275957" y="2169360"/>
                  </a:lnTo>
                  <a:lnTo>
                    <a:pt x="4304417" y="2134423"/>
                  </a:lnTo>
                  <a:lnTo>
                    <a:pt x="4331693" y="2098512"/>
                  </a:lnTo>
                  <a:lnTo>
                    <a:pt x="4357756" y="2061655"/>
                  </a:lnTo>
                  <a:lnTo>
                    <a:pt x="4382574" y="2023882"/>
                  </a:lnTo>
                  <a:lnTo>
                    <a:pt x="4406120" y="1985224"/>
                  </a:lnTo>
                  <a:lnTo>
                    <a:pt x="4428363" y="1945709"/>
                  </a:lnTo>
                  <a:lnTo>
                    <a:pt x="4449273" y="1905369"/>
                  </a:lnTo>
                  <a:lnTo>
                    <a:pt x="4468820" y="1864232"/>
                  </a:lnTo>
                  <a:lnTo>
                    <a:pt x="4486974" y="1822329"/>
                  </a:lnTo>
                  <a:lnTo>
                    <a:pt x="4503707" y="1779689"/>
                  </a:lnTo>
                  <a:lnTo>
                    <a:pt x="4518987" y="1736342"/>
                  </a:lnTo>
                  <a:lnTo>
                    <a:pt x="4532785" y="1692319"/>
                  </a:lnTo>
                  <a:lnTo>
                    <a:pt x="4545072" y="1647648"/>
                  </a:lnTo>
                  <a:lnTo>
                    <a:pt x="4555817" y="1602359"/>
                  </a:lnTo>
                  <a:lnTo>
                    <a:pt x="4564991" y="1556483"/>
                  </a:lnTo>
                  <a:lnTo>
                    <a:pt x="4572564" y="1510049"/>
                  </a:lnTo>
                  <a:lnTo>
                    <a:pt x="4578506" y="1463087"/>
                  </a:lnTo>
                  <a:lnTo>
                    <a:pt x="4582787" y="1415627"/>
                  </a:lnTo>
                  <a:lnTo>
                    <a:pt x="4585377" y="1367698"/>
                  </a:lnTo>
                  <a:lnTo>
                    <a:pt x="4586247" y="1319331"/>
                  </a:lnTo>
                  <a:lnTo>
                    <a:pt x="4585377" y="1270964"/>
                  </a:lnTo>
                  <a:lnTo>
                    <a:pt x="4582787" y="1223035"/>
                  </a:lnTo>
                  <a:lnTo>
                    <a:pt x="4578506" y="1175575"/>
                  </a:lnTo>
                  <a:lnTo>
                    <a:pt x="4572564" y="1128613"/>
                  </a:lnTo>
                  <a:lnTo>
                    <a:pt x="4564991" y="1082179"/>
                  </a:lnTo>
                  <a:lnTo>
                    <a:pt x="4555817" y="1036303"/>
                  </a:lnTo>
                  <a:lnTo>
                    <a:pt x="4545072" y="991015"/>
                  </a:lnTo>
                  <a:lnTo>
                    <a:pt x="4532785" y="946344"/>
                  </a:lnTo>
                  <a:lnTo>
                    <a:pt x="4518987" y="902320"/>
                  </a:lnTo>
                  <a:lnTo>
                    <a:pt x="4503707" y="858973"/>
                  </a:lnTo>
                  <a:lnTo>
                    <a:pt x="4486974" y="816333"/>
                  </a:lnTo>
                  <a:lnTo>
                    <a:pt x="4468820" y="774430"/>
                  </a:lnTo>
                  <a:lnTo>
                    <a:pt x="4449273" y="733293"/>
                  </a:lnTo>
                  <a:lnTo>
                    <a:pt x="4428363" y="692953"/>
                  </a:lnTo>
                  <a:lnTo>
                    <a:pt x="4406120" y="653439"/>
                  </a:lnTo>
                  <a:lnTo>
                    <a:pt x="4382574" y="614780"/>
                  </a:lnTo>
                  <a:lnTo>
                    <a:pt x="4357756" y="577008"/>
                  </a:lnTo>
                  <a:lnTo>
                    <a:pt x="4331693" y="540150"/>
                  </a:lnTo>
                  <a:lnTo>
                    <a:pt x="4304417" y="504239"/>
                  </a:lnTo>
                  <a:lnTo>
                    <a:pt x="4275957" y="469302"/>
                  </a:lnTo>
                  <a:lnTo>
                    <a:pt x="4246344" y="435370"/>
                  </a:lnTo>
                  <a:lnTo>
                    <a:pt x="4215606" y="402473"/>
                  </a:lnTo>
                  <a:lnTo>
                    <a:pt x="4183773" y="370641"/>
                  </a:lnTo>
                  <a:lnTo>
                    <a:pt x="4150876" y="339903"/>
                  </a:lnTo>
                  <a:lnTo>
                    <a:pt x="4116945" y="310289"/>
                  </a:lnTo>
                  <a:lnTo>
                    <a:pt x="4082008" y="281830"/>
                  </a:lnTo>
                  <a:lnTo>
                    <a:pt x="4046096" y="254554"/>
                  </a:lnTo>
                  <a:lnTo>
                    <a:pt x="4009239" y="228491"/>
                  </a:lnTo>
                  <a:lnTo>
                    <a:pt x="3971467" y="203672"/>
                  </a:lnTo>
                  <a:lnTo>
                    <a:pt x="3932808" y="180127"/>
                  </a:lnTo>
                  <a:lnTo>
                    <a:pt x="3893294" y="157884"/>
                  </a:lnTo>
                  <a:lnTo>
                    <a:pt x="3852954" y="136974"/>
                  </a:lnTo>
                  <a:lnTo>
                    <a:pt x="3811817" y="117427"/>
                  </a:lnTo>
                  <a:lnTo>
                    <a:pt x="3769914" y="99272"/>
                  </a:lnTo>
                  <a:lnTo>
                    <a:pt x="3727274" y="82540"/>
                  </a:lnTo>
                  <a:lnTo>
                    <a:pt x="3683927" y="67260"/>
                  </a:lnTo>
                  <a:lnTo>
                    <a:pt x="3639903" y="53461"/>
                  </a:lnTo>
                  <a:lnTo>
                    <a:pt x="3595232" y="41175"/>
                  </a:lnTo>
                  <a:lnTo>
                    <a:pt x="3549944" y="30430"/>
                  </a:lnTo>
                  <a:lnTo>
                    <a:pt x="3504068" y="21256"/>
                  </a:lnTo>
                  <a:lnTo>
                    <a:pt x="3457634" y="13683"/>
                  </a:lnTo>
                  <a:lnTo>
                    <a:pt x="3410672" y="7741"/>
                  </a:lnTo>
                  <a:lnTo>
                    <a:pt x="3363211" y="3460"/>
                  </a:lnTo>
                  <a:lnTo>
                    <a:pt x="3315283" y="870"/>
                  </a:lnTo>
                  <a:lnTo>
                    <a:pt x="3266916" y="0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1066" y="1924362"/>
              <a:ext cx="8759912" cy="877066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180977" y="6376769"/>
            <a:ext cx="5517515" cy="3277870"/>
            <a:chOff x="10180977" y="6376769"/>
            <a:chExt cx="5517515" cy="3277870"/>
          </a:xfrm>
        </p:grpSpPr>
        <p:sp>
          <p:nvSpPr>
            <p:cNvPr id="17" name="object 17"/>
            <p:cNvSpPr/>
            <p:nvPr/>
          </p:nvSpPr>
          <p:spPr>
            <a:xfrm>
              <a:off x="11811158" y="6649012"/>
              <a:ext cx="3392804" cy="1696720"/>
            </a:xfrm>
            <a:custGeom>
              <a:avLst/>
              <a:gdLst/>
              <a:ahLst/>
              <a:cxnLst/>
              <a:rect l="l" t="t" r="r" b="b"/>
              <a:pathLst>
                <a:path w="3392805" h="1696720">
                  <a:moveTo>
                    <a:pt x="3392566" y="1696283"/>
                  </a:moveTo>
                  <a:lnTo>
                    <a:pt x="3391892" y="1647987"/>
                  </a:lnTo>
                  <a:lnTo>
                    <a:pt x="3389881" y="1600026"/>
                  </a:lnTo>
                  <a:lnTo>
                    <a:pt x="3386551" y="1552417"/>
                  </a:lnTo>
                  <a:lnTo>
                    <a:pt x="3381921" y="1505178"/>
                  </a:lnTo>
                  <a:lnTo>
                    <a:pt x="3376007" y="1458327"/>
                  </a:lnTo>
                  <a:lnTo>
                    <a:pt x="3368829" y="1411882"/>
                  </a:lnTo>
                  <a:lnTo>
                    <a:pt x="3360403" y="1365860"/>
                  </a:lnTo>
                  <a:lnTo>
                    <a:pt x="3350748" y="1320280"/>
                  </a:lnTo>
                  <a:lnTo>
                    <a:pt x="3339882" y="1275160"/>
                  </a:lnTo>
                  <a:lnTo>
                    <a:pt x="3327822" y="1230517"/>
                  </a:lnTo>
                  <a:lnTo>
                    <a:pt x="3314587" y="1186370"/>
                  </a:lnTo>
                  <a:lnTo>
                    <a:pt x="3300194" y="1142736"/>
                  </a:lnTo>
                  <a:lnTo>
                    <a:pt x="3284661" y="1099633"/>
                  </a:lnTo>
                  <a:lnTo>
                    <a:pt x="3268006" y="1057079"/>
                  </a:lnTo>
                  <a:lnTo>
                    <a:pt x="3250248" y="1015092"/>
                  </a:lnTo>
                  <a:lnTo>
                    <a:pt x="3231403" y="973690"/>
                  </a:lnTo>
                  <a:lnTo>
                    <a:pt x="3211490" y="932891"/>
                  </a:lnTo>
                  <a:lnTo>
                    <a:pt x="3190527" y="892712"/>
                  </a:lnTo>
                  <a:lnTo>
                    <a:pt x="3168532" y="853172"/>
                  </a:lnTo>
                  <a:lnTo>
                    <a:pt x="3145522" y="814288"/>
                  </a:lnTo>
                  <a:lnTo>
                    <a:pt x="3121515" y="776079"/>
                  </a:lnTo>
                  <a:lnTo>
                    <a:pt x="3096530" y="738562"/>
                  </a:lnTo>
                  <a:lnTo>
                    <a:pt x="3070585" y="701755"/>
                  </a:lnTo>
                  <a:lnTo>
                    <a:pt x="3043696" y="665676"/>
                  </a:lnTo>
                  <a:lnTo>
                    <a:pt x="3015882" y="630344"/>
                  </a:lnTo>
                  <a:lnTo>
                    <a:pt x="2987161" y="595775"/>
                  </a:lnTo>
                  <a:lnTo>
                    <a:pt x="2957552" y="561987"/>
                  </a:lnTo>
                  <a:lnTo>
                    <a:pt x="2927070" y="529000"/>
                  </a:lnTo>
                  <a:lnTo>
                    <a:pt x="2895736" y="496830"/>
                  </a:lnTo>
                  <a:lnTo>
                    <a:pt x="2863566" y="465495"/>
                  </a:lnTo>
                  <a:lnTo>
                    <a:pt x="2830578" y="435014"/>
                  </a:lnTo>
                  <a:lnTo>
                    <a:pt x="2796791" y="405404"/>
                  </a:lnTo>
                  <a:lnTo>
                    <a:pt x="2762222" y="376684"/>
                  </a:lnTo>
                  <a:lnTo>
                    <a:pt x="2726890" y="348870"/>
                  </a:lnTo>
                  <a:lnTo>
                    <a:pt x="2690811" y="321981"/>
                  </a:lnTo>
                  <a:lnTo>
                    <a:pt x="2654004" y="296035"/>
                  </a:lnTo>
                  <a:lnTo>
                    <a:pt x="2616487" y="271050"/>
                  </a:lnTo>
                  <a:lnTo>
                    <a:pt x="2578278" y="247044"/>
                  </a:lnTo>
                  <a:lnTo>
                    <a:pt x="2539394" y="224034"/>
                  </a:lnTo>
                  <a:lnTo>
                    <a:pt x="2499854" y="202039"/>
                  </a:lnTo>
                  <a:lnTo>
                    <a:pt x="2459675" y="181076"/>
                  </a:lnTo>
                  <a:lnTo>
                    <a:pt x="2418876" y="161163"/>
                  </a:lnTo>
                  <a:lnTo>
                    <a:pt x="2377474" y="142318"/>
                  </a:lnTo>
                  <a:lnTo>
                    <a:pt x="2335487" y="124560"/>
                  </a:lnTo>
                  <a:lnTo>
                    <a:pt x="2292933" y="107905"/>
                  </a:lnTo>
                  <a:lnTo>
                    <a:pt x="2249830" y="92372"/>
                  </a:lnTo>
                  <a:lnTo>
                    <a:pt x="2206196" y="77979"/>
                  </a:lnTo>
                  <a:lnTo>
                    <a:pt x="2162049" y="64744"/>
                  </a:lnTo>
                  <a:lnTo>
                    <a:pt x="2117406" y="52684"/>
                  </a:lnTo>
                  <a:lnTo>
                    <a:pt x="2072286" y="41818"/>
                  </a:lnTo>
                  <a:lnTo>
                    <a:pt x="2026706" y="32163"/>
                  </a:lnTo>
                  <a:lnTo>
                    <a:pt x="1980684" y="23737"/>
                  </a:lnTo>
                  <a:lnTo>
                    <a:pt x="1934239" y="16559"/>
                  </a:lnTo>
                  <a:lnTo>
                    <a:pt x="1887388" y="10645"/>
                  </a:lnTo>
                  <a:lnTo>
                    <a:pt x="1840149" y="6014"/>
                  </a:lnTo>
                  <a:lnTo>
                    <a:pt x="1792540" y="2685"/>
                  </a:lnTo>
                  <a:lnTo>
                    <a:pt x="1744578" y="674"/>
                  </a:lnTo>
                  <a:lnTo>
                    <a:pt x="1696283" y="0"/>
                  </a:lnTo>
                  <a:lnTo>
                    <a:pt x="1647987" y="674"/>
                  </a:lnTo>
                  <a:lnTo>
                    <a:pt x="1600026" y="2685"/>
                  </a:lnTo>
                  <a:lnTo>
                    <a:pt x="1552417" y="6014"/>
                  </a:lnTo>
                  <a:lnTo>
                    <a:pt x="1505178" y="10645"/>
                  </a:lnTo>
                  <a:lnTo>
                    <a:pt x="1458327" y="16559"/>
                  </a:lnTo>
                  <a:lnTo>
                    <a:pt x="1411882" y="23737"/>
                  </a:lnTo>
                  <a:lnTo>
                    <a:pt x="1365860" y="32163"/>
                  </a:lnTo>
                  <a:lnTo>
                    <a:pt x="1320280" y="41818"/>
                  </a:lnTo>
                  <a:lnTo>
                    <a:pt x="1275160" y="52684"/>
                  </a:lnTo>
                  <a:lnTo>
                    <a:pt x="1230517" y="64744"/>
                  </a:lnTo>
                  <a:lnTo>
                    <a:pt x="1186370" y="77979"/>
                  </a:lnTo>
                  <a:lnTo>
                    <a:pt x="1142736" y="92372"/>
                  </a:lnTo>
                  <a:lnTo>
                    <a:pt x="1099633" y="107905"/>
                  </a:lnTo>
                  <a:lnTo>
                    <a:pt x="1057079" y="124560"/>
                  </a:lnTo>
                  <a:lnTo>
                    <a:pt x="1015092" y="142318"/>
                  </a:lnTo>
                  <a:lnTo>
                    <a:pt x="973690" y="161163"/>
                  </a:lnTo>
                  <a:lnTo>
                    <a:pt x="932891" y="181076"/>
                  </a:lnTo>
                  <a:lnTo>
                    <a:pt x="892712" y="202039"/>
                  </a:lnTo>
                  <a:lnTo>
                    <a:pt x="853172" y="224034"/>
                  </a:lnTo>
                  <a:lnTo>
                    <a:pt x="814288" y="247044"/>
                  </a:lnTo>
                  <a:lnTo>
                    <a:pt x="776079" y="271050"/>
                  </a:lnTo>
                  <a:lnTo>
                    <a:pt x="738562" y="296035"/>
                  </a:lnTo>
                  <a:lnTo>
                    <a:pt x="701755" y="321981"/>
                  </a:lnTo>
                  <a:lnTo>
                    <a:pt x="665676" y="348870"/>
                  </a:lnTo>
                  <a:lnTo>
                    <a:pt x="630344" y="376684"/>
                  </a:lnTo>
                  <a:lnTo>
                    <a:pt x="595775" y="405404"/>
                  </a:lnTo>
                  <a:lnTo>
                    <a:pt x="561987" y="435014"/>
                  </a:lnTo>
                  <a:lnTo>
                    <a:pt x="529000" y="465495"/>
                  </a:lnTo>
                  <a:lnTo>
                    <a:pt x="496830" y="496830"/>
                  </a:lnTo>
                  <a:lnTo>
                    <a:pt x="465495" y="529000"/>
                  </a:lnTo>
                  <a:lnTo>
                    <a:pt x="435014" y="561987"/>
                  </a:lnTo>
                  <a:lnTo>
                    <a:pt x="405404" y="595775"/>
                  </a:lnTo>
                  <a:lnTo>
                    <a:pt x="376684" y="630344"/>
                  </a:lnTo>
                  <a:lnTo>
                    <a:pt x="348870" y="665676"/>
                  </a:lnTo>
                  <a:lnTo>
                    <a:pt x="321981" y="701755"/>
                  </a:lnTo>
                  <a:lnTo>
                    <a:pt x="296035" y="738562"/>
                  </a:lnTo>
                  <a:lnTo>
                    <a:pt x="271050" y="776079"/>
                  </a:lnTo>
                  <a:lnTo>
                    <a:pt x="247044" y="814288"/>
                  </a:lnTo>
                  <a:lnTo>
                    <a:pt x="224034" y="853172"/>
                  </a:lnTo>
                  <a:lnTo>
                    <a:pt x="202039" y="892712"/>
                  </a:lnTo>
                  <a:lnTo>
                    <a:pt x="181076" y="932891"/>
                  </a:lnTo>
                  <a:lnTo>
                    <a:pt x="161163" y="973690"/>
                  </a:lnTo>
                  <a:lnTo>
                    <a:pt x="142318" y="1015092"/>
                  </a:lnTo>
                  <a:lnTo>
                    <a:pt x="124560" y="1057079"/>
                  </a:lnTo>
                  <a:lnTo>
                    <a:pt x="107905" y="1099633"/>
                  </a:lnTo>
                  <a:lnTo>
                    <a:pt x="92372" y="1142736"/>
                  </a:lnTo>
                  <a:lnTo>
                    <a:pt x="77979" y="1186370"/>
                  </a:lnTo>
                  <a:lnTo>
                    <a:pt x="64744" y="1230517"/>
                  </a:lnTo>
                  <a:lnTo>
                    <a:pt x="52684" y="1275160"/>
                  </a:lnTo>
                  <a:lnTo>
                    <a:pt x="41818" y="1320280"/>
                  </a:lnTo>
                  <a:lnTo>
                    <a:pt x="32163" y="1365860"/>
                  </a:lnTo>
                  <a:lnTo>
                    <a:pt x="23737" y="1411882"/>
                  </a:lnTo>
                  <a:lnTo>
                    <a:pt x="16559" y="1458327"/>
                  </a:lnTo>
                  <a:lnTo>
                    <a:pt x="10645" y="1505178"/>
                  </a:lnTo>
                  <a:lnTo>
                    <a:pt x="6014" y="1552417"/>
                  </a:lnTo>
                  <a:lnTo>
                    <a:pt x="2685" y="1600026"/>
                  </a:lnTo>
                  <a:lnTo>
                    <a:pt x="674" y="1647987"/>
                  </a:lnTo>
                  <a:lnTo>
                    <a:pt x="0" y="1696283"/>
                  </a:lnTo>
                </a:path>
              </a:pathLst>
            </a:custGeom>
            <a:ln w="544486">
              <a:solidFill>
                <a:srgbClr val="FDD00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0180977" y="7832222"/>
              <a:ext cx="5441950" cy="1822450"/>
            </a:xfrm>
            <a:custGeom>
              <a:avLst/>
              <a:gdLst/>
              <a:ahLst/>
              <a:cxnLst/>
              <a:rect l="l" t="t" r="r" b="b"/>
              <a:pathLst>
                <a:path w="5441950" h="1822450">
                  <a:moveTo>
                    <a:pt x="5441583" y="0"/>
                  </a:moveTo>
                  <a:lnTo>
                    <a:pt x="0" y="0"/>
                  </a:lnTo>
                  <a:lnTo>
                    <a:pt x="0" y="1821934"/>
                  </a:lnTo>
                  <a:lnTo>
                    <a:pt x="5441583" y="1821934"/>
                  </a:lnTo>
                  <a:lnTo>
                    <a:pt x="5441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4870290" y="8680316"/>
              <a:ext cx="828040" cy="552450"/>
            </a:xfrm>
            <a:custGeom>
              <a:avLst/>
              <a:gdLst/>
              <a:ahLst/>
              <a:cxnLst/>
              <a:rect l="l" t="t" r="r" b="b"/>
              <a:pathLst>
                <a:path w="828040" h="552450">
                  <a:moveTo>
                    <a:pt x="383222" y="214591"/>
                  </a:moveTo>
                  <a:lnTo>
                    <a:pt x="195440" y="214591"/>
                  </a:lnTo>
                  <a:lnTo>
                    <a:pt x="203111" y="296621"/>
                  </a:lnTo>
                  <a:lnTo>
                    <a:pt x="275932" y="296621"/>
                  </a:lnTo>
                  <a:lnTo>
                    <a:pt x="275932" y="458355"/>
                  </a:lnTo>
                  <a:lnTo>
                    <a:pt x="269087" y="459549"/>
                  </a:lnTo>
                  <a:lnTo>
                    <a:pt x="251599" y="462178"/>
                  </a:lnTo>
                  <a:lnTo>
                    <a:pt x="228079" y="464794"/>
                  </a:lnTo>
                  <a:lnTo>
                    <a:pt x="203111" y="465988"/>
                  </a:lnTo>
                  <a:lnTo>
                    <a:pt x="178142" y="462483"/>
                  </a:lnTo>
                  <a:lnTo>
                    <a:pt x="152501" y="447878"/>
                  </a:lnTo>
                  <a:lnTo>
                    <a:pt x="129768" y="416013"/>
                  </a:lnTo>
                  <a:lnTo>
                    <a:pt x="113512" y="360743"/>
                  </a:lnTo>
                  <a:lnTo>
                    <a:pt x="107302" y="275920"/>
                  </a:lnTo>
                  <a:lnTo>
                    <a:pt x="112941" y="206273"/>
                  </a:lnTo>
                  <a:lnTo>
                    <a:pt x="128193" y="155638"/>
                  </a:lnTo>
                  <a:lnTo>
                    <a:pt x="150520" y="121183"/>
                  </a:lnTo>
                  <a:lnTo>
                    <a:pt x="206222" y="89496"/>
                  </a:lnTo>
                  <a:lnTo>
                    <a:pt x="234543" y="86601"/>
                  </a:lnTo>
                  <a:lnTo>
                    <a:pt x="267119" y="87020"/>
                  </a:lnTo>
                  <a:lnTo>
                    <a:pt x="291071" y="89954"/>
                  </a:lnTo>
                  <a:lnTo>
                    <a:pt x="318185" y="97917"/>
                  </a:lnTo>
                  <a:lnTo>
                    <a:pt x="360248" y="113423"/>
                  </a:lnTo>
                  <a:lnTo>
                    <a:pt x="360248" y="27584"/>
                  </a:lnTo>
                  <a:lnTo>
                    <a:pt x="351383" y="23279"/>
                  </a:lnTo>
                  <a:lnTo>
                    <a:pt x="326136" y="13792"/>
                  </a:lnTo>
                  <a:lnTo>
                    <a:pt x="286512" y="4305"/>
                  </a:lnTo>
                  <a:lnTo>
                    <a:pt x="234543" y="0"/>
                  </a:lnTo>
                  <a:lnTo>
                    <a:pt x="198437" y="1828"/>
                  </a:lnTo>
                  <a:lnTo>
                    <a:pt x="126377" y="20205"/>
                  </a:lnTo>
                  <a:lnTo>
                    <a:pt x="92887" y="39281"/>
                  </a:lnTo>
                  <a:lnTo>
                    <a:pt x="62725" y="66611"/>
                  </a:lnTo>
                  <a:lnTo>
                    <a:pt x="37134" y="103441"/>
                  </a:lnTo>
                  <a:lnTo>
                    <a:pt x="17322" y="151053"/>
                  </a:lnTo>
                  <a:lnTo>
                    <a:pt x="4533" y="210680"/>
                  </a:lnTo>
                  <a:lnTo>
                    <a:pt x="0" y="283591"/>
                  </a:lnTo>
                  <a:lnTo>
                    <a:pt x="3759" y="356184"/>
                  </a:lnTo>
                  <a:lnTo>
                    <a:pt x="14439" y="414515"/>
                  </a:lnTo>
                  <a:lnTo>
                    <a:pt x="31089" y="460108"/>
                  </a:lnTo>
                  <a:lnTo>
                    <a:pt x="52793" y="494512"/>
                  </a:lnTo>
                  <a:lnTo>
                    <a:pt x="107645" y="535800"/>
                  </a:lnTo>
                  <a:lnTo>
                    <a:pt x="171589" y="550583"/>
                  </a:lnTo>
                  <a:lnTo>
                    <a:pt x="204647" y="551865"/>
                  </a:lnTo>
                  <a:lnTo>
                    <a:pt x="254863" y="551434"/>
                  </a:lnTo>
                  <a:lnTo>
                    <a:pt x="290207" y="548411"/>
                  </a:lnTo>
                  <a:lnTo>
                    <a:pt x="327418" y="540219"/>
                  </a:lnTo>
                  <a:lnTo>
                    <a:pt x="383222" y="524268"/>
                  </a:lnTo>
                  <a:lnTo>
                    <a:pt x="383222" y="214591"/>
                  </a:lnTo>
                  <a:close/>
                </a:path>
                <a:path w="828040" h="552450">
                  <a:moveTo>
                    <a:pt x="827786" y="214591"/>
                  </a:moveTo>
                  <a:lnTo>
                    <a:pt x="640003" y="214591"/>
                  </a:lnTo>
                  <a:lnTo>
                    <a:pt x="647674" y="296621"/>
                  </a:lnTo>
                  <a:lnTo>
                    <a:pt x="720483" y="296621"/>
                  </a:lnTo>
                  <a:lnTo>
                    <a:pt x="720483" y="458355"/>
                  </a:lnTo>
                  <a:lnTo>
                    <a:pt x="713638" y="459549"/>
                  </a:lnTo>
                  <a:lnTo>
                    <a:pt x="696150" y="462178"/>
                  </a:lnTo>
                  <a:lnTo>
                    <a:pt x="672630" y="464794"/>
                  </a:lnTo>
                  <a:lnTo>
                    <a:pt x="647674" y="465988"/>
                  </a:lnTo>
                  <a:lnTo>
                    <a:pt x="622693" y="462483"/>
                  </a:lnTo>
                  <a:lnTo>
                    <a:pt x="597052" y="447878"/>
                  </a:lnTo>
                  <a:lnTo>
                    <a:pt x="574319" y="416013"/>
                  </a:lnTo>
                  <a:lnTo>
                    <a:pt x="558063" y="360743"/>
                  </a:lnTo>
                  <a:lnTo>
                    <a:pt x="551853" y="275920"/>
                  </a:lnTo>
                  <a:lnTo>
                    <a:pt x="557504" y="206273"/>
                  </a:lnTo>
                  <a:lnTo>
                    <a:pt x="572744" y="155638"/>
                  </a:lnTo>
                  <a:lnTo>
                    <a:pt x="595058" y="121183"/>
                  </a:lnTo>
                  <a:lnTo>
                    <a:pt x="650773" y="89496"/>
                  </a:lnTo>
                  <a:lnTo>
                    <a:pt x="679094" y="86601"/>
                  </a:lnTo>
                  <a:lnTo>
                    <a:pt x="711669" y="87020"/>
                  </a:lnTo>
                  <a:lnTo>
                    <a:pt x="735634" y="89954"/>
                  </a:lnTo>
                  <a:lnTo>
                    <a:pt x="762749" y="97917"/>
                  </a:lnTo>
                  <a:lnTo>
                    <a:pt x="804811" y="113423"/>
                  </a:lnTo>
                  <a:lnTo>
                    <a:pt x="804811" y="27584"/>
                  </a:lnTo>
                  <a:lnTo>
                    <a:pt x="795947" y="23279"/>
                  </a:lnTo>
                  <a:lnTo>
                    <a:pt x="770699" y="13792"/>
                  </a:lnTo>
                  <a:lnTo>
                    <a:pt x="731075" y="4305"/>
                  </a:lnTo>
                  <a:lnTo>
                    <a:pt x="679094" y="0"/>
                  </a:lnTo>
                  <a:lnTo>
                    <a:pt x="643001" y="1828"/>
                  </a:lnTo>
                  <a:lnTo>
                    <a:pt x="570941" y="20205"/>
                  </a:lnTo>
                  <a:lnTo>
                    <a:pt x="537451" y="39281"/>
                  </a:lnTo>
                  <a:lnTo>
                    <a:pt x="507288" y="66611"/>
                  </a:lnTo>
                  <a:lnTo>
                    <a:pt x="481685" y="103441"/>
                  </a:lnTo>
                  <a:lnTo>
                    <a:pt x="461886" y="151053"/>
                  </a:lnTo>
                  <a:lnTo>
                    <a:pt x="449097" y="210680"/>
                  </a:lnTo>
                  <a:lnTo>
                    <a:pt x="444563" y="283591"/>
                  </a:lnTo>
                  <a:lnTo>
                    <a:pt x="448322" y="356184"/>
                  </a:lnTo>
                  <a:lnTo>
                    <a:pt x="458990" y="414515"/>
                  </a:lnTo>
                  <a:lnTo>
                    <a:pt x="475640" y="460108"/>
                  </a:lnTo>
                  <a:lnTo>
                    <a:pt x="497344" y="494512"/>
                  </a:lnTo>
                  <a:lnTo>
                    <a:pt x="552196" y="535800"/>
                  </a:lnTo>
                  <a:lnTo>
                    <a:pt x="616140" y="550583"/>
                  </a:lnTo>
                  <a:lnTo>
                    <a:pt x="649198" y="551865"/>
                  </a:lnTo>
                  <a:lnTo>
                    <a:pt x="699427" y="551434"/>
                  </a:lnTo>
                  <a:lnTo>
                    <a:pt x="734771" y="548411"/>
                  </a:lnTo>
                  <a:lnTo>
                    <a:pt x="771969" y="540219"/>
                  </a:lnTo>
                  <a:lnTo>
                    <a:pt x="827786" y="524268"/>
                  </a:lnTo>
                  <a:lnTo>
                    <a:pt x="827786" y="2145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object 20"/>
          <p:cNvSpPr/>
          <p:nvPr/>
        </p:nvSpPr>
        <p:spPr>
          <a:xfrm>
            <a:off x="15782413" y="8687952"/>
            <a:ext cx="360680" cy="536575"/>
          </a:xfrm>
          <a:custGeom>
            <a:avLst/>
            <a:gdLst/>
            <a:ahLst/>
            <a:cxnLst/>
            <a:rect l="l" t="t" r="r" b="b"/>
            <a:pathLst>
              <a:path w="360680" h="536575">
                <a:moveTo>
                  <a:pt x="116509" y="0"/>
                </a:moveTo>
                <a:lnTo>
                  <a:pt x="0" y="0"/>
                </a:lnTo>
                <a:lnTo>
                  <a:pt x="0" y="536549"/>
                </a:lnTo>
                <a:lnTo>
                  <a:pt x="116509" y="536549"/>
                </a:lnTo>
                <a:lnTo>
                  <a:pt x="164430" y="534869"/>
                </a:lnTo>
                <a:lnTo>
                  <a:pt x="207847" y="529013"/>
                </a:lnTo>
                <a:lnTo>
                  <a:pt x="246458" y="517756"/>
                </a:lnTo>
                <a:lnTo>
                  <a:pt x="308049" y="474148"/>
                </a:lnTo>
                <a:lnTo>
                  <a:pt x="321645" y="453001"/>
                </a:lnTo>
                <a:lnTo>
                  <a:pt x="107284" y="453001"/>
                </a:lnTo>
                <a:lnTo>
                  <a:pt x="107284" y="83557"/>
                </a:lnTo>
                <a:lnTo>
                  <a:pt x="323395" y="83557"/>
                </a:lnTo>
                <a:lnTo>
                  <a:pt x="317702" y="72847"/>
                </a:lnTo>
                <a:lnTo>
                  <a:pt x="267192" y="27103"/>
                </a:lnTo>
                <a:lnTo>
                  <a:pt x="199539" y="5457"/>
                </a:lnTo>
                <a:lnTo>
                  <a:pt x="159836" y="1199"/>
                </a:lnTo>
                <a:lnTo>
                  <a:pt x="116509" y="0"/>
                </a:lnTo>
                <a:close/>
              </a:path>
              <a:path w="360680" h="536575">
                <a:moveTo>
                  <a:pt x="323395" y="83557"/>
                </a:moveTo>
                <a:lnTo>
                  <a:pt x="141775" y="83557"/>
                </a:lnTo>
                <a:lnTo>
                  <a:pt x="179827" y="87610"/>
                </a:lnTo>
                <a:lnTo>
                  <a:pt x="210701" y="103105"/>
                </a:lnTo>
                <a:lnTo>
                  <a:pt x="233663" y="135045"/>
                </a:lnTo>
                <a:lnTo>
                  <a:pt x="247978" y="188434"/>
                </a:lnTo>
                <a:lnTo>
                  <a:pt x="252913" y="268274"/>
                </a:lnTo>
                <a:lnTo>
                  <a:pt x="249284" y="337319"/>
                </a:lnTo>
                <a:lnTo>
                  <a:pt x="238693" y="387029"/>
                </a:lnTo>
                <a:lnTo>
                  <a:pt x="198413" y="440540"/>
                </a:lnTo>
                <a:lnTo>
                  <a:pt x="135650" y="453001"/>
                </a:lnTo>
                <a:lnTo>
                  <a:pt x="321645" y="453001"/>
                </a:lnTo>
                <a:lnTo>
                  <a:pt x="330424" y="439348"/>
                </a:lnTo>
                <a:lnTo>
                  <a:pt x="346781" y="394251"/>
                </a:lnTo>
                <a:lnTo>
                  <a:pt x="356817" y="337635"/>
                </a:lnTo>
                <a:lnTo>
                  <a:pt x="360229" y="268274"/>
                </a:lnTo>
                <a:lnTo>
                  <a:pt x="357461" y="203953"/>
                </a:lnTo>
                <a:lnTo>
                  <a:pt x="349303" y="150601"/>
                </a:lnTo>
                <a:lnTo>
                  <a:pt x="335976" y="107228"/>
                </a:lnTo>
                <a:lnTo>
                  <a:pt x="323395" y="835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372081" y="8687947"/>
            <a:ext cx="322580" cy="536575"/>
          </a:xfrm>
          <a:custGeom>
            <a:avLst/>
            <a:gdLst/>
            <a:ahLst/>
            <a:cxnLst/>
            <a:rect l="l" t="t" r="r" b="b"/>
            <a:pathLst>
              <a:path w="322580" h="536575">
                <a:moveTo>
                  <a:pt x="89704" y="0"/>
                </a:moveTo>
                <a:lnTo>
                  <a:pt x="0" y="0"/>
                </a:lnTo>
                <a:lnTo>
                  <a:pt x="0" y="536559"/>
                </a:lnTo>
                <a:lnTo>
                  <a:pt x="82028" y="536559"/>
                </a:lnTo>
                <a:lnTo>
                  <a:pt x="126590" y="535131"/>
                </a:lnTo>
                <a:lnTo>
                  <a:pt x="167943" y="529906"/>
                </a:lnTo>
                <a:lnTo>
                  <a:pt x="205545" y="519470"/>
                </a:lnTo>
                <a:lnTo>
                  <a:pt x="267322" y="477313"/>
                </a:lnTo>
                <a:lnTo>
                  <a:pt x="268202" y="475995"/>
                </a:lnTo>
                <a:lnTo>
                  <a:pt x="69003" y="475995"/>
                </a:lnTo>
                <a:lnTo>
                  <a:pt x="69003" y="60563"/>
                </a:lnTo>
                <a:lnTo>
                  <a:pt x="271458" y="60563"/>
                </a:lnTo>
                <a:lnTo>
                  <a:pt x="270019" y="58313"/>
                </a:lnTo>
                <a:lnTo>
                  <a:pt x="242698" y="33401"/>
                </a:lnTo>
                <a:lnTo>
                  <a:pt x="210551" y="16584"/>
                </a:lnTo>
                <a:lnTo>
                  <a:pt x="174033" y="6391"/>
                </a:lnTo>
                <a:lnTo>
                  <a:pt x="133599" y="1352"/>
                </a:lnTo>
                <a:lnTo>
                  <a:pt x="89704" y="0"/>
                </a:lnTo>
                <a:close/>
              </a:path>
              <a:path w="322580" h="536575">
                <a:moveTo>
                  <a:pt x="271458" y="60563"/>
                </a:moveTo>
                <a:lnTo>
                  <a:pt x="100415" y="60563"/>
                </a:lnTo>
                <a:lnTo>
                  <a:pt x="137832" y="62094"/>
                </a:lnTo>
                <a:lnTo>
                  <a:pt x="170888" y="68492"/>
                </a:lnTo>
                <a:lnTo>
                  <a:pt x="199076" y="82466"/>
                </a:lnTo>
                <a:lnTo>
                  <a:pt x="221885" y="106724"/>
                </a:lnTo>
                <a:lnTo>
                  <a:pt x="238807" y="143975"/>
                </a:lnTo>
                <a:lnTo>
                  <a:pt x="249210" y="196304"/>
                </a:lnTo>
                <a:lnTo>
                  <a:pt x="249333" y="196925"/>
                </a:lnTo>
                <a:lnTo>
                  <a:pt x="252955" y="268285"/>
                </a:lnTo>
                <a:lnTo>
                  <a:pt x="249315" y="337955"/>
                </a:lnTo>
                <a:lnTo>
                  <a:pt x="238664" y="390248"/>
                </a:lnTo>
                <a:lnTo>
                  <a:pt x="221402" y="427590"/>
                </a:lnTo>
                <a:lnTo>
                  <a:pt x="168656" y="467130"/>
                </a:lnTo>
                <a:lnTo>
                  <a:pt x="94290" y="475995"/>
                </a:lnTo>
                <a:lnTo>
                  <a:pt x="268202" y="475995"/>
                </a:lnTo>
                <a:lnTo>
                  <a:pt x="290411" y="442765"/>
                </a:lnTo>
                <a:lnTo>
                  <a:pt x="307575" y="397353"/>
                </a:lnTo>
                <a:lnTo>
                  <a:pt x="318272" y="339664"/>
                </a:lnTo>
                <a:lnTo>
                  <a:pt x="321958" y="268285"/>
                </a:lnTo>
                <a:lnTo>
                  <a:pt x="318515" y="196925"/>
                </a:lnTo>
                <a:lnTo>
                  <a:pt x="318485" y="196304"/>
                </a:lnTo>
                <a:lnTo>
                  <a:pt x="308367" y="138294"/>
                </a:lnTo>
                <a:lnTo>
                  <a:pt x="292061" y="92787"/>
                </a:lnTo>
                <a:lnTo>
                  <a:pt x="271458" y="60563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789820" y="8810593"/>
            <a:ext cx="516255" cy="421640"/>
          </a:xfrm>
          <a:custGeom>
            <a:avLst/>
            <a:gdLst/>
            <a:ahLst/>
            <a:cxnLst/>
            <a:rect l="l" t="t" r="r" b="b"/>
            <a:pathLst>
              <a:path w="516255" h="421640">
                <a:moveTo>
                  <a:pt x="182422" y="4610"/>
                </a:moveTo>
                <a:lnTo>
                  <a:pt x="170738" y="2311"/>
                </a:lnTo>
                <a:lnTo>
                  <a:pt x="159791" y="723"/>
                </a:lnTo>
                <a:lnTo>
                  <a:pt x="148704" y="12"/>
                </a:lnTo>
                <a:lnTo>
                  <a:pt x="112445" y="965"/>
                </a:lnTo>
                <a:lnTo>
                  <a:pt x="91414" y="7670"/>
                </a:lnTo>
                <a:lnTo>
                  <a:pt x="77571" y="25882"/>
                </a:lnTo>
                <a:lnTo>
                  <a:pt x="62865" y="61341"/>
                </a:lnTo>
                <a:lnTo>
                  <a:pt x="52882" y="7683"/>
                </a:lnTo>
                <a:lnTo>
                  <a:pt x="0" y="7683"/>
                </a:lnTo>
                <a:lnTo>
                  <a:pt x="0" y="413931"/>
                </a:lnTo>
                <a:lnTo>
                  <a:pt x="68986" y="413931"/>
                </a:lnTo>
                <a:lnTo>
                  <a:pt x="68986" y="104267"/>
                </a:lnTo>
                <a:lnTo>
                  <a:pt x="73533" y="99237"/>
                </a:lnTo>
                <a:lnTo>
                  <a:pt x="86423" y="88176"/>
                </a:lnTo>
                <a:lnTo>
                  <a:pt x="106489" y="77101"/>
                </a:lnTo>
                <a:lnTo>
                  <a:pt x="132600" y="72072"/>
                </a:lnTo>
                <a:lnTo>
                  <a:pt x="148463" y="72186"/>
                </a:lnTo>
                <a:lnTo>
                  <a:pt x="158940" y="73025"/>
                </a:lnTo>
                <a:lnTo>
                  <a:pt x="168706" y="75298"/>
                </a:lnTo>
                <a:lnTo>
                  <a:pt x="182422" y="79730"/>
                </a:lnTo>
                <a:lnTo>
                  <a:pt x="182422" y="4610"/>
                </a:lnTo>
                <a:close/>
              </a:path>
              <a:path w="516255" h="421640">
                <a:moveTo>
                  <a:pt x="515848" y="210794"/>
                </a:moveTo>
                <a:lnTo>
                  <a:pt x="514934" y="184734"/>
                </a:lnTo>
                <a:lnTo>
                  <a:pt x="513537" y="145300"/>
                </a:lnTo>
                <a:lnTo>
                  <a:pt x="513448" y="142646"/>
                </a:lnTo>
                <a:lnTo>
                  <a:pt x="502119" y="90576"/>
                </a:lnTo>
                <a:lnTo>
                  <a:pt x="483539" y="52527"/>
                </a:lnTo>
                <a:lnTo>
                  <a:pt x="483171" y="52133"/>
                </a:lnTo>
                <a:lnTo>
                  <a:pt x="459384" y="26492"/>
                </a:lnTo>
                <a:lnTo>
                  <a:pt x="447611" y="19761"/>
                </a:lnTo>
                <a:lnTo>
                  <a:pt x="447611" y="184734"/>
                </a:lnTo>
                <a:lnTo>
                  <a:pt x="285889" y="184734"/>
                </a:lnTo>
                <a:lnTo>
                  <a:pt x="293357" y="118414"/>
                </a:lnTo>
                <a:lnTo>
                  <a:pt x="310515" y="77901"/>
                </a:lnTo>
                <a:lnTo>
                  <a:pt x="336448" y="57645"/>
                </a:lnTo>
                <a:lnTo>
                  <a:pt x="370192" y="52133"/>
                </a:lnTo>
                <a:lnTo>
                  <a:pt x="399757" y="56680"/>
                </a:lnTo>
                <a:lnTo>
                  <a:pt x="424421" y="75323"/>
                </a:lnTo>
                <a:lnTo>
                  <a:pt x="441337" y="115506"/>
                </a:lnTo>
                <a:lnTo>
                  <a:pt x="447611" y="184734"/>
                </a:lnTo>
                <a:lnTo>
                  <a:pt x="447611" y="19761"/>
                </a:lnTo>
                <a:lnTo>
                  <a:pt x="431330" y="10426"/>
                </a:lnTo>
                <a:lnTo>
                  <a:pt x="401040" y="2273"/>
                </a:lnTo>
                <a:lnTo>
                  <a:pt x="370192" y="0"/>
                </a:lnTo>
                <a:lnTo>
                  <a:pt x="337324" y="2717"/>
                </a:lnTo>
                <a:lnTo>
                  <a:pt x="277368" y="29159"/>
                </a:lnTo>
                <a:lnTo>
                  <a:pt x="233768" y="94259"/>
                </a:lnTo>
                <a:lnTo>
                  <a:pt x="221348" y="145300"/>
                </a:lnTo>
                <a:lnTo>
                  <a:pt x="216928" y="210794"/>
                </a:lnTo>
                <a:lnTo>
                  <a:pt x="222288" y="283781"/>
                </a:lnTo>
                <a:lnTo>
                  <a:pt x="237172" y="337731"/>
                </a:lnTo>
                <a:lnTo>
                  <a:pt x="259689" y="375500"/>
                </a:lnTo>
                <a:lnTo>
                  <a:pt x="320319" y="413854"/>
                </a:lnTo>
                <a:lnTo>
                  <a:pt x="389343" y="421589"/>
                </a:lnTo>
                <a:lnTo>
                  <a:pt x="420331" y="421297"/>
                </a:lnTo>
                <a:lnTo>
                  <a:pt x="441591" y="419201"/>
                </a:lnTo>
                <a:lnTo>
                  <a:pt x="463003" y="413499"/>
                </a:lnTo>
                <a:lnTo>
                  <a:pt x="494385" y="402412"/>
                </a:lnTo>
                <a:lnTo>
                  <a:pt x="494385" y="361035"/>
                </a:lnTo>
                <a:lnTo>
                  <a:pt x="494385" y="341096"/>
                </a:lnTo>
                <a:lnTo>
                  <a:pt x="483476" y="344208"/>
                </a:lnTo>
                <a:lnTo>
                  <a:pt x="456539" y="351066"/>
                </a:lnTo>
                <a:lnTo>
                  <a:pt x="422262" y="357924"/>
                </a:lnTo>
                <a:lnTo>
                  <a:pt x="389343" y="361035"/>
                </a:lnTo>
                <a:lnTo>
                  <a:pt x="363791" y="360159"/>
                </a:lnTo>
                <a:lnTo>
                  <a:pt x="336664" y="353237"/>
                </a:lnTo>
                <a:lnTo>
                  <a:pt x="311873" y="333883"/>
                </a:lnTo>
                <a:lnTo>
                  <a:pt x="293382" y="295694"/>
                </a:lnTo>
                <a:lnTo>
                  <a:pt x="285115" y="232257"/>
                </a:lnTo>
                <a:lnTo>
                  <a:pt x="515073" y="232257"/>
                </a:lnTo>
                <a:lnTo>
                  <a:pt x="515848" y="210794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397631" y="8810615"/>
            <a:ext cx="314325" cy="414020"/>
          </a:xfrm>
          <a:custGeom>
            <a:avLst/>
            <a:gdLst/>
            <a:ahLst/>
            <a:cxnLst/>
            <a:rect l="l" t="t" r="r" b="b"/>
            <a:pathLst>
              <a:path w="314325" h="414020">
                <a:moveTo>
                  <a:pt x="197742" y="0"/>
                </a:moveTo>
                <a:lnTo>
                  <a:pt x="155608" y="897"/>
                </a:lnTo>
                <a:lnTo>
                  <a:pt x="127912" y="7183"/>
                </a:lnTo>
                <a:lnTo>
                  <a:pt x="102367" y="24242"/>
                </a:lnTo>
                <a:lnTo>
                  <a:pt x="66689" y="57464"/>
                </a:lnTo>
                <a:lnTo>
                  <a:pt x="51349" y="7664"/>
                </a:lnTo>
                <a:lnTo>
                  <a:pt x="0" y="7664"/>
                </a:lnTo>
                <a:lnTo>
                  <a:pt x="0" y="413893"/>
                </a:lnTo>
                <a:lnTo>
                  <a:pt x="68992" y="413893"/>
                </a:lnTo>
                <a:lnTo>
                  <a:pt x="68992" y="102708"/>
                </a:lnTo>
                <a:lnTo>
                  <a:pt x="78487" y="96359"/>
                </a:lnTo>
                <a:lnTo>
                  <a:pt x="103572" y="82390"/>
                </a:lnTo>
                <a:lnTo>
                  <a:pt x="139149" y="68421"/>
                </a:lnTo>
                <a:lnTo>
                  <a:pt x="180120" y="62071"/>
                </a:lnTo>
                <a:lnTo>
                  <a:pt x="203246" y="63162"/>
                </a:lnTo>
                <a:lnTo>
                  <a:pt x="224210" y="69643"/>
                </a:lnTo>
                <a:lnTo>
                  <a:pt x="239422" y="86327"/>
                </a:lnTo>
                <a:lnTo>
                  <a:pt x="245290" y="118027"/>
                </a:lnTo>
                <a:lnTo>
                  <a:pt x="245290" y="413893"/>
                </a:lnTo>
                <a:lnTo>
                  <a:pt x="314273" y="413893"/>
                </a:lnTo>
                <a:lnTo>
                  <a:pt x="314273" y="121095"/>
                </a:lnTo>
                <a:lnTo>
                  <a:pt x="305552" y="62727"/>
                </a:lnTo>
                <a:lnTo>
                  <a:pt x="281306" y="25483"/>
                </a:lnTo>
                <a:lnTo>
                  <a:pt x="244411" y="5772"/>
                </a:lnTo>
                <a:lnTo>
                  <a:pt x="197742" y="0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7765538" y="8695626"/>
            <a:ext cx="245745" cy="536575"/>
          </a:xfrm>
          <a:custGeom>
            <a:avLst/>
            <a:gdLst/>
            <a:ahLst/>
            <a:cxnLst/>
            <a:rect l="l" t="t" r="r" b="b"/>
            <a:pathLst>
              <a:path w="245744" h="536575">
                <a:moveTo>
                  <a:pt x="137964" y="0"/>
                </a:moveTo>
                <a:lnTo>
                  <a:pt x="72050" y="30658"/>
                </a:lnTo>
                <a:lnTo>
                  <a:pt x="68992" y="122645"/>
                </a:lnTo>
                <a:lnTo>
                  <a:pt x="0" y="122645"/>
                </a:lnTo>
                <a:lnTo>
                  <a:pt x="0" y="175523"/>
                </a:lnTo>
                <a:lnTo>
                  <a:pt x="68992" y="175523"/>
                </a:lnTo>
                <a:lnTo>
                  <a:pt x="68992" y="434594"/>
                </a:lnTo>
                <a:lnTo>
                  <a:pt x="75175" y="484163"/>
                </a:lnTo>
                <a:lnTo>
                  <a:pt x="93142" y="515472"/>
                </a:lnTo>
                <a:lnTo>
                  <a:pt x="122023" y="531831"/>
                </a:lnTo>
                <a:lnTo>
                  <a:pt x="160947" y="536549"/>
                </a:lnTo>
                <a:lnTo>
                  <a:pt x="186843" y="536333"/>
                </a:lnTo>
                <a:lnTo>
                  <a:pt x="204259" y="534824"/>
                </a:lnTo>
                <a:lnTo>
                  <a:pt x="221099" y="530726"/>
                </a:lnTo>
                <a:lnTo>
                  <a:pt x="245270" y="522748"/>
                </a:lnTo>
                <a:lnTo>
                  <a:pt x="245270" y="464509"/>
                </a:lnTo>
                <a:lnTo>
                  <a:pt x="238047" y="466662"/>
                </a:lnTo>
                <a:lnTo>
                  <a:pt x="220264" y="471399"/>
                </a:lnTo>
                <a:lnTo>
                  <a:pt x="197743" y="476136"/>
                </a:lnTo>
                <a:lnTo>
                  <a:pt x="176308" y="478289"/>
                </a:lnTo>
                <a:lnTo>
                  <a:pt x="159309" y="476886"/>
                </a:lnTo>
                <a:lnTo>
                  <a:pt x="147351" y="471100"/>
                </a:lnTo>
                <a:lnTo>
                  <a:pt x="140286" y="458560"/>
                </a:lnTo>
                <a:lnTo>
                  <a:pt x="137964" y="436897"/>
                </a:lnTo>
                <a:lnTo>
                  <a:pt x="137964" y="175523"/>
                </a:lnTo>
                <a:lnTo>
                  <a:pt x="222275" y="175523"/>
                </a:lnTo>
                <a:lnTo>
                  <a:pt x="229940" y="122645"/>
                </a:lnTo>
                <a:lnTo>
                  <a:pt x="137964" y="122645"/>
                </a:lnTo>
                <a:lnTo>
                  <a:pt x="137964" y="0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8060593" y="8672619"/>
            <a:ext cx="314325" cy="552450"/>
          </a:xfrm>
          <a:custGeom>
            <a:avLst/>
            <a:gdLst/>
            <a:ahLst/>
            <a:cxnLst/>
            <a:rect l="l" t="t" r="r" b="b"/>
            <a:pathLst>
              <a:path w="314325" h="552450">
                <a:moveTo>
                  <a:pt x="68992" y="0"/>
                </a:moveTo>
                <a:lnTo>
                  <a:pt x="0" y="0"/>
                </a:lnTo>
                <a:lnTo>
                  <a:pt x="0" y="551888"/>
                </a:lnTo>
                <a:lnTo>
                  <a:pt x="68992" y="551888"/>
                </a:lnTo>
                <a:lnTo>
                  <a:pt x="68992" y="242233"/>
                </a:lnTo>
                <a:lnTo>
                  <a:pt x="79032" y="235764"/>
                </a:lnTo>
                <a:lnTo>
                  <a:pt x="105028" y="221532"/>
                </a:lnTo>
                <a:lnTo>
                  <a:pt x="140793" y="207300"/>
                </a:lnTo>
                <a:lnTo>
                  <a:pt x="180141" y="200831"/>
                </a:lnTo>
                <a:lnTo>
                  <a:pt x="205860" y="202246"/>
                </a:lnTo>
                <a:lnTo>
                  <a:pt x="226536" y="209267"/>
                </a:lnTo>
                <a:lnTo>
                  <a:pt x="240307" y="226059"/>
                </a:lnTo>
                <a:lnTo>
                  <a:pt x="245311" y="256787"/>
                </a:lnTo>
                <a:lnTo>
                  <a:pt x="245311" y="551888"/>
                </a:lnTo>
                <a:lnTo>
                  <a:pt x="314294" y="551888"/>
                </a:lnTo>
                <a:lnTo>
                  <a:pt x="314294" y="259091"/>
                </a:lnTo>
                <a:lnTo>
                  <a:pt x="305576" y="200722"/>
                </a:lnTo>
                <a:lnTo>
                  <a:pt x="281338" y="163479"/>
                </a:lnTo>
                <a:lnTo>
                  <a:pt x="244450" y="143767"/>
                </a:lnTo>
                <a:lnTo>
                  <a:pt x="197784" y="137995"/>
                </a:lnTo>
                <a:lnTo>
                  <a:pt x="156539" y="138881"/>
                </a:lnTo>
                <a:lnTo>
                  <a:pt x="129375" y="145084"/>
                </a:lnTo>
                <a:lnTo>
                  <a:pt x="104218" y="161920"/>
                </a:lnTo>
                <a:lnTo>
                  <a:pt x="68992" y="194706"/>
                </a:lnTo>
                <a:lnTo>
                  <a:pt x="68992" y="0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8328254" y="8560472"/>
            <a:ext cx="918844" cy="2016760"/>
            <a:chOff x="18328254" y="8560472"/>
            <a:chExt cx="918844" cy="2016760"/>
          </a:xfrm>
        </p:grpSpPr>
        <p:sp>
          <p:nvSpPr>
            <p:cNvPr id="27" name="object 27"/>
            <p:cNvSpPr/>
            <p:nvPr/>
          </p:nvSpPr>
          <p:spPr>
            <a:xfrm>
              <a:off x="18466872" y="8810592"/>
              <a:ext cx="299085" cy="421640"/>
            </a:xfrm>
            <a:custGeom>
              <a:avLst/>
              <a:gdLst/>
              <a:ahLst/>
              <a:cxnLst/>
              <a:rect l="l" t="t" r="r" b="b"/>
              <a:pathLst>
                <a:path w="299084" h="421640">
                  <a:moveTo>
                    <a:pt x="153283" y="0"/>
                  </a:moveTo>
                  <a:lnTo>
                    <a:pt x="89023" y="11891"/>
                  </a:lnTo>
                  <a:lnTo>
                    <a:pt x="35942" y="56070"/>
                  </a:lnTo>
                  <a:lnTo>
                    <a:pt x="16839" y="94255"/>
                  </a:lnTo>
                  <a:lnTo>
                    <a:pt x="4426" y="145296"/>
                  </a:lnTo>
                  <a:lnTo>
                    <a:pt x="0" y="210789"/>
                  </a:lnTo>
                  <a:lnTo>
                    <a:pt x="5368" y="283769"/>
                  </a:lnTo>
                  <a:lnTo>
                    <a:pt x="20241" y="337724"/>
                  </a:lnTo>
                  <a:lnTo>
                    <a:pt x="42768" y="375495"/>
                  </a:lnTo>
                  <a:lnTo>
                    <a:pt x="103392" y="413855"/>
                  </a:lnTo>
                  <a:lnTo>
                    <a:pt x="172445" y="421589"/>
                  </a:lnTo>
                  <a:lnTo>
                    <a:pt x="203405" y="421289"/>
                  </a:lnTo>
                  <a:lnTo>
                    <a:pt x="224664" y="419191"/>
                  </a:lnTo>
                  <a:lnTo>
                    <a:pt x="246066" y="413496"/>
                  </a:lnTo>
                  <a:lnTo>
                    <a:pt x="277457" y="402406"/>
                  </a:lnTo>
                  <a:lnTo>
                    <a:pt x="277457" y="361036"/>
                  </a:lnTo>
                  <a:lnTo>
                    <a:pt x="172445" y="361036"/>
                  </a:lnTo>
                  <a:lnTo>
                    <a:pt x="146879" y="360151"/>
                  </a:lnTo>
                  <a:lnTo>
                    <a:pt x="119737" y="353231"/>
                  </a:lnTo>
                  <a:lnTo>
                    <a:pt x="94951" y="333875"/>
                  </a:lnTo>
                  <a:lnTo>
                    <a:pt x="76456" y="295683"/>
                  </a:lnTo>
                  <a:lnTo>
                    <a:pt x="68186" y="232254"/>
                  </a:lnTo>
                  <a:lnTo>
                    <a:pt x="298137" y="232254"/>
                  </a:lnTo>
                  <a:lnTo>
                    <a:pt x="298933" y="210789"/>
                  </a:lnTo>
                  <a:lnTo>
                    <a:pt x="298013" y="184727"/>
                  </a:lnTo>
                  <a:lnTo>
                    <a:pt x="68961" y="184727"/>
                  </a:lnTo>
                  <a:lnTo>
                    <a:pt x="76423" y="118411"/>
                  </a:lnTo>
                  <a:lnTo>
                    <a:pt x="93586" y="77895"/>
                  </a:lnTo>
                  <a:lnTo>
                    <a:pt x="119516" y="57644"/>
                  </a:lnTo>
                  <a:lnTo>
                    <a:pt x="153283" y="52124"/>
                  </a:lnTo>
                  <a:lnTo>
                    <a:pt x="266241" y="52124"/>
                  </a:lnTo>
                  <a:lnTo>
                    <a:pt x="242458" y="26490"/>
                  </a:lnTo>
                  <a:lnTo>
                    <a:pt x="214400" y="10414"/>
                  </a:lnTo>
                  <a:lnTo>
                    <a:pt x="184117" y="2264"/>
                  </a:lnTo>
                  <a:lnTo>
                    <a:pt x="153283" y="0"/>
                  </a:lnTo>
                  <a:close/>
                </a:path>
                <a:path w="299084" h="421640">
                  <a:moveTo>
                    <a:pt x="277457" y="341089"/>
                  </a:moveTo>
                  <a:lnTo>
                    <a:pt x="266546" y="344205"/>
                  </a:lnTo>
                  <a:lnTo>
                    <a:pt x="239609" y="351062"/>
                  </a:lnTo>
                  <a:lnTo>
                    <a:pt x="205343" y="357919"/>
                  </a:lnTo>
                  <a:lnTo>
                    <a:pt x="172445" y="361036"/>
                  </a:lnTo>
                  <a:lnTo>
                    <a:pt x="277457" y="361036"/>
                  </a:lnTo>
                  <a:lnTo>
                    <a:pt x="277457" y="341089"/>
                  </a:lnTo>
                  <a:close/>
                </a:path>
                <a:path w="299084" h="421640">
                  <a:moveTo>
                    <a:pt x="266241" y="52124"/>
                  </a:moveTo>
                  <a:lnTo>
                    <a:pt x="153283" y="52124"/>
                  </a:lnTo>
                  <a:lnTo>
                    <a:pt x="182845" y="56675"/>
                  </a:lnTo>
                  <a:lnTo>
                    <a:pt x="207514" y="75311"/>
                  </a:lnTo>
                  <a:lnTo>
                    <a:pt x="224421" y="115504"/>
                  </a:lnTo>
                  <a:lnTo>
                    <a:pt x="230694" y="184727"/>
                  </a:lnTo>
                  <a:lnTo>
                    <a:pt x="298013" y="184727"/>
                  </a:lnTo>
                  <a:lnTo>
                    <a:pt x="296622" y="145296"/>
                  </a:lnTo>
                  <a:lnTo>
                    <a:pt x="296528" y="142639"/>
                  </a:lnTo>
                  <a:lnTo>
                    <a:pt x="285197" y="90564"/>
                  </a:lnTo>
                  <a:lnTo>
                    <a:pt x="266616" y="52527"/>
                  </a:lnTo>
                  <a:lnTo>
                    <a:pt x="266241" y="52124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8328247" y="8560478"/>
              <a:ext cx="919480" cy="2016760"/>
            </a:xfrm>
            <a:custGeom>
              <a:avLst/>
              <a:gdLst/>
              <a:ahLst/>
              <a:cxnLst/>
              <a:rect l="l" t="t" r="r" b="b"/>
              <a:pathLst>
                <a:path w="919480" h="2016759">
                  <a:moveTo>
                    <a:pt x="238252" y="158026"/>
                  </a:moveTo>
                  <a:lnTo>
                    <a:pt x="227901" y="137566"/>
                  </a:lnTo>
                  <a:lnTo>
                    <a:pt x="0" y="139839"/>
                  </a:lnTo>
                  <a:lnTo>
                    <a:pt x="150583" y="152958"/>
                  </a:lnTo>
                  <a:lnTo>
                    <a:pt x="2133" y="186702"/>
                  </a:lnTo>
                  <a:lnTo>
                    <a:pt x="238252" y="158026"/>
                  </a:lnTo>
                  <a:close/>
                </a:path>
                <a:path w="919480" h="2016759">
                  <a:moveTo>
                    <a:pt x="918857" y="453669"/>
                  </a:moveTo>
                  <a:lnTo>
                    <a:pt x="913561" y="412534"/>
                  </a:lnTo>
                  <a:lnTo>
                    <a:pt x="898677" y="375056"/>
                  </a:lnTo>
                  <a:lnTo>
                    <a:pt x="875652" y="340906"/>
                  </a:lnTo>
                  <a:lnTo>
                    <a:pt x="845921" y="309753"/>
                  </a:lnTo>
                  <a:lnTo>
                    <a:pt x="810958" y="281266"/>
                  </a:lnTo>
                  <a:lnTo>
                    <a:pt x="772172" y="255117"/>
                  </a:lnTo>
                  <a:lnTo>
                    <a:pt x="731050" y="230962"/>
                  </a:lnTo>
                  <a:lnTo>
                    <a:pt x="689013" y="208470"/>
                  </a:lnTo>
                  <a:lnTo>
                    <a:pt x="610006" y="168249"/>
                  </a:lnTo>
                  <a:lnTo>
                    <a:pt x="590232" y="155282"/>
                  </a:lnTo>
                  <a:lnTo>
                    <a:pt x="571550" y="138315"/>
                  </a:lnTo>
                  <a:lnTo>
                    <a:pt x="553415" y="118478"/>
                  </a:lnTo>
                  <a:lnTo>
                    <a:pt x="535292" y="96901"/>
                  </a:lnTo>
                  <a:lnTo>
                    <a:pt x="505841" y="62585"/>
                  </a:lnTo>
                  <a:lnTo>
                    <a:pt x="492836" y="50330"/>
                  </a:lnTo>
                  <a:lnTo>
                    <a:pt x="472757" y="31407"/>
                  </a:lnTo>
                  <a:lnTo>
                    <a:pt x="434340" y="8750"/>
                  </a:lnTo>
                  <a:lnTo>
                    <a:pt x="388861" y="0"/>
                  </a:lnTo>
                  <a:lnTo>
                    <a:pt x="343776" y="4076"/>
                  </a:lnTo>
                  <a:lnTo>
                    <a:pt x="306717" y="14922"/>
                  </a:lnTo>
                  <a:lnTo>
                    <a:pt x="274739" y="30441"/>
                  </a:lnTo>
                  <a:lnTo>
                    <a:pt x="244881" y="48564"/>
                  </a:lnTo>
                  <a:lnTo>
                    <a:pt x="228993" y="58483"/>
                  </a:lnTo>
                  <a:lnTo>
                    <a:pt x="212280" y="68351"/>
                  </a:lnTo>
                  <a:lnTo>
                    <a:pt x="194195" y="77952"/>
                  </a:lnTo>
                  <a:lnTo>
                    <a:pt x="174155" y="87071"/>
                  </a:lnTo>
                  <a:lnTo>
                    <a:pt x="190906" y="124993"/>
                  </a:lnTo>
                  <a:lnTo>
                    <a:pt x="190715" y="124993"/>
                  </a:lnTo>
                  <a:lnTo>
                    <a:pt x="190982" y="125145"/>
                  </a:lnTo>
                  <a:lnTo>
                    <a:pt x="190919" y="124993"/>
                  </a:lnTo>
                  <a:lnTo>
                    <a:pt x="212394" y="124218"/>
                  </a:lnTo>
                  <a:lnTo>
                    <a:pt x="213106" y="124218"/>
                  </a:lnTo>
                  <a:lnTo>
                    <a:pt x="227444" y="116471"/>
                  </a:lnTo>
                  <a:lnTo>
                    <a:pt x="242341" y="107924"/>
                  </a:lnTo>
                  <a:lnTo>
                    <a:pt x="256527" y="99479"/>
                  </a:lnTo>
                  <a:lnTo>
                    <a:pt x="295465" y="75653"/>
                  </a:lnTo>
                  <a:lnTo>
                    <a:pt x="322389" y="62433"/>
                  </a:lnTo>
                  <a:lnTo>
                    <a:pt x="352501" y="53568"/>
                  </a:lnTo>
                  <a:lnTo>
                    <a:pt x="388861" y="50330"/>
                  </a:lnTo>
                  <a:lnTo>
                    <a:pt x="420458" y="57048"/>
                  </a:lnTo>
                  <a:lnTo>
                    <a:pt x="448627" y="74904"/>
                  </a:lnTo>
                  <a:lnTo>
                    <a:pt x="474726" y="100469"/>
                  </a:lnTo>
                  <a:lnTo>
                    <a:pt x="500176" y="130302"/>
                  </a:lnTo>
                  <a:lnTo>
                    <a:pt x="520242" y="154152"/>
                  </a:lnTo>
                  <a:lnTo>
                    <a:pt x="541350" y="176936"/>
                  </a:lnTo>
                  <a:lnTo>
                    <a:pt x="564235" y="197205"/>
                  </a:lnTo>
                  <a:lnTo>
                    <a:pt x="589597" y="213525"/>
                  </a:lnTo>
                  <a:lnTo>
                    <a:pt x="675271" y="257276"/>
                  </a:lnTo>
                  <a:lnTo>
                    <a:pt x="722388" y="282879"/>
                  </a:lnTo>
                  <a:lnTo>
                    <a:pt x="766648" y="310134"/>
                  </a:lnTo>
                  <a:lnTo>
                    <a:pt x="805840" y="339445"/>
                  </a:lnTo>
                  <a:lnTo>
                    <a:pt x="837755" y="371246"/>
                  </a:lnTo>
                  <a:lnTo>
                    <a:pt x="860183" y="405968"/>
                  </a:lnTo>
                  <a:lnTo>
                    <a:pt x="870902" y="444017"/>
                  </a:lnTo>
                  <a:lnTo>
                    <a:pt x="867714" y="485825"/>
                  </a:lnTo>
                  <a:lnTo>
                    <a:pt x="829868" y="533819"/>
                  </a:lnTo>
                  <a:lnTo>
                    <a:pt x="794194" y="561035"/>
                  </a:lnTo>
                  <a:lnTo>
                    <a:pt x="750658" y="589572"/>
                  </a:lnTo>
                  <a:lnTo>
                    <a:pt x="701687" y="618832"/>
                  </a:lnTo>
                  <a:lnTo>
                    <a:pt x="649782" y="648220"/>
                  </a:lnTo>
                  <a:lnTo>
                    <a:pt x="542734" y="707263"/>
                  </a:lnTo>
                  <a:lnTo>
                    <a:pt x="489661" y="737196"/>
                  </a:lnTo>
                  <a:lnTo>
                    <a:pt x="439089" y="767003"/>
                  </a:lnTo>
                  <a:lnTo>
                    <a:pt x="391947" y="796823"/>
                  </a:lnTo>
                  <a:lnTo>
                    <a:pt x="349199" y="826757"/>
                  </a:lnTo>
                  <a:lnTo>
                    <a:pt x="311772" y="856919"/>
                  </a:lnTo>
                  <a:lnTo>
                    <a:pt x="280631" y="887450"/>
                  </a:lnTo>
                  <a:lnTo>
                    <a:pt x="256705" y="918438"/>
                  </a:lnTo>
                  <a:lnTo>
                    <a:pt x="234289" y="982281"/>
                  </a:lnTo>
                  <a:lnTo>
                    <a:pt x="239026" y="1022057"/>
                  </a:lnTo>
                  <a:lnTo>
                    <a:pt x="284581" y="1075296"/>
                  </a:lnTo>
                  <a:lnTo>
                    <a:pt x="320548" y="1091780"/>
                  </a:lnTo>
                  <a:lnTo>
                    <a:pt x="362064" y="1103503"/>
                  </a:lnTo>
                  <a:lnTo>
                    <a:pt x="406717" y="1111986"/>
                  </a:lnTo>
                  <a:lnTo>
                    <a:pt x="509219" y="1127455"/>
                  </a:lnTo>
                  <a:lnTo>
                    <a:pt x="561695" y="1139418"/>
                  </a:lnTo>
                  <a:lnTo>
                    <a:pt x="600989" y="1157338"/>
                  </a:lnTo>
                  <a:lnTo>
                    <a:pt x="618655" y="1183894"/>
                  </a:lnTo>
                  <a:lnTo>
                    <a:pt x="610552" y="1219009"/>
                  </a:lnTo>
                  <a:lnTo>
                    <a:pt x="610501" y="1219212"/>
                  </a:lnTo>
                  <a:lnTo>
                    <a:pt x="582701" y="1258722"/>
                  </a:lnTo>
                  <a:lnTo>
                    <a:pt x="542798" y="1300149"/>
                  </a:lnTo>
                  <a:lnTo>
                    <a:pt x="458012" y="1378343"/>
                  </a:lnTo>
                  <a:lnTo>
                    <a:pt x="421830" y="1414945"/>
                  </a:lnTo>
                  <a:lnTo>
                    <a:pt x="392976" y="1451292"/>
                  </a:lnTo>
                  <a:lnTo>
                    <a:pt x="374700" y="1487728"/>
                  </a:lnTo>
                  <a:lnTo>
                    <a:pt x="370205" y="1524558"/>
                  </a:lnTo>
                  <a:lnTo>
                    <a:pt x="384975" y="1568780"/>
                  </a:lnTo>
                  <a:lnTo>
                    <a:pt x="414515" y="1596783"/>
                  </a:lnTo>
                  <a:lnTo>
                    <a:pt x="451688" y="1613446"/>
                  </a:lnTo>
                  <a:lnTo>
                    <a:pt x="489381" y="1623631"/>
                  </a:lnTo>
                  <a:lnTo>
                    <a:pt x="514731" y="1630133"/>
                  </a:lnTo>
                  <a:lnTo>
                    <a:pt x="534416" y="1637017"/>
                  </a:lnTo>
                  <a:lnTo>
                    <a:pt x="547497" y="1645285"/>
                  </a:lnTo>
                  <a:lnTo>
                    <a:pt x="553085" y="1655965"/>
                  </a:lnTo>
                  <a:lnTo>
                    <a:pt x="547763" y="1687855"/>
                  </a:lnTo>
                  <a:lnTo>
                    <a:pt x="528802" y="1732813"/>
                  </a:lnTo>
                  <a:lnTo>
                    <a:pt x="500735" y="1787309"/>
                  </a:lnTo>
                  <a:lnTo>
                    <a:pt x="468083" y="1847811"/>
                  </a:lnTo>
                  <a:lnTo>
                    <a:pt x="437248" y="1894027"/>
                  </a:lnTo>
                  <a:lnTo>
                    <a:pt x="423545" y="1916772"/>
                  </a:lnTo>
                  <a:lnTo>
                    <a:pt x="406450" y="1954771"/>
                  </a:lnTo>
                  <a:lnTo>
                    <a:pt x="396836" y="2016213"/>
                  </a:lnTo>
                  <a:lnTo>
                    <a:pt x="404799" y="2006422"/>
                  </a:lnTo>
                  <a:lnTo>
                    <a:pt x="453288" y="1943277"/>
                  </a:lnTo>
                  <a:lnTo>
                    <a:pt x="486613" y="1896694"/>
                  </a:lnTo>
                  <a:lnTo>
                    <a:pt x="521169" y="1844636"/>
                  </a:lnTo>
                  <a:lnTo>
                    <a:pt x="553351" y="1790484"/>
                  </a:lnTo>
                  <a:lnTo>
                    <a:pt x="579564" y="1737614"/>
                  </a:lnTo>
                  <a:lnTo>
                    <a:pt x="596201" y="1689417"/>
                  </a:lnTo>
                  <a:lnTo>
                    <a:pt x="599655" y="1649298"/>
                  </a:lnTo>
                  <a:lnTo>
                    <a:pt x="587451" y="1617040"/>
                  </a:lnTo>
                  <a:lnTo>
                    <a:pt x="563664" y="1596237"/>
                  </a:lnTo>
                  <a:lnTo>
                    <a:pt x="532866" y="1583270"/>
                  </a:lnTo>
                  <a:lnTo>
                    <a:pt x="466331" y="1565592"/>
                  </a:lnTo>
                  <a:lnTo>
                    <a:pt x="440944" y="1555089"/>
                  </a:lnTo>
                  <a:lnTo>
                    <a:pt x="424230" y="1540560"/>
                  </a:lnTo>
                  <a:lnTo>
                    <a:pt x="416902" y="1519567"/>
                  </a:lnTo>
                  <a:lnTo>
                    <a:pt x="425399" y="1489583"/>
                  </a:lnTo>
                  <a:lnTo>
                    <a:pt x="451345" y="1454607"/>
                  </a:lnTo>
                  <a:lnTo>
                    <a:pt x="488010" y="1417142"/>
                  </a:lnTo>
                  <a:lnTo>
                    <a:pt x="571246" y="1340446"/>
                  </a:lnTo>
                  <a:lnTo>
                    <a:pt x="610273" y="1300645"/>
                  </a:lnTo>
                  <a:lnTo>
                    <a:pt x="641667" y="1260195"/>
                  </a:lnTo>
                  <a:lnTo>
                    <a:pt x="661263" y="1219212"/>
                  </a:lnTo>
                  <a:lnTo>
                    <a:pt x="661352" y="1219009"/>
                  </a:lnTo>
                  <a:lnTo>
                    <a:pt x="665213" y="1177048"/>
                  </a:lnTo>
                  <a:lnTo>
                    <a:pt x="653059" y="1142060"/>
                  </a:lnTo>
                  <a:lnTo>
                    <a:pt x="594169" y="1097902"/>
                  </a:lnTo>
                  <a:lnTo>
                    <a:pt x="552615" y="1085062"/>
                  </a:lnTo>
                  <a:lnTo>
                    <a:pt x="506437" y="1075956"/>
                  </a:lnTo>
                  <a:lnTo>
                    <a:pt x="399008" y="1059497"/>
                  </a:lnTo>
                  <a:lnTo>
                    <a:pt x="349478" y="1048423"/>
                  </a:lnTo>
                  <a:lnTo>
                    <a:pt x="311835" y="1033602"/>
                  </a:lnTo>
                  <a:lnTo>
                    <a:pt x="288328" y="1013155"/>
                  </a:lnTo>
                  <a:lnTo>
                    <a:pt x="281178" y="985227"/>
                  </a:lnTo>
                  <a:lnTo>
                    <a:pt x="289013" y="957757"/>
                  </a:lnTo>
                  <a:lnTo>
                    <a:pt x="337654" y="899452"/>
                  </a:lnTo>
                  <a:lnTo>
                    <a:pt x="374891" y="869289"/>
                  </a:lnTo>
                  <a:lnTo>
                    <a:pt x="418350" y="838911"/>
                  </a:lnTo>
                  <a:lnTo>
                    <a:pt x="466255" y="808659"/>
                  </a:lnTo>
                  <a:lnTo>
                    <a:pt x="516813" y="778852"/>
                  </a:lnTo>
                  <a:lnTo>
                    <a:pt x="568274" y="749858"/>
                  </a:lnTo>
                  <a:lnTo>
                    <a:pt x="673341" y="691908"/>
                  </a:lnTo>
                  <a:lnTo>
                    <a:pt x="724916" y="662711"/>
                  </a:lnTo>
                  <a:lnTo>
                    <a:pt x="772464" y="634288"/>
                  </a:lnTo>
                  <a:lnTo>
                    <a:pt x="814959" y="606488"/>
                  </a:lnTo>
                  <a:lnTo>
                    <a:pt x="851319" y="579183"/>
                  </a:lnTo>
                  <a:lnTo>
                    <a:pt x="880503" y="552221"/>
                  </a:lnTo>
                  <a:lnTo>
                    <a:pt x="913104" y="498792"/>
                  </a:lnTo>
                  <a:lnTo>
                    <a:pt x="918857" y="453669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object 29"/>
          <p:cNvSpPr/>
          <p:nvPr/>
        </p:nvSpPr>
        <p:spPr>
          <a:xfrm>
            <a:off x="942784" y="6763416"/>
            <a:ext cx="2138045" cy="2138045"/>
          </a:xfrm>
          <a:custGeom>
            <a:avLst/>
            <a:gdLst/>
            <a:ahLst/>
            <a:cxnLst/>
            <a:rect l="l" t="t" r="r" b="b"/>
            <a:pathLst>
              <a:path w="2138045" h="2138045">
                <a:moveTo>
                  <a:pt x="827697" y="27152"/>
                </a:moveTo>
                <a:lnTo>
                  <a:pt x="774331" y="40995"/>
                </a:lnTo>
                <a:lnTo>
                  <a:pt x="107657" y="600405"/>
                </a:lnTo>
                <a:lnTo>
                  <a:pt x="84709" y="650595"/>
                </a:lnTo>
                <a:lnTo>
                  <a:pt x="827697" y="27152"/>
                </a:lnTo>
                <a:close/>
              </a:path>
              <a:path w="2138045" h="2138045">
                <a:moveTo>
                  <a:pt x="1055700" y="0"/>
                </a:moveTo>
                <a:lnTo>
                  <a:pt x="25666" y="833374"/>
                </a:lnTo>
                <a:lnTo>
                  <a:pt x="18110" y="870648"/>
                </a:lnTo>
                <a:lnTo>
                  <a:pt x="1055700" y="0"/>
                </a:lnTo>
                <a:close/>
              </a:path>
              <a:path w="2138045" h="2138045">
                <a:moveTo>
                  <a:pt x="1235913" y="12966"/>
                </a:moveTo>
                <a:lnTo>
                  <a:pt x="1209916" y="8953"/>
                </a:lnTo>
                <a:lnTo>
                  <a:pt x="1204531" y="8369"/>
                </a:lnTo>
                <a:lnTo>
                  <a:pt x="812" y="1018413"/>
                </a:lnTo>
                <a:lnTo>
                  <a:pt x="635" y="1021194"/>
                </a:lnTo>
                <a:lnTo>
                  <a:pt x="0" y="1050023"/>
                </a:lnTo>
                <a:lnTo>
                  <a:pt x="1235913" y="12966"/>
                </a:lnTo>
                <a:close/>
              </a:path>
              <a:path w="2138045" h="2138045">
                <a:moveTo>
                  <a:pt x="1389227" y="48501"/>
                </a:moveTo>
                <a:lnTo>
                  <a:pt x="1361795" y="40589"/>
                </a:lnTo>
                <a:lnTo>
                  <a:pt x="5397" y="1178750"/>
                </a:lnTo>
                <a:lnTo>
                  <a:pt x="8509" y="1207058"/>
                </a:lnTo>
                <a:lnTo>
                  <a:pt x="1389227" y="48501"/>
                </a:lnTo>
                <a:close/>
              </a:path>
              <a:path w="2138045" h="2138045">
                <a:moveTo>
                  <a:pt x="1522641" y="100736"/>
                </a:moveTo>
                <a:lnTo>
                  <a:pt x="1515706" y="97358"/>
                </a:lnTo>
                <a:lnTo>
                  <a:pt x="1498650" y="89941"/>
                </a:lnTo>
                <a:lnTo>
                  <a:pt x="30060" y="1322235"/>
                </a:lnTo>
                <a:lnTo>
                  <a:pt x="35788" y="1345666"/>
                </a:lnTo>
                <a:lnTo>
                  <a:pt x="36410" y="1347825"/>
                </a:lnTo>
                <a:lnTo>
                  <a:pt x="1522641" y="100736"/>
                </a:lnTo>
                <a:close/>
              </a:path>
              <a:path w="2138045" h="2138045">
                <a:moveTo>
                  <a:pt x="1640865" y="165709"/>
                </a:moveTo>
                <a:lnTo>
                  <a:pt x="1633753" y="161061"/>
                </a:lnTo>
                <a:lnTo>
                  <a:pt x="1619592" y="152641"/>
                </a:lnTo>
                <a:lnTo>
                  <a:pt x="70688" y="1452321"/>
                </a:lnTo>
                <a:lnTo>
                  <a:pt x="79273" y="1474558"/>
                </a:lnTo>
                <a:lnTo>
                  <a:pt x="79743" y="1475651"/>
                </a:lnTo>
                <a:lnTo>
                  <a:pt x="1640865" y="165709"/>
                </a:lnTo>
                <a:close/>
              </a:path>
              <a:path w="2138045" h="2138045">
                <a:moveTo>
                  <a:pt x="1745983" y="241681"/>
                </a:moveTo>
                <a:lnTo>
                  <a:pt x="1742313" y="238569"/>
                </a:lnTo>
                <a:lnTo>
                  <a:pt x="1727022" y="226669"/>
                </a:lnTo>
                <a:lnTo>
                  <a:pt x="124891" y="1571015"/>
                </a:lnTo>
                <a:lnTo>
                  <a:pt x="136385" y="1592300"/>
                </a:lnTo>
                <a:lnTo>
                  <a:pt x="1745983" y="241681"/>
                </a:lnTo>
                <a:close/>
              </a:path>
              <a:path w="2138045" h="2138045">
                <a:moveTo>
                  <a:pt x="1839175" y="327672"/>
                </a:moveTo>
                <a:lnTo>
                  <a:pt x="1822361" y="310857"/>
                </a:lnTo>
                <a:lnTo>
                  <a:pt x="191262" y="1679511"/>
                </a:lnTo>
                <a:lnTo>
                  <a:pt x="205079" y="1698840"/>
                </a:lnTo>
                <a:lnTo>
                  <a:pt x="1839175" y="327672"/>
                </a:lnTo>
                <a:close/>
              </a:path>
              <a:path w="2138045" h="2138045">
                <a:moveTo>
                  <a:pt x="1920836" y="423316"/>
                </a:moveTo>
                <a:lnTo>
                  <a:pt x="1906270" y="404609"/>
                </a:lnTo>
                <a:lnTo>
                  <a:pt x="269074" y="1778381"/>
                </a:lnTo>
                <a:lnTo>
                  <a:pt x="285140" y="1795830"/>
                </a:lnTo>
                <a:lnTo>
                  <a:pt x="1920836" y="423316"/>
                </a:lnTo>
                <a:close/>
              </a:path>
              <a:path w="2138045" h="2138045">
                <a:moveTo>
                  <a:pt x="1937016" y="1692262"/>
                </a:moveTo>
                <a:lnTo>
                  <a:pt x="1531391" y="2032622"/>
                </a:lnTo>
                <a:lnTo>
                  <a:pt x="1556029" y="2020633"/>
                </a:lnTo>
                <a:lnTo>
                  <a:pt x="1595399" y="1999386"/>
                </a:lnTo>
                <a:lnTo>
                  <a:pt x="1633753" y="1976551"/>
                </a:lnTo>
                <a:lnTo>
                  <a:pt x="1858391" y="1789163"/>
                </a:lnTo>
                <a:lnTo>
                  <a:pt x="1898954" y="1742414"/>
                </a:lnTo>
                <a:lnTo>
                  <a:pt x="1926247" y="1707349"/>
                </a:lnTo>
                <a:lnTo>
                  <a:pt x="1937016" y="1692262"/>
                </a:lnTo>
                <a:close/>
              </a:path>
              <a:path w="2138045" h="2138045">
                <a:moveTo>
                  <a:pt x="1991169" y="528485"/>
                </a:moveTo>
                <a:lnTo>
                  <a:pt x="1978888" y="507860"/>
                </a:lnTo>
                <a:lnTo>
                  <a:pt x="358317" y="1867687"/>
                </a:lnTo>
                <a:lnTo>
                  <a:pt x="361213" y="1870354"/>
                </a:lnTo>
                <a:lnTo>
                  <a:pt x="376529" y="1883333"/>
                </a:lnTo>
                <a:lnTo>
                  <a:pt x="1991169" y="528485"/>
                </a:lnTo>
                <a:close/>
              </a:path>
              <a:path w="2138045" h="2138045">
                <a:moveTo>
                  <a:pt x="2049653" y="643597"/>
                </a:moveTo>
                <a:lnTo>
                  <a:pt x="2040153" y="621804"/>
                </a:lnTo>
                <a:lnTo>
                  <a:pt x="2039747" y="620979"/>
                </a:lnTo>
                <a:lnTo>
                  <a:pt x="459282" y="1947151"/>
                </a:lnTo>
                <a:lnTo>
                  <a:pt x="466344" y="1952193"/>
                </a:lnTo>
                <a:lnTo>
                  <a:pt x="479717" y="1960930"/>
                </a:lnTo>
                <a:lnTo>
                  <a:pt x="2049653" y="643597"/>
                </a:lnTo>
                <a:close/>
              </a:path>
              <a:path w="2138045" h="2138045">
                <a:moveTo>
                  <a:pt x="2083612" y="1405089"/>
                </a:moveTo>
                <a:lnTo>
                  <a:pt x="1223835" y="2126526"/>
                </a:lnTo>
                <a:lnTo>
                  <a:pt x="1255814" y="2121585"/>
                </a:lnTo>
                <a:lnTo>
                  <a:pt x="1269911" y="2118791"/>
                </a:lnTo>
                <a:lnTo>
                  <a:pt x="2067915" y="1449184"/>
                </a:lnTo>
                <a:lnTo>
                  <a:pt x="2074379" y="1432420"/>
                </a:lnTo>
                <a:lnTo>
                  <a:pt x="2083612" y="1405089"/>
                </a:lnTo>
                <a:close/>
              </a:path>
              <a:path w="2138045" h="2138045">
                <a:moveTo>
                  <a:pt x="2095119" y="769620"/>
                </a:moveTo>
                <a:lnTo>
                  <a:pt x="2088896" y="748182"/>
                </a:lnTo>
                <a:lnTo>
                  <a:pt x="2087778" y="744867"/>
                </a:lnTo>
                <a:lnTo>
                  <a:pt x="572846" y="2016036"/>
                </a:lnTo>
                <a:lnTo>
                  <a:pt x="581355" y="2020633"/>
                </a:lnTo>
                <a:lnTo>
                  <a:pt x="595833" y="2027682"/>
                </a:lnTo>
                <a:lnTo>
                  <a:pt x="2095119" y="769620"/>
                </a:lnTo>
                <a:close/>
              </a:path>
              <a:path w="2138045" h="2138045">
                <a:moveTo>
                  <a:pt x="2125586" y="908253"/>
                </a:moveTo>
                <a:lnTo>
                  <a:pt x="2121484" y="881697"/>
                </a:lnTo>
                <a:lnTo>
                  <a:pt x="2121331" y="880897"/>
                </a:lnTo>
                <a:lnTo>
                  <a:pt x="700811" y="2072843"/>
                </a:lnTo>
                <a:lnTo>
                  <a:pt x="705091" y="2074494"/>
                </a:lnTo>
                <a:lnTo>
                  <a:pt x="726922" y="2081860"/>
                </a:lnTo>
                <a:lnTo>
                  <a:pt x="2125586" y="908253"/>
                </a:lnTo>
                <a:close/>
              </a:path>
              <a:path w="2138045" h="2138045">
                <a:moveTo>
                  <a:pt x="2129383" y="1202486"/>
                </a:moveTo>
                <a:lnTo>
                  <a:pt x="1016215" y="2136546"/>
                </a:lnTo>
                <a:lnTo>
                  <a:pt x="1021080" y="2136864"/>
                </a:lnTo>
                <a:lnTo>
                  <a:pt x="1051890" y="2137537"/>
                </a:lnTo>
                <a:lnTo>
                  <a:pt x="2124303" y="1237691"/>
                </a:lnTo>
                <a:lnTo>
                  <a:pt x="2128558" y="1210030"/>
                </a:lnTo>
                <a:lnTo>
                  <a:pt x="2129383" y="1202486"/>
                </a:lnTo>
                <a:close/>
              </a:path>
              <a:path w="2138045" h="2138045">
                <a:moveTo>
                  <a:pt x="2137664" y="1062291"/>
                </a:moveTo>
                <a:lnTo>
                  <a:pt x="2137003" y="1031925"/>
                </a:lnTo>
                <a:lnTo>
                  <a:pt x="846658" y="2114639"/>
                </a:lnTo>
                <a:lnTo>
                  <a:pt x="876452" y="2120569"/>
                </a:lnTo>
                <a:lnTo>
                  <a:pt x="2137664" y="1062291"/>
                </a:lnTo>
                <a:close/>
              </a:path>
            </a:pathLst>
          </a:custGeom>
          <a:solidFill>
            <a:srgbClr val="FDD00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402885" y="2115118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063" y="314126"/>
                </a:moveTo>
                <a:lnTo>
                  <a:pt x="206706" y="306119"/>
                </a:lnTo>
                <a:lnTo>
                  <a:pt x="249821" y="283821"/>
                </a:lnTo>
                <a:lnTo>
                  <a:pt x="283821" y="249821"/>
                </a:lnTo>
                <a:lnTo>
                  <a:pt x="306119" y="206706"/>
                </a:lnTo>
                <a:lnTo>
                  <a:pt x="314126" y="157063"/>
                </a:lnTo>
                <a:lnTo>
                  <a:pt x="306119" y="107420"/>
                </a:lnTo>
                <a:lnTo>
                  <a:pt x="283821" y="64304"/>
                </a:lnTo>
                <a:lnTo>
                  <a:pt x="249821" y="30304"/>
                </a:lnTo>
                <a:lnTo>
                  <a:pt x="206706" y="8007"/>
                </a:lnTo>
                <a:lnTo>
                  <a:pt x="157063" y="0"/>
                </a:lnTo>
                <a:lnTo>
                  <a:pt x="107420" y="8007"/>
                </a:lnTo>
                <a:lnTo>
                  <a:pt x="64304" y="30304"/>
                </a:lnTo>
                <a:lnTo>
                  <a:pt x="30304" y="64304"/>
                </a:lnTo>
                <a:lnTo>
                  <a:pt x="8007" y="107420"/>
                </a:lnTo>
                <a:lnTo>
                  <a:pt x="0" y="157063"/>
                </a:lnTo>
                <a:lnTo>
                  <a:pt x="8007" y="206706"/>
                </a:lnTo>
                <a:lnTo>
                  <a:pt x="30304" y="249821"/>
                </a:lnTo>
                <a:lnTo>
                  <a:pt x="64304" y="283821"/>
                </a:lnTo>
                <a:lnTo>
                  <a:pt x="107420" y="306119"/>
                </a:lnTo>
                <a:lnTo>
                  <a:pt x="157063" y="314126"/>
                </a:lnTo>
                <a:close/>
              </a:path>
            </a:pathLst>
          </a:custGeom>
          <a:ln w="10470">
            <a:solidFill>
              <a:srgbClr val="68932D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47615" y="4172648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063" y="314126"/>
                </a:moveTo>
                <a:lnTo>
                  <a:pt x="206706" y="306119"/>
                </a:lnTo>
                <a:lnTo>
                  <a:pt x="249821" y="283821"/>
                </a:lnTo>
                <a:lnTo>
                  <a:pt x="283821" y="249821"/>
                </a:lnTo>
                <a:lnTo>
                  <a:pt x="306119" y="206706"/>
                </a:lnTo>
                <a:lnTo>
                  <a:pt x="314126" y="157063"/>
                </a:lnTo>
                <a:lnTo>
                  <a:pt x="306119" y="107420"/>
                </a:lnTo>
                <a:lnTo>
                  <a:pt x="283821" y="64304"/>
                </a:lnTo>
                <a:lnTo>
                  <a:pt x="249821" y="30304"/>
                </a:lnTo>
                <a:lnTo>
                  <a:pt x="206706" y="8007"/>
                </a:lnTo>
                <a:lnTo>
                  <a:pt x="157063" y="0"/>
                </a:lnTo>
                <a:lnTo>
                  <a:pt x="107420" y="8007"/>
                </a:lnTo>
                <a:lnTo>
                  <a:pt x="64304" y="30304"/>
                </a:lnTo>
                <a:lnTo>
                  <a:pt x="30304" y="64304"/>
                </a:lnTo>
                <a:lnTo>
                  <a:pt x="8007" y="107420"/>
                </a:lnTo>
                <a:lnTo>
                  <a:pt x="0" y="157063"/>
                </a:lnTo>
                <a:lnTo>
                  <a:pt x="8007" y="206706"/>
                </a:lnTo>
                <a:lnTo>
                  <a:pt x="30304" y="249821"/>
                </a:lnTo>
                <a:lnTo>
                  <a:pt x="64304" y="283821"/>
                </a:lnTo>
                <a:lnTo>
                  <a:pt x="107420" y="306119"/>
                </a:lnTo>
                <a:lnTo>
                  <a:pt x="157063" y="314126"/>
                </a:lnTo>
                <a:close/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793396" y="10028398"/>
            <a:ext cx="1388110" cy="1280160"/>
          </a:xfrm>
          <a:custGeom>
            <a:avLst/>
            <a:gdLst/>
            <a:ahLst/>
            <a:cxnLst/>
            <a:rect l="l" t="t" r="r" b="b"/>
            <a:pathLst>
              <a:path w="1388109" h="1280159">
                <a:moveTo>
                  <a:pt x="1387579" y="0"/>
                </a:moveTo>
                <a:lnTo>
                  <a:pt x="1338789" y="2984"/>
                </a:lnTo>
                <a:lnTo>
                  <a:pt x="1290443" y="7547"/>
                </a:lnTo>
                <a:lnTo>
                  <a:pt x="1242566" y="13662"/>
                </a:lnTo>
                <a:lnTo>
                  <a:pt x="1195184" y="21304"/>
                </a:lnTo>
                <a:lnTo>
                  <a:pt x="1148323" y="30447"/>
                </a:lnTo>
                <a:lnTo>
                  <a:pt x="1102008" y="41065"/>
                </a:lnTo>
                <a:lnTo>
                  <a:pt x="1056264" y="53134"/>
                </a:lnTo>
                <a:lnTo>
                  <a:pt x="1011117" y="66627"/>
                </a:lnTo>
                <a:lnTo>
                  <a:pt x="966593" y="81519"/>
                </a:lnTo>
                <a:lnTo>
                  <a:pt x="922717" y="97785"/>
                </a:lnTo>
                <a:lnTo>
                  <a:pt x="879516" y="115398"/>
                </a:lnTo>
                <a:lnTo>
                  <a:pt x="837013" y="134332"/>
                </a:lnTo>
                <a:lnTo>
                  <a:pt x="795236" y="154564"/>
                </a:lnTo>
                <a:lnTo>
                  <a:pt x="754210" y="176066"/>
                </a:lnTo>
                <a:lnTo>
                  <a:pt x="713959" y="198813"/>
                </a:lnTo>
                <a:lnTo>
                  <a:pt x="674511" y="222780"/>
                </a:lnTo>
                <a:lnTo>
                  <a:pt x="635889" y="247941"/>
                </a:lnTo>
                <a:lnTo>
                  <a:pt x="598121" y="274270"/>
                </a:lnTo>
                <a:lnTo>
                  <a:pt x="561231" y="301742"/>
                </a:lnTo>
                <a:lnTo>
                  <a:pt x="525246" y="330331"/>
                </a:lnTo>
                <a:lnTo>
                  <a:pt x="490190" y="360012"/>
                </a:lnTo>
                <a:lnTo>
                  <a:pt x="456089" y="390759"/>
                </a:lnTo>
                <a:lnTo>
                  <a:pt x="422969" y="422546"/>
                </a:lnTo>
                <a:lnTo>
                  <a:pt x="390856" y="455348"/>
                </a:lnTo>
                <a:lnTo>
                  <a:pt x="359774" y="489139"/>
                </a:lnTo>
                <a:lnTo>
                  <a:pt x="329750" y="523893"/>
                </a:lnTo>
                <a:lnTo>
                  <a:pt x="300809" y="559586"/>
                </a:lnTo>
                <a:lnTo>
                  <a:pt x="272977" y="596191"/>
                </a:lnTo>
                <a:lnTo>
                  <a:pt x="246279" y="633683"/>
                </a:lnTo>
                <a:lnTo>
                  <a:pt x="220741" y="672036"/>
                </a:lnTo>
                <a:lnTo>
                  <a:pt x="196389" y="711224"/>
                </a:lnTo>
                <a:lnTo>
                  <a:pt x="173247" y="751222"/>
                </a:lnTo>
                <a:lnTo>
                  <a:pt x="151343" y="792005"/>
                </a:lnTo>
                <a:lnTo>
                  <a:pt x="130700" y="833547"/>
                </a:lnTo>
                <a:lnTo>
                  <a:pt x="111345" y="875821"/>
                </a:lnTo>
                <a:lnTo>
                  <a:pt x="93303" y="918803"/>
                </a:lnTo>
                <a:lnTo>
                  <a:pt x="76601" y="962468"/>
                </a:lnTo>
                <a:lnTo>
                  <a:pt x="61262" y="1006788"/>
                </a:lnTo>
                <a:lnTo>
                  <a:pt x="47314" y="1051739"/>
                </a:lnTo>
                <a:lnTo>
                  <a:pt x="34782" y="1097295"/>
                </a:lnTo>
                <a:lnTo>
                  <a:pt x="23691" y="1143431"/>
                </a:lnTo>
                <a:lnTo>
                  <a:pt x="14066" y="1190121"/>
                </a:lnTo>
                <a:lnTo>
                  <a:pt x="5934" y="1237339"/>
                </a:lnTo>
                <a:lnTo>
                  <a:pt x="0" y="1280157"/>
                </a:lnTo>
                <a:lnTo>
                  <a:pt x="1387579" y="1280157"/>
                </a:lnTo>
                <a:lnTo>
                  <a:pt x="1387579" y="0"/>
                </a:lnTo>
                <a:close/>
              </a:path>
            </a:pathLst>
          </a:custGeom>
          <a:solidFill>
            <a:srgbClr val="FDD00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object 33" descr="$PPTXTitle"/>
          <p:cNvSpPr txBox="1">
            <a:spLocks noGrp="1"/>
          </p:cNvSpPr>
          <p:nvPr>
            <p:ph type="title"/>
          </p:nvPr>
        </p:nvSpPr>
        <p:spPr>
          <a:xfrm>
            <a:off x="10592749" y="2016034"/>
            <a:ext cx="6296025" cy="149399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nl-NL" sz="4800" b="0" spc="-70">
                <a:latin typeface="Calibri Light"/>
                <a:cs typeface="Calibri Light"/>
              </a:rPr>
              <a:t>Begrotingswijziging 2026 en begroting 2027</a:t>
            </a:r>
            <a:endParaRPr sz="4800"/>
          </a:p>
        </p:txBody>
      </p:sp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316" y="5172628"/>
            <a:ext cx="246065" cy="246055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19436322" y="6038005"/>
            <a:ext cx="370205" cy="1467485"/>
          </a:xfrm>
          <a:custGeom>
            <a:avLst/>
            <a:gdLst/>
            <a:ahLst/>
            <a:cxnLst/>
            <a:rect l="l" t="t" r="r" b="b"/>
            <a:pathLst>
              <a:path w="370205" h="1467484">
                <a:moveTo>
                  <a:pt x="369633" y="1467472"/>
                </a:moveTo>
                <a:lnTo>
                  <a:pt x="184810" y="1097826"/>
                </a:lnTo>
                <a:lnTo>
                  <a:pt x="0" y="1467472"/>
                </a:lnTo>
                <a:lnTo>
                  <a:pt x="369633" y="1467472"/>
                </a:lnTo>
                <a:close/>
              </a:path>
              <a:path w="370205" h="1467484">
                <a:moveTo>
                  <a:pt x="369633" y="1097140"/>
                </a:moveTo>
                <a:lnTo>
                  <a:pt x="184810" y="727494"/>
                </a:lnTo>
                <a:lnTo>
                  <a:pt x="0" y="1097140"/>
                </a:lnTo>
                <a:lnTo>
                  <a:pt x="369633" y="1097140"/>
                </a:lnTo>
                <a:close/>
              </a:path>
              <a:path w="370205" h="1467484">
                <a:moveTo>
                  <a:pt x="369633" y="369646"/>
                </a:moveTo>
                <a:lnTo>
                  <a:pt x="184810" y="0"/>
                </a:lnTo>
                <a:lnTo>
                  <a:pt x="0" y="369646"/>
                </a:lnTo>
                <a:lnTo>
                  <a:pt x="178917" y="369646"/>
                </a:lnTo>
                <a:lnTo>
                  <a:pt x="0" y="727494"/>
                </a:lnTo>
                <a:lnTo>
                  <a:pt x="184810" y="727494"/>
                </a:lnTo>
                <a:lnTo>
                  <a:pt x="369633" y="727494"/>
                </a:lnTo>
                <a:lnTo>
                  <a:pt x="190703" y="369646"/>
                </a:lnTo>
                <a:lnTo>
                  <a:pt x="369633" y="369646"/>
                </a:lnTo>
                <a:close/>
              </a:path>
            </a:pathLst>
          </a:custGeom>
          <a:solidFill>
            <a:srgbClr val="68932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71720" y="9282439"/>
            <a:ext cx="416559" cy="416559"/>
          </a:xfrm>
          <a:custGeom>
            <a:avLst/>
            <a:gdLst/>
            <a:ahLst/>
            <a:cxnLst/>
            <a:rect l="l" t="t" r="r" b="b"/>
            <a:pathLst>
              <a:path w="416559" h="416559">
                <a:moveTo>
                  <a:pt x="207993" y="0"/>
                </a:moveTo>
                <a:lnTo>
                  <a:pt x="160246" y="5521"/>
                </a:lnTo>
                <a:lnTo>
                  <a:pt x="116449" y="21169"/>
                </a:lnTo>
                <a:lnTo>
                  <a:pt x="77837" y="45706"/>
                </a:lnTo>
                <a:lnTo>
                  <a:pt x="45649" y="77895"/>
                </a:lnTo>
                <a:lnTo>
                  <a:pt x="21122" y="116498"/>
                </a:lnTo>
                <a:lnTo>
                  <a:pt x="5493" y="160277"/>
                </a:lnTo>
                <a:lnTo>
                  <a:pt x="0" y="207993"/>
                </a:lnTo>
                <a:lnTo>
                  <a:pt x="5488" y="255655"/>
                </a:lnTo>
                <a:lnTo>
                  <a:pt x="21152" y="299428"/>
                </a:lnTo>
                <a:lnTo>
                  <a:pt x="45733" y="338055"/>
                </a:lnTo>
                <a:lnTo>
                  <a:pt x="77973" y="370279"/>
                </a:lnTo>
                <a:lnTo>
                  <a:pt x="116614" y="394844"/>
                </a:lnTo>
                <a:lnTo>
                  <a:pt x="160397" y="410492"/>
                </a:lnTo>
                <a:lnTo>
                  <a:pt x="208066" y="415966"/>
                </a:lnTo>
                <a:lnTo>
                  <a:pt x="255383" y="410492"/>
                </a:lnTo>
                <a:lnTo>
                  <a:pt x="255658" y="410492"/>
                </a:lnTo>
                <a:lnTo>
                  <a:pt x="299398" y="394844"/>
                </a:lnTo>
                <a:lnTo>
                  <a:pt x="338103" y="370279"/>
                </a:lnTo>
                <a:lnTo>
                  <a:pt x="370357" y="338055"/>
                </a:lnTo>
                <a:lnTo>
                  <a:pt x="381354" y="320786"/>
                </a:lnTo>
                <a:lnTo>
                  <a:pt x="178758" y="320786"/>
                </a:lnTo>
                <a:lnTo>
                  <a:pt x="178758" y="208234"/>
                </a:lnTo>
                <a:lnTo>
                  <a:pt x="155628" y="208234"/>
                </a:lnTo>
                <a:lnTo>
                  <a:pt x="155628" y="169073"/>
                </a:lnTo>
                <a:lnTo>
                  <a:pt x="178727" y="169073"/>
                </a:lnTo>
                <a:lnTo>
                  <a:pt x="178779" y="160277"/>
                </a:lnTo>
                <a:lnTo>
                  <a:pt x="178859" y="155538"/>
                </a:lnTo>
                <a:lnTo>
                  <a:pt x="178942" y="147714"/>
                </a:lnTo>
                <a:lnTo>
                  <a:pt x="179189" y="139907"/>
                </a:lnTo>
                <a:lnTo>
                  <a:pt x="202918" y="99000"/>
                </a:lnTo>
                <a:lnTo>
                  <a:pt x="228156" y="95288"/>
                </a:lnTo>
                <a:lnTo>
                  <a:pt x="381465" y="95288"/>
                </a:lnTo>
                <a:lnTo>
                  <a:pt x="370403" y="77895"/>
                </a:lnTo>
                <a:lnTo>
                  <a:pt x="370315" y="77757"/>
                </a:lnTo>
                <a:lnTo>
                  <a:pt x="338104" y="45569"/>
                </a:lnTo>
                <a:lnTo>
                  <a:pt x="299668" y="21169"/>
                </a:lnTo>
                <a:lnTo>
                  <a:pt x="299813" y="21169"/>
                </a:lnTo>
                <a:lnTo>
                  <a:pt x="255904" y="5521"/>
                </a:lnTo>
                <a:lnTo>
                  <a:pt x="256341" y="5521"/>
                </a:lnTo>
                <a:lnTo>
                  <a:pt x="207993" y="0"/>
                </a:lnTo>
                <a:close/>
              </a:path>
              <a:path w="416559" h="416559">
                <a:moveTo>
                  <a:pt x="381465" y="95288"/>
                </a:moveTo>
                <a:lnTo>
                  <a:pt x="240029" y="95288"/>
                </a:lnTo>
                <a:lnTo>
                  <a:pt x="256405" y="95536"/>
                </a:lnTo>
                <a:lnTo>
                  <a:pt x="260149" y="95536"/>
                </a:lnTo>
                <a:lnTo>
                  <a:pt x="260149" y="133796"/>
                </a:lnTo>
                <a:lnTo>
                  <a:pt x="228150" y="133796"/>
                </a:lnTo>
                <a:lnTo>
                  <a:pt x="225542" y="136362"/>
                </a:lnTo>
                <a:lnTo>
                  <a:pt x="225438" y="169073"/>
                </a:lnTo>
                <a:lnTo>
                  <a:pt x="260743" y="169073"/>
                </a:lnTo>
                <a:lnTo>
                  <a:pt x="256637" y="207993"/>
                </a:lnTo>
                <a:lnTo>
                  <a:pt x="225595" y="207993"/>
                </a:lnTo>
                <a:lnTo>
                  <a:pt x="225595" y="320786"/>
                </a:lnTo>
                <a:lnTo>
                  <a:pt x="381354" y="320786"/>
                </a:lnTo>
                <a:lnTo>
                  <a:pt x="394924" y="299428"/>
                </a:lnTo>
                <a:lnTo>
                  <a:pt x="410565" y="255655"/>
                </a:lnTo>
                <a:lnTo>
                  <a:pt x="416012" y="208234"/>
                </a:lnTo>
                <a:lnTo>
                  <a:pt x="416040" y="207993"/>
                </a:lnTo>
                <a:lnTo>
                  <a:pt x="410545" y="160277"/>
                </a:lnTo>
                <a:lnTo>
                  <a:pt x="408876" y="155538"/>
                </a:lnTo>
                <a:lnTo>
                  <a:pt x="394918" y="116498"/>
                </a:lnTo>
                <a:lnTo>
                  <a:pt x="381465" y="95288"/>
                </a:lnTo>
                <a:close/>
              </a:path>
            </a:pathLst>
          </a:custGeom>
          <a:solidFill>
            <a:srgbClr val="363C3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71766" y="9888876"/>
            <a:ext cx="416559" cy="416559"/>
          </a:xfrm>
          <a:custGeom>
            <a:avLst/>
            <a:gdLst/>
            <a:ahLst/>
            <a:cxnLst/>
            <a:rect l="l" t="t" r="r" b="b"/>
            <a:pathLst>
              <a:path w="416559" h="416559">
                <a:moveTo>
                  <a:pt x="222994" y="415432"/>
                </a:moveTo>
                <a:lnTo>
                  <a:pt x="196185" y="415432"/>
                </a:lnTo>
                <a:lnTo>
                  <a:pt x="197201" y="415819"/>
                </a:lnTo>
                <a:lnTo>
                  <a:pt x="198227" y="416060"/>
                </a:lnTo>
                <a:lnTo>
                  <a:pt x="217734" y="416060"/>
                </a:lnTo>
                <a:lnTo>
                  <a:pt x="222994" y="415432"/>
                </a:lnTo>
                <a:close/>
              </a:path>
              <a:path w="416559" h="416559">
                <a:moveTo>
                  <a:pt x="217734" y="0"/>
                </a:moveTo>
                <a:lnTo>
                  <a:pt x="198227" y="0"/>
                </a:lnTo>
                <a:lnTo>
                  <a:pt x="190070" y="1026"/>
                </a:lnTo>
                <a:lnTo>
                  <a:pt x="181871" y="1759"/>
                </a:lnTo>
                <a:lnTo>
                  <a:pt x="143080" y="10553"/>
                </a:lnTo>
                <a:lnTo>
                  <a:pt x="88090" y="38217"/>
                </a:lnTo>
                <a:lnTo>
                  <a:pt x="40417" y="85055"/>
                </a:lnTo>
                <a:lnTo>
                  <a:pt x="9480" y="146382"/>
                </a:lnTo>
                <a:lnTo>
                  <a:pt x="1165" y="186779"/>
                </a:lnTo>
                <a:lnTo>
                  <a:pt x="610" y="192528"/>
                </a:lnTo>
                <a:lnTo>
                  <a:pt x="0" y="197847"/>
                </a:lnTo>
                <a:lnTo>
                  <a:pt x="71" y="218799"/>
                </a:lnTo>
                <a:lnTo>
                  <a:pt x="683" y="223940"/>
                </a:lnTo>
                <a:lnTo>
                  <a:pt x="1196" y="230129"/>
                </a:lnTo>
                <a:lnTo>
                  <a:pt x="16659" y="288937"/>
                </a:lnTo>
                <a:lnTo>
                  <a:pt x="41920" y="333505"/>
                </a:lnTo>
                <a:lnTo>
                  <a:pt x="77905" y="369957"/>
                </a:lnTo>
                <a:lnTo>
                  <a:pt x="124564" y="398291"/>
                </a:lnTo>
                <a:lnTo>
                  <a:pt x="176894" y="413581"/>
                </a:lnTo>
                <a:lnTo>
                  <a:pt x="195691" y="415432"/>
                </a:lnTo>
                <a:lnTo>
                  <a:pt x="222609" y="415432"/>
                </a:lnTo>
                <a:lnTo>
                  <a:pt x="288739" y="399403"/>
                </a:lnTo>
                <a:lnTo>
                  <a:pt x="333256" y="374220"/>
                </a:lnTo>
                <a:lnTo>
                  <a:pt x="369693" y="338342"/>
                </a:lnTo>
                <a:lnTo>
                  <a:pt x="396694" y="294053"/>
                </a:lnTo>
                <a:lnTo>
                  <a:pt x="115444" y="294053"/>
                </a:lnTo>
                <a:lnTo>
                  <a:pt x="115444" y="158832"/>
                </a:lnTo>
                <a:lnTo>
                  <a:pt x="246734" y="158832"/>
                </a:lnTo>
                <a:lnTo>
                  <a:pt x="255258" y="156082"/>
                </a:lnTo>
                <a:lnTo>
                  <a:pt x="408180" y="156082"/>
                </a:lnTo>
                <a:lnTo>
                  <a:pt x="404476" y="142110"/>
                </a:lnTo>
                <a:lnTo>
                  <a:pt x="135883" y="142110"/>
                </a:lnTo>
                <a:lnTo>
                  <a:pt x="127188" y="140547"/>
                </a:lnTo>
                <a:lnTo>
                  <a:pt x="113947" y="120991"/>
                </a:lnTo>
                <a:lnTo>
                  <a:pt x="115609" y="112592"/>
                </a:lnTo>
                <a:lnTo>
                  <a:pt x="120191" y="105971"/>
                </a:lnTo>
                <a:lnTo>
                  <a:pt x="127183" y="101614"/>
                </a:lnTo>
                <a:lnTo>
                  <a:pt x="136072" y="100007"/>
                </a:lnTo>
                <a:lnTo>
                  <a:pt x="385660" y="100007"/>
                </a:lnTo>
                <a:lnTo>
                  <a:pt x="363008" y="69613"/>
                </a:lnTo>
                <a:lnTo>
                  <a:pt x="333626" y="42637"/>
                </a:lnTo>
                <a:lnTo>
                  <a:pt x="280456" y="13074"/>
                </a:lnTo>
                <a:lnTo>
                  <a:pt x="220823" y="670"/>
                </a:lnTo>
                <a:lnTo>
                  <a:pt x="219945" y="670"/>
                </a:lnTo>
                <a:lnTo>
                  <a:pt x="218760" y="230"/>
                </a:lnTo>
                <a:lnTo>
                  <a:pt x="217734" y="0"/>
                </a:lnTo>
                <a:close/>
              </a:path>
              <a:path w="416559" h="416559">
                <a:moveTo>
                  <a:pt x="181976" y="158832"/>
                </a:moveTo>
                <a:lnTo>
                  <a:pt x="156731" y="158832"/>
                </a:lnTo>
                <a:lnTo>
                  <a:pt x="156731" y="294053"/>
                </a:lnTo>
                <a:lnTo>
                  <a:pt x="396694" y="294053"/>
                </a:lnTo>
                <a:lnTo>
                  <a:pt x="396789" y="293896"/>
                </a:lnTo>
                <a:lnTo>
                  <a:pt x="181976" y="293896"/>
                </a:lnTo>
                <a:lnTo>
                  <a:pt x="181976" y="158832"/>
                </a:lnTo>
                <a:close/>
              </a:path>
              <a:path w="416559" h="416559">
                <a:moveTo>
                  <a:pt x="252330" y="190267"/>
                </a:moveTo>
                <a:lnTo>
                  <a:pt x="242256" y="190267"/>
                </a:lnTo>
                <a:lnTo>
                  <a:pt x="233032" y="195114"/>
                </a:lnTo>
                <a:lnTo>
                  <a:pt x="226561" y="200821"/>
                </a:lnTo>
                <a:lnTo>
                  <a:pt x="224324" y="208025"/>
                </a:lnTo>
                <a:lnTo>
                  <a:pt x="224320" y="293896"/>
                </a:lnTo>
                <a:lnTo>
                  <a:pt x="268822" y="293896"/>
                </a:lnTo>
                <a:lnTo>
                  <a:pt x="268722" y="234783"/>
                </a:lnTo>
                <a:lnTo>
                  <a:pt x="268598" y="218799"/>
                </a:lnTo>
                <a:lnTo>
                  <a:pt x="268549" y="212443"/>
                </a:lnTo>
                <a:lnTo>
                  <a:pt x="256425" y="192528"/>
                </a:lnTo>
                <a:lnTo>
                  <a:pt x="252330" y="190267"/>
                </a:lnTo>
                <a:close/>
              </a:path>
              <a:path w="416559" h="416559">
                <a:moveTo>
                  <a:pt x="408180" y="156082"/>
                </a:moveTo>
                <a:lnTo>
                  <a:pt x="255258" y="156082"/>
                </a:lnTo>
                <a:lnTo>
                  <a:pt x="273404" y="156703"/>
                </a:lnTo>
                <a:lnTo>
                  <a:pt x="290025" y="163879"/>
                </a:lnTo>
                <a:lnTo>
                  <a:pt x="309417" y="197847"/>
                </a:lnTo>
                <a:lnTo>
                  <a:pt x="310726" y="207532"/>
                </a:lnTo>
                <a:lnTo>
                  <a:pt x="310600" y="293896"/>
                </a:lnTo>
                <a:lnTo>
                  <a:pt x="396789" y="293896"/>
                </a:lnTo>
                <a:lnTo>
                  <a:pt x="410100" y="257209"/>
                </a:lnTo>
                <a:lnTo>
                  <a:pt x="415383" y="219815"/>
                </a:lnTo>
                <a:lnTo>
                  <a:pt x="415770" y="218799"/>
                </a:lnTo>
                <a:lnTo>
                  <a:pt x="416011" y="217783"/>
                </a:lnTo>
                <a:lnTo>
                  <a:pt x="415957" y="197847"/>
                </a:lnTo>
                <a:lnTo>
                  <a:pt x="415002" y="190267"/>
                </a:lnTo>
                <a:lnTo>
                  <a:pt x="414294" y="181921"/>
                </a:lnTo>
                <a:lnTo>
                  <a:pt x="412891" y="173848"/>
                </a:lnTo>
                <a:lnTo>
                  <a:pt x="408180" y="156082"/>
                </a:lnTo>
                <a:close/>
              </a:path>
              <a:path w="416559" h="416559">
                <a:moveTo>
                  <a:pt x="246734" y="158832"/>
                </a:moveTo>
                <a:lnTo>
                  <a:pt x="217652" y="158832"/>
                </a:lnTo>
                <a:lnTo>
                  <a:pt x="219870" y="177858"/>
                </a:lnTo>
                <a:lnTo>
                  <a:pt x="223765" y="173125"/>
                </a:lnTo>
                <a:lnTo>
                  <a:pt x="237931" y="161672"/>
                </a:lnTo>
                <a:lnTo>
                  <a:pt x="246734" y="158832"/>
                </a:lnTo>
                <a:close/>
              </a:path>
              <a:path w="416559" h="416559">
                <a:moveTo>
                  <a:pt x="385660" y="100007"/>
                </a:moveTo>
                <a:lnTo>
                  <a:pt x="136072" y="100007"/>
                </a:lnTo>
                <a:lnTo>
                  <a:pt x="145602" y="101614"/>
                </a:lnTo>
                <a:lnTo>
                  <a:pt x="145205" y="101614"/>
                </a:lnTo>
                <a:lnTo>
                  <a:pt x="152192" y="105971"/>
                </a:lnTo>
                <a:lnTo>
                  <a:pt x="156757" y="112592"/>
                </a:lnTo>
                <a:lnTo>
                  <a:pt x="158400" y="120991"/>
                </a:lnTo>
                <a:lnTo>
                  <a:pt x="158427" y="121127"/>
                </a:lnTo>
                <a:lnTo>
                  <a:pt x="156772" y="129552"/>
                </a:lnTo>
                <a:lnTo>
                  <a:pt x="152103" y="136193"/>
                </a:lnTo>
                <a:lnTo>
                  <a:pt x="144960" y="140547"/>
                </a:lnTo>
                <a:lnTo>
                  <a:pt x="135883" y="142110"/>
                </a:lnTo>
                <a:lnTo>
                  <a:pt x="404476" y="142110"/>
                </a:lnTo>
                <a:lnTo>
                  <a:pt x="402657" y="135251"/>
                </a:lnTo>
                <a:lnTo>
                  <a:pt x="386024" y="100495"/>
                </a:lnTo>
                <a:lnTo>
                  <a:pt x="385660" y="100007"/>
                </a:lnTo>
                <a:close/>
              </a:path>
            </a:pathLst>
          </a:custGeom>
          <a:solidFill>
            <a:srgbClr val="363C3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72071" y="10495539"/>
            <a:ext cx="415290" cy="415925"/>
          </a:xfrm>
          <a:custGeom>
            <a:avLst/>
            <a:gdLst/>
            <a:ahLst/>
            <a:cxnLst/>
            <a:rect l="l" t="t" r="r" b="b"/>
            <a:pathLst>
              <a:path w="415290" h="415925">
                <a:moveTo>
                  <a:pt x="245922" y="207086"/>
                </a:moveTo>
                <a:lnTo>
                  <a:pt x="243890" y="205155"/>
                </a:lnTo>
                <a:lnTo>
                  <a:pt x="243039" y="204609"/>
                </a:lnTo>
                <a:lnTo>
                  <a:pt x="189344" y="179527"/>
                </a:lnTo>
                <a:lnTo>
                  <a:pt x="186029" y="181648"/>
                </a:lnTo>
                <a:lnTo>
                  <a:pt x="186029" y="207873"/>
                </a:lnTo>
                <a:lnTo>
                  <a:pt x="186105" y="230695"/>
                </a:lnTo>
                <a:lnTo>
                  <a:pt x="187020" y="234010"/>
                </a:lnTo>
                <a:lnTo>
                  <a:pt x="189153" y="235331"/>
                </a:lnTo>
                <a:lnTo>
                  <a:pt x="192595" y="234657"/>
                </a:lnTo>
                <a:lnTo>
                  <a:pt x="193459" y="234327"/>
                </a:lnTo>
                <a:lnTo>
                  <a:pt x="241846" y="211747"/>
                </a:lnTo>
                <a:lnTo>
                  <a:pt x="243763" y="210718"/>
                </a:lnTo>
                <a:lnTo>
                  <a:pt x="245922" y="208775"/>
                </a:lnTo>
                <a:lnTo>
                  <a:pt x="245922" y="207086"/>
                </a:lnTo>
                <a:close/>
              </a:path>
              <a:path w="415290" h="415925">
                <a:moveTo>
                  <a:pt x="415251" y="220878"/>
                </a:moveTo>
                <a:lnTo>
                  <a:pt x="415213" y="195084"/>
                </a:lnTo>
                <a:lnTo>
                  <a:pt x="414274" y="183896"/>
                </a:lnTo>
                <a:lnTo>
                  <a:pt x="414223" y="183273"/>
                </a:lnTo>
                <a:lnTo>
                  <a:pt x="405853" y="144602"/>
                </a:lnTo>
                <a:lnTo>
                  <a:pt x="397929" y="123825"/>
                </a:lnTo>
                <a:lnTo>
                  <a:pt x="397827" y="123609"/>
                </a:lnTo>
                <a:lnTo>
                  <a:pt x="377659" y="88023"/>
                </a:lnTo>
                <a:lnTo>
                  <a:pt x="345325" y="51943"/>
                </a:lnTo>
                <a:lnTo>
                  <a:pt x="315785" y="30378"/>
                </a:lnTo>
                <a:lnTo>
                  <a:pt x="315785" y="230987"/>
                </a:lnTo>
                <a:lnTo>
                  <a:pt x="315150" y="245503"/>
                </a:lnTo>
                <a:lnTo>
                  <a:pt x="298259" y="280847"/>
                </a:lnTo>
                <a:lnTo>
                  <a:pt x="260819" y="290715"/>
                </a:lnTo>
                <a:lnTo>
                  <a:pt x="242671" y="291884"/>
                </a:lnTo>
                <a:lnTo>
                  <a:pt x="249161" y="291884"/>
                </a:lnTo>
                <a:lnTo>
                  <a:pt x="207746" y="292506"/>
                </a:lnTo>
                <a:lnTo>
                  <a:pt x="206298" y="292506"/>
                </a:lnTo>
                <a:lnTo>
                  <a:pt x="170040" y="291884"/>
                </a:lnTo>
                <a:lnTo>
                  <a:pt x="173901" y="291884"/>
                </a:lnTo>
                <a:lnTo>
                  <a:pt x="165887" y="291566"/>
                </a:lnTo>
                <a:lnTo>
                  <a:pt x="127165" y="286181"/>
                </a:lnTo>
                <a:lnTo>
                  <a:pt x="100990" y="251790"/>
                </a:lnTo>
                <a:lnTo>
                  <a:pt x="99517" y="230987"/>
                </a:lnTo>
                <a:lnTo>
                  <a:pt x="99568" y="188734"/>
                </a:lnTo>
                <a:lnTo>
                  <a:pt x="105143" y="148069"/>
                </a:lnTo>
                <a:lnTo>
                  <a:pt x="138887" y="126987"/>
                </a:lnTo>
                <a:lnTo>
                  <a:pt x="185153" y="123609"/>
                </a:lnTo>
                <a:lnTo>
                  <a:pt x="224878" y="123609"/>
                </a:lnTo>
                <a:lnTo>
                  <a:pt x="267042" y="125679"/>
                </a:lnTo>
                <a:lnTo>
                  <a:pt x="304965" y="139115"/>
                </a:lnTo>
                <a:lnTo>
                  <a:pt x="314960" y="170230"/>
                </a:lnTo>
                <a:lnTo>
                  <a:pt x="315048" y="171373"/>
                </a:lnTo>
                <a:lnTo>
                  <a:pt x="315137" y="172567"/>
                </a:lnTo>
                <a:lnTo>
                  <a:pt x="315607" y="181165"/>
                </a:lnTo>
                <a:lnTo>
                  <a:pt x="315671" y="182422"/>
                </a:lnTo>
                <a:lnTo>
                  <a:pt x="315785" y="230987"/>
                </a:lnTo>
                <a:lnTo>
                  <a:pt x="315785" y="30378"/>
                </a:lnTo>
                <a:lnTo>
                  <a:pt x="279323" y="12573"/>
                </a:lnTo>
                <a:lnTo>
                  <a:pt x="240868" y="2514"/>
                </a:lnTo>
                <a:lnTo>
                  <a:pt x="220370" y="508"/>
                </a:lnTo>
                <a:lnTo>
                  <a:pt x="213728" y="0"/>
                </a:lnTo>
                <a:lnTo>
                  <a:pt x="200063" y="0"/>
                </a:lnTo>
                <a:lnTo>
                  <a:pt x="196684" y="241"/>
                </a:lnTo>
                <a:lnTo>
                  <a:pt x="196240" y="241"/>
                </a:lnTo>
                <a:lnTo>
                  <a:pt x="157175" y="6057"/>
                </a:lnTo>
                <a:lnTo>
                  <a:pt x="102273" y="28498"/>
                </a:lnTo>
                <a:lnTo>
                  <a:pt x="65328" y="56235"/>
                </a:lnTo>
                <a:lnTo>
                  <a:pt x="33299" y="94386"/>
                </a:lnTo>
                <a:lnTo>
                  <a:pt x="11315" y="139115"/>
                </a:lnTo>
                <a:lnTo>
                  <a:pt x="1270" y="182422"/>
                </a:lnTo>
                <a:lnTo>
                  <a:pt x="266" y="195084"/>
                </a:lnTo>
                <a:lnTo>
                  <a:pt x="12" y="198386"/>
                </a:lnTo>
                <a:lnTo>
                  <a:pt x="1866" y="238252"/>
                </a:lnTo>
                <a:lnTo>
                  <a:pt x="17081" y="291376"/>
                </a:lnTo>
                <a:lnTo>
                  <a:pt x="46215" y="339077"/>
                </a:lnTo>
                <a:lnTo>
                  <a:pt x="73520" y="366890"/>
                </a:lnTo>
                <a:lnTo>
                  <a:pt x="107276" y="390118"/>
                </a:lnTo>
                <a:lnTo>
                  <a:pt x="146138" y="406654"/>
                </a:lnTo>
                <a:lnTo>
                  <a:pt x="183896" y="414553"/>
                </a:lnTo>
                <a:lnTo>
                  <a:pt x="201104" y="415785"/>
                </a:lnTo>
                <a:lnTo>
                  <a:pt x="214591" y="415785"/>
                </a:lnTo>
                <a:lnTo>
                  <a:pt x="223062" y="415353"/>
                </a:lnTo>
                <a:lnTo>
                  <a:pt x="221919" y="415353"/>
                </a:lnTo>
                <a:lnTo>
                  <a:pt x="227685" y="414947"/>
                </a:lnTo>
                <a:lnTo>
                  <a:pt x="265645" y="407708"/>
                </a:lnTo>
                <a:lnTo>
                  <a:pt x="314337" y="386499"/>
                </a:lnTo>
                <a:lnTo>
                  <a:pt x="353148" y="356539"/>
                </a:lnTo>
                <a:lnTo>
                  <a:pt x="386080" y="314896"/>
                </a:lnTo>
                <a:lnTo>
                  <a:pt x="406044" y="270624"/>
                </a:lnTo>
                <a:lnTo>
                  <a:pt x="414743" y="227469"/>
                </a:lnTo>
                <a:lnTo>
                  <a:pt x="415251" y="220878"/>
                </a:lnTo>
                <a:close/>
              </a:path>
            </a:pathLst>
          </a:custGeom>
          <a:solidFill>
            <a:srgbClr val="363C3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98D8E5C4-BB98-D58F-7377-2FF4986B3251}"/>
              </a:ext>
            </a:extLst>
          </p:cNvPr>
          <p:cNvSpPr/>
          <p:nvPr/>
        </p:nvSpPr>
        <p:spPr>
          <a:xfrm>
            <a:off x="14666031" y="8428112"/>
            <a:ext cx="4581696" cy="2483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322727"/>
            <a:ext cx="20104100" cy="11308715"/>
            <a:chOff x="0" y="2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1397863" y="988994"/>
              <a:ext cx="17011650" cy="7687945"/>
            </a:xfrm>
            <a:custGeom>
              <a:avLst/>
              <a:gdLst/>
              <a:ahLst/>
              <a:cxnLst/>
              <a:rect l="l" t="t" r="r" b="b"/>
              <a:pathLst>
                <a:path w="17011650" h="7687945">
                  <a:moveTo>
                    <a:pt x="14077299" y="0"/>
                  </a:moveTo>
                  <a:lnTo>
                    <a:pt x="0" y="0"/>
                  </a:lnTo>
                  <a:lnTo>
                    <a:pt x="10470" y="7687922"/>
                  </a:lnTo>
                  <a:lnTo>
                    <a:pt x="17011565" y="7687922"/>
                  </a:lnTo>
                  <a:lnTo>
                    <a:pt x="17011565" y="3027415"/>
                  </a:lnTo>
                  <a:lnTo>
                    <a:pt x="17011187" y="2978331"/>
                  </a:lnTo>
                  <a:lnTo>
                    <a:pt x="17010058" y="2929436"/>
                  </a:lnTo>
                  <a:lnTo>
                    <a:pt x="17008182" y="2880735"/>
                  </a:lnTo>
                  <a:lnTo>
                    <a:pt x="17005565" y="2832234"/>
                  </a:lnTo>
                  <a:lnTo>
                    <a:pt x="17002214" y="2783939"/>
                  </a:lnTo>
                  <a:lnTo>
                    <a:pt x="16998133" y="2735856"/>
                  </a:lnTo>
                  <a:lnTo>
                    <a:pt x="16993329" y="2687990"/>
                  </a:lnTo>
                  <a:lnTo>
                    <a:pt x="16987807" y="2640349"/>
                  </a:lnTo>
                  <a:lnTo>
                    <a:pt x="16981573" y="2592937"/>
                  </a:lnTo>
                  <a:lnTo>
                    <a:pt x="16974633" y="2545760"/>
                  </a:lnTo>
                  <a:lnTo>
                    <a:pt x="16966992" y="2498825"/>
                  </a:lnTo>
                  <a:lnTo>
                    <a:pt x="16958656" y="2452137"/>
                  </a:lnTo>
                  <a:lnTo>
                    <a:pt x="16949631" y="2405702"/>
                  </a:lnTo>
                  <a:lnTo>
                    <a:pt x="16939922" y="2359526"/>
                  </a:lnTo>
                  <a:lnTo>
                    <a:pt x="16929535" y="2313614"/>
                  </a:lnTo>
                  <a:lnTo>
                    <a:pt x="16918476" y="2267974"/>
                  </a:lnTo>
                  <a:lnTo>
                    <a:pt x="16906750" y="2222610"/>
                  </a:lnTo>
                  <a:lnTo>
                    <a:pt x="16894364" y="2177528"/>
                  </a:lnTo>
                  <a:lnTo>
                    <a:pt x="16881322" y="2132735"/>
                  </a:lnTo>
                  <a:lnTo>
                    <a:pt x="16867631" y="2088235"/>
                  </a:lnTo>
                  <a:lnTo>
                    <a:pt x="16853296" y="2044036"/>
                  </a:lnTo>
                  <a:lnTo>
                    <a:pt x="16838323" y="2000143"/>
                  </a:lnTo>
                  <a:lnTo>
                    <a:pt x="16822718" y="1956561"/>
                  </a:lnTo>
                  <a:lnTo>
                    <a:pt x="16806486" y="1913298"/>
                  </a:lnTo>
                  <a:lnTo>
                    <a:pt x="16789633" y="1870357"/>
                  </a:lnTo>
                  <a:lnTo>
                    <a:pt x="16772165" y="1827746"/>
                  </a:lnTo>
                  <a:lnTo>
                    <a:pt x="16754087" y="1785471"/>
                  </a:lnTo>
                  <a:lnTo>
                    <a:pt x="16735405" y="1743536"/>
                  </a:lnTo>
                  <a:lnTo>
                    <a:pt x="16716125" y="1701949"/>
                  </a:lnTo>
                  <a:lnTo>
                    <a:pt x="16696253" y="1660714"/>
                  </a:lnTo>
                  <a:lnTo>
                    <a:pt x="16675793" y="1619838"/>
                  </a:lnTo>
                  <a:lnTo>
                    <a:pt x="16654753" y="1579327"/>
                  </a:lnTo>
                  <a:lnTo>
                    <a:pt x="16633137" y="1539187"/>
                  </a:lnTo>
                  <a:lnTo>
                    <a:pt x="16610951" y="1499423"/>
                  </a:lnTo>
                  <a:lnTo>
                    <a:pt x="16588201" y="1460041"/>
                  </a:lnTo>
                  <a:lnTo>
                    <a:pt x="16564893" y="1421047"/>
                  </a:lnTo>
                  <a:lnTo>
                    <a:pt x="16541032" y="1382447"/>
                  </a:lnTo>
                  <a:lnTo>
                    <a:pt x="16516625" y="1344247"/>
                  </a:lnTo>
                  <a:lnTo>
                    <a:pt x="16491675" y="1306453"/>
                  </a:lnTo>
                  <a:lnTo>
                    <a:pt x="16466191" y="1269070"/>
                  </a:lnTo>
                  <a:lnTo>
                    <a:pt x="16440176" y="1232105"/>
                  </a:lnTo>
                  <a:lnTo>
                    <a:pt x="16413637" y="1195564"/>
                  </a:lnTo>
                  <a:lnTo>
                    <a:pt x="16386580" y="1159451"/>
                  </a:lnTo>
                  <a:lnTo>
                    <a:pt x="16359010" y="1123774"/>
                  </a:lnTo>
                  <a:lnTo>
                    <a:pt x="16330932" y="1088538"/>
                  </a:lnTo>
                  <a:lnTo>
                    <a:pt x="16302354" y="1053749"/>
                  </a:lnTo>
                  <a:lnTo>
                    <a:pt x="16273279" y="1019412"/>
                  </a:lnTo>
                  <a:lnTo>
                    <a:pt x="16243714" y="985534"/>
                  </a:lnTo>
                  <a:lnTo>
                    <a:pt x="16213665" y="952121"/>
                  </a:lnTo>
                  <a:lnTo>
                    <a:pt x="16183138" y="919178"/>
                  </a:lnTo>
                  <a:lnTo>
                    <a:pt x="16152137" y="886711"/>
                  </a:lnTo>
                  <a:lnTo>
                    <a:pt x="16120669" y="854726"/>
                  </a:lnTo>
                  <a:lnTo>
                    <a:pt x="16088740" y="823229"/>
                  </a:lnTo>
                  <a:lnTo>
                    <a:pt x="16056355" y="792226"/>
                  </a:lnTo>
                  <a:lnTo>
                    <a:pt x="16023519" y="761723"/>
                  </a:lnTo>
                  <a:lnTo>
                    <a:pt x="15990239" y="731726"/>
                  </a:lnTo>
                  <a:lnTo>
                    <a:pt x="15956520" y="702240"/>
                  </a:lnTo>
                  <a:lnTo>
                    <a:pt x="15922368" y="673271"/>
                  </a:lnTo>
                  <a:lnTo>
                    <a:pt x="15887788" y="644826"/>
                  </a:lnTo>
                  <a:lnTo>
                    <a:pt x="15852787" y="616909"/>
                  </a:lnTo>
                  <a:lnTo>
                    <a:pt x="15817370" y="589528"/>
                  </a:lnTo>
                  <a:lnTo>
                    <a:pt x="15781542" y="562687"/>
                  </a:lnTo>
                  <a:lnTo>
                    <a:pt x="15745310" y="536394"/>
                  </a:lnTo>
                  <a:lnTo>
                    <a:pt x="15708679" y="510653"/>
                  </a:lnTo>
                  <a:lnTo>
                    <a:pt x="15671654" y="485470"/>
                  </a:lnTo>
                  <a:lnTo>
                    <a:pt x="15634242" y="460852"/>
                  </a:lnTo>
                  <a:lnTo>
                    <a:pt x="15596448" y="436803"/>
                  </a:lnTo>
                  <a:lnTo>
                    <a:pt x="15558278" y="413331"/>
                  </a:lnTo>
                  <a:lnTo>
                    <a:pt x="15519737" y="390441"/>
                  </a:lnTo>
                  <a:lnTo>
                    <a:pt x="15480831" y="368139"/>
                  </a:lnTo>
                  <a:lnTo>
                    <a:pt x="15441567" y="346431"/>
                  </a:lnTo>
                  <a:lnTo>
                    <a:pt x="15401949" y="325322"/>
                  </a:lnTo>
                  <a:lnTo>
                    <a:pt x="15361983" y="304819"/>
                  </a:lnTo>
                  <a:lnTo>
                    <a:pt x="15321675" y="284926"/>
                  </a:lnTo>
                  <a:lnTo>
                    <a:pt x="15281031" y="265652"/>
                  </a:lnTo>
                  <a:lnTo>
                    <a:pt x="15240056" y="247000"/>
                  </a:lnTo>
                  <a:lnTo>
                    <a:pt x="15198756" y="228977"/>
                  </a:lnTo>
                  <a:lnTo>
                    <a:pt x="15157137" y="211589"/>
                  </a:lnTo>
                  <a:lnTo>
                    <a:pt x="15115204" y="194842"/>
                  </a:lnTo>
                  <a:lnTo>
                    <a:pt x="15072964" y="178741"/>
                  </a:lnTo>
                  <a:lnTo>
                    <a:pt x="15030421" y="163293"/>
                  </a:lnTo>
                  <a:lnTo>
                    <a:pt x="14987582" y="148503"/>
                  </a:lnTo>
                  <a:lnTo>
                    <a:pt x="14944452" y="134377"/>
                  </a:lnTo>
                  <a:lnTo>
                    <a:pt x="14901036" y="120922"/>
                  </a:lnTo>
                  <a:lnTo>
                    <a:pt x="14857342" y="108142"/>
                  </a:lnTo>
                  <a:lnTo>
                    <a:pt x="14813373" y="96044"/>
                  </a:lnTo>
                  <a:lnTo>
                    <a:pt x="14769137" y="84634"/>
                  </a:lnTo>
                  <a:lnTo>
                    <a:pt x="14724638" y="73917"/>
                  </a:lnTo>
                  <a:lnTo>
                    <a:pt x="14679883" y="63900"/>
                  </a:lnTo>
                  <a:lnTo>
                    <a:pt x="14634877" y="54589"/>
                  </a:lnTo>
                  <a:lnTo>
                    <a:pt x="14589625" y="45988"/>
                  </a:lnTo>
                  <a:lnTo>
                    <a:pt x="14544134" y="38104"/>
                  </a:lnTo>
                  <a:lnTo>
                    <a:pt x="14498409" y="30944"/>
                  </a:lnTo>
                  <a:lnTo>
                    <a:pt x="14452456" y="24512"/>
                  </a:lnTo>
                  <a:lnTo>
                    <a:pt x="14406280" y="18815"/>
                  </a:lnTo>
                  <a:lnTo>
                    <a:pt x="14359888" y="13858"/>
                  </a:lnTo>
                  <a:lnTo>
                    <a:pt x="14313284" y="9648"/>
                  </a:lnTo>
                  <a:lnTo>
                    <a:pt x="14266475" y="6190"/>
                  </a:lnTo>
                  <a:lnTo>
                    <a:pt x="14219466" y="3491"/>
                  </a:lnTo>
                  <a:lnTo>
                    <a:pt x="14172263" y="1555"/>
                  </a:lnTo>
                  <a:lnTo>
                    <a:pt x="14124872" y="389"/>
                  </a:lnTo>
                  <a:lnTo>
                    <a:pt x="14077299" y="0"/>
                  </a:lnTo>
                  <a:close/>
                </a:path>
              </a:pathLst>
            </a:custGeom>
            <a:solidFill>
              <a:srgbClr val="EAEB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6908104" y="6175347"/>
              <a:ext cx="2675890" cy="5133340"/>
            </a:xfrm>
            <a:custGeom>
              <a:avLst/>
              <a:gdLst/>
              <a:ahLst/>
              <a:cxnLst/>
              <a:rect l="l" t="t" r="r" b="b"/>
              <a:pathLst>
                <a:path w="2675890" h="5133340">
                  <a:moveTo>
                    <a:pt x="1337938" y="0"/>
                  </a:moveTo>
                  <a:lnTo>
                    <a:pt x="1289950" y="844"/>
                  </a:lnTo>
                  <a:lnTo>
                    <a:pt x="1242388" y="3359"/>
                  </a:lnTo>
                  <a:lnTo>
                    <a:pt x="1195279" y="7516"/>
                  </a:lnTo>
                  <a:lnTo>
                    <a:pt x="1148652" y="13286"/>
                  </a:lnTo>
                  <a:lnTo>
                    <a:pt x="1102534" y="20642"/>
                  </a:lnTo>
                  <a:lnTo>
                    <a:pt x="1056955" y="29554"/>
                  </a:lnTo>
                  <a:lnTo>
                    <a:pt x="1011942" y="39996"/>
                  </a:lnTo>
                  <a:lnTo>
                    <a:pt x="967524" y="51938"/>
                  </a:lnTo>
                  <a:lnTo>
                    <a:pt x="923729" y="65352"/>
                  </a:lnTo>
                  <a:lnTo>
                    <a:pt x="880585" y="80210"/>
                  </a:lnTo>
                  <a:lnTo>
                    <a:pt x="838121" y="96483"/>
                  </a:lnTo>
                  <a:lnTo>
                    <a:pt x="796365" y="114144"/>
                  </a:lnTo>
                  <a:lnTo>
                    <a:pt x="755346" y="133163"/>
                  </a:lnTo>
                  <a:lnTo>
                    <a:pt x="715091" y="153513"/>
                  </a:lnTo>
                  <a:lnTo>
                    <a:pt x="675629" y="175166"/>
                  </a:lnTo>
                  <a:lnTo>
                    <a:pt x="636988" y="198092"/>
                  </a:lnTo>
                  <a:lnTo>
                    <a:pt x="599197" y="222265"/>
                  </a:lnTo>
                  <a:lnTo>
                    <a:pt x="562283" y="247654"/>
                  </a:lnTo>
                  <a:lnTo>
                    <a:pt x="526276" y="274233"/>
                  </a:lnTo>
                  <a:lnTo>
                    <a:pt x="491203" y="301973"/>
                  </a:lnTo>
                  <a:lnTo>
                    <a:pt x="457093" y="330845"/>
                  </a:lnTo>
                  <a:lnTo>
                    <a:pt x="423974" y="360821"/>
                  </a:lnTo>
                  <a:lnTo>
                    <a:pt x="391874" y="391874"/>
                  </a:lnTo>
                  <a:lnTo>
                    <a:pt x="360821" y="423974"/>
                  </a:lnTo>
                  <a:lnTo>
                    <a:pt x="330845" y="457093"/>
                  </a:lnTo>
                  <a:lnTo>
                    <a:pt x="301973" y="491203"/>
                  </a:lnTo>
                  <a:lnTo>
                    <a:pt x="274233" y="526276"/>
                  </a:lnTo>
                  <a:lnTo>
                    <a:pt x="247654" y="562283"/>
                  </a:lnTo>
                  <a:lnTo>
                    <a:pt x="222265" y="599197"/>
                  </a:lnTo>
                  <a:lnTo>
                    <a:pt x="198092" y="636988"/>
                  </a:lnTo>
                  <a:lnTo>
                    <a:pt x="175166" y="675629"/>
                  </a:lnTo>
                  <a:lnTo>
                    <a:pt x="153513" y="715091"/>
                  </a:lnTo>
                  <a:lnTo>
                    <a:pt x="133163" y="755346"/>
                  </a:lnTo>
                  <a:lnTo>
                    <a:pt x="114144" y="796365"/>
                  </a:lnTo>
                  <a:lnTo>
                    <a:pt x="96483" y="838121"/>
                  </a:lnTo>
                  <a:lnTo>
                    <a:pt x="80210" y="880585"/>
                  </a:lnTo>
                  <a:lnTo>
                    <a:pt x="65352" y="923729"/>
                  </a:lnTo>
                  <a:lnTo>
                    <a:pt x="51938" y="967524"/>
                  </a:lnTo>
                  <a:lnTo>
                    <a:pt x="39996" y="1011942"/>
                  </a:lnTo>
                  <a:lnTo>
                    <a:pt x="29554" y="1056955"/>
                  </a:lnTo>
                  <a:lnTo>
                    <a:pt x="20642" y="1102534"/>
                  </a:lnTo>
                  <a:lnTo>
                    <a:pt x="13286" y="1148652"/>
                  </a:lnTo>
                  <a:lnTo>
                    <a:pt x="7516" y="1195279"/>
                  </a:lnTo>
                  <a:lnTo>
                    <a:pt x="3359" y="1242388"/>
                  </a:lnTo>
                  <a:lnTo>
                    <a:pt x="844" y="1289950"/>
                  </a:lnTo>
                  <a:lnTo>
                    <a:pt x="0" y="1337938"/>
                  </a:lnTo>
                  <a:lnTo>
                    <a:pt x="0" y="5133209"/>
                  </a:lnTo>
                  <a:lnTo>
                    <a:pt x="2675866" y="5133209"/>
                  </a:lnTo>
                  <a:lnTo>
                    <a:pt x="2675866" y="1337938"/>
                  </a:lnTo>
                  <a:lnTo>
                    <a:pt x="2675021" y="1289950"/>
                  </a:lnTo>
                  <a:lnTo>
                    <a:pt x="2672506" y="1242388"/>
                  </a:lnTo>
                  <a:lnTo>
                    <a:pt x="2668350" y="1195279"/>
                  </a:lnTo>
                  <a:lnTo>
                    <a:pt x="2662579" y="1148652"/>
                  </a:lnTo>
                  <a:lnTo>
                    <a:pt x="2655224" y="1102534"/>
                  </a:lnTo>
                  <a:lnTo>
                    <a:pt x="2646311" y="1056955"/>
                  </a:lnTo>
                  <a:lnTo>
                    <a:pt x="2635870" y="1011942"/>
                  </a:lnTo>
                  <a:lnTo>
                    <a:pt x="2623928" y="967524"/>
                  </a:lnTo>
                  <a:lnTo>
                    <a:pt x="2610514" y="923729"/>
                  </a:lnTo>
                  <a:lnTo>
                    <a:pt x="2595657" y="880585"/>
                  </a:lnTo>
                  <a:lnTo>
                    <a:pt x="2579384" y="838121"/>
                  </a:lnTo>
                  <a:lnTo>
                    <a:pt x="2561723" y="796365"/>
                  </a:lnTo>
                  <a:lnTo>
                    <a:pt x="2542704" y="755346"/>
                  </a:lnTo>
                  <a:lnTo>
                    <a:pt x="2522354" y="715091"/>
                  </a:lnTo>
                  <a:lnTo>
                    <a:pt x="2500702" y="675629"/>
                  </a:lnTo>
                  <a:lnTo>
                    <a:pt x="2477776" y="636988"/>
                  </a:lnTo>
                  <a:lnTo>
                    <a:pt x="2453604" y="599197"/>
                  </a:lnTo>
                  <a:lnTo>
                    <a:pt x="2428214" y="562283"/>
                  </a:lnTo>
                  <a:lnTo>
                    <a:pt x="2401636" y="526276"/>
                  </a:lnTo>
                  <a:lnTo>
                    <a:pt x="2373897" y="491203"/>
                  </a:lnTo>
                  <a:lnTo>
                    <a:pt x="2345025" y="457093"/>
                  </a:lnTo>
                  <a:lnTo>
                    <a:pt x="2315049" y="423974"/>
                  </a:lnTo>
                  <a:lnTo>
                    <a:pt x="2283997" y="391874"/>
                  </a:lnTo>
                  <a:lnTo>
                    <a:pt x="2251897" y="360821"/>
                  </a:lnTo>
                  <a:lnTo>
                    <a:pt x="2218778" y="330845"/>
                  </a:lnTo>
                  <a:lnTo>
                    <a:pt x="2184668" y="301973"/>
                  </a:lnTo>
                  <a:lnTo>
                    <a:pt x="2149596" y="274233"/>
                  </a:lnTo>
                  <a:lnTo>
                    <a:pt x="2113589" y="247654"/>
                  </a:lnTo>
                  <a:lnTo>
                    <a:pt x="2076676" y="222265"/>
                  </a:lnTo>
                  <a:lnTo>
                    <a:pt x="2038885" y="198092"/>
                  </a:lnTo>
                  <a:lnTo>
                    <a:pt x="2000244" y="175166"/>
                  </a:lnTo>
                  <a:lnTo>
                    <a:pt x="1960782" y="153513"/>
                  </a:lnTo>
                  <a:lnTo>
                    <a:pt x="1920528" y="133163"/>
                  </a:lnTo>
                  <a:lnTo>
                    <a:pt x="1879508" y="114144"/>
                  </a:lnTo>
                  <a:lnTo>
                    <a:pt x="1837753" y="96483"/>
                  </a:lnTo>
                  <a:lnTo>
                    <a:pt x="1795289" y="80210"/>
                  </a:lnTo>
                  <a:lnTo>
                    <a:pt x="1752146" y="65352"/>
                  </a:lnTo>
                  <a:lnTo>
                    <a:pt x="1708351" y="51938"/>
                  </a:lnTo>
                  <a:lnTo>
                    <a:pt x="1663933" y="39996"/>
                  </a:lnTo>
                  <a:lnTo>
                    <a:pt x="1618921" y="29554"/>
                  </a:lnTo>
                  <a:lnTo>
                    <a:pt x="1573341" y="20642"/>
                  </a:lnTo>
                  <a:lnTo>
                    <a:pt x="1527224" y="13286"/>
                  </a:lnTo>
                  <a:lnTo>
                    <a:pt x="1480596" y="7516"/>
                  </a:lnTo>
                  <a:lnTo>
                    <a:pt x="1433487" y="3359"/>
                  </a:lnTo>
                  <a:lnTo>
                    <a:pt x="1385925" y="844"/>
                  </a:lnTo>
                  <a:lnTo>
                    <a:pt x="1337938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031353" y="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30">
                  <a:moveTo>
                    <a:pt x="988985" y="0"/>
                  </a:moveTo>
                  <a:lnTo>
                    <a:pt x="0" y="0"/>
                  </a:lnTo>
                  <a:lnTo>
                    <a:pt x="0" y="988985"/>
                  </a:lnTo>
                  <a:lnTo>
                    <a:pt x="47917" y="987845"/>
                  </a:lnTo>
                  <a:lnTo>
                    <a:pt x="95246" y="984458"/>
                  </a:lnTo>
                  <a:lnTo>
                    <a:pt x="141934" y="978876"/>
                  </a:lnTo>
                  <a:lnTo>
                    <a:pt x="187930" y="971152"/>
                  </a:lnTo>
                  <a:lnTo>
                    <a:pt x="233182" y="961337"/>
                  </a:lnTo>
                  <a:lnTo>
                    <a:pt x="277639" y="949483"/>
                  </a:lnTo>
                  <a:lnTo>
                    <a:pt x="321248" y="935641"/>
                  </a:lnTo>
                  <a:lnTo>
                    <a:pt x="363957" y="919864"/>
                  </a:lnTo>
                  <a:lnTo>
                    <a:pt x="405715" y="902203"/>
                  </a:lnTo>
                  <a:lnTo>
                    <a:pt x="446470" y="882710"/>
                  </a:lnTo>
                  <a:lnTo>
                    <a:pt x="486170" y="861438"/>
                  </a:lnTo>
                  <a:lnTo>
                    <a:pt x="524764" y="838436"/>
                  </a:lnTo>
                  <a:lnTo>
                    <a:pt x="562199" y="813759"/>
                  </a:lnTo>
                  <a:lnTo>
                    <a:pt x="598424" y="787456"/>
                  </a:lnTo>
                  <a:lnTo>
                    <a:pt x="633386" y="759581"/>
                  </a:lnTo>
                  <a:lnTo>
                    <a:pt x="667035" y="730184"/>
                  </a:lnTo>
                  <a:lnTo>
                    <a:pt x="699319" y="699319"/>
                  </a:lnTo>
                  <a:lnTo>
                    <a:pt x="730184" y="667035"/>
                  </a:lnTo>
                  <a:lnTo>
                    <a:pt x="759581" y="633386"/>
                  </a:lnTo>
                  <a:lnTo>
                    <a:pt x="787456" y="598424"/>
                  </a:lnTo>
                  <a:lnTo>
                    <a:pt x="813759" y="562199"/>
                  </a:lnTo>
                  <a:lnTo>
                    <a:pt x="838436" y="524764"/>
                  </a:lnTo>
                  <a:lnTo>
                    <a:pt x="861438" y="486170"/>
                  </a:lnTo>
                  <a:lnTo>
                    <a:pt x="882710" y="446470"/>
                  </a:lnTo>
                  <a:lnTo>
                    <a:pt x="902203" y="405715"/>
                  </a:lnTo>
                  <a:lnTo>
                    <a:pt x="919864" y="363957"/>
                  </a:lnTo>
                  <a:lnTo>
                    <a:pt x="935641" y="321248"/>
                  </a:lnTo>
                  <a:lnTo>
                    <a:pt x="949483" y="277639"/>
                  </a:lnTo>
                  <a:lnTo>
                    <a:pt x="961337" y="233182"/>
                  </a:lnTo>
                  <a:lnTo>
                    <a:pt x="971152" y="187930"/>
                  </a:lnTo>
                  <a:lnTo>
                    <a:pt x="978876" y="141934"/>
                  </a:lnTo>
                  <a:lnTo>
                    <a:pt x="984458" y="95246"/>
                  </a:lnTo>
                  <a:lnTo>
                    <a:pt x="987845" y="47917"/>
                  </a:lnTo>
                  <a:lnTo>
                    <a:pt x="98898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031353" y="98898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30">
                  <a:moveTo>
                    <a:pt x="988985" y="10"/>
                  </a:moveTo>
                  <a:lnTo>
                    <a:pt x="0" y="0"/>
                  </a:lnTo>
                  <a:lnTo>
                    <a:pt x="0" y="988996"/>
                  </a:lnTo>
                  <a:lnTo>
                    <a:pt x="47917" y="987855"/>
                  </a:lnTo>
                  <a:lnTo>
                    <a:pt x="95246" y="984468"/>
                  </a:lnTo>
                  <a:lnTo>
                    <a:pt x="141934" y="978887"/>
                  </a:lnTo>
                  <a:lnTo>
                    <a:pt x="187930" y="971163"/>
                  </a:lnTo>
                  <a:lnTo>
                    <a:pt x="233182" y="961348"/>
                  </a:lnTo>
                  <a:lnTo>
                    <a:pt x="277639" y="949493"/>
                  </a:lnTo>
                  <a:lnTo>
                    <a:pt x="321248" y="935652"/>
                  </a:lnTo>
                  <a:lnTo>
                    <a:pt x="363957" y="919875"/>
                  </a:lnTo>
                  <a:lnTo>
                    <a:pt x="405715" y="902214"/>
                  </a:lnTo>
                  <a:lnTo>
                    <a:pt x="446470" y="882721"/>
                  </a:lnTo>
                  <a:lnTo>
                    <a:pt x="486170" y="861448"/>
                  </a:lnTo>
                  <a:lnTo>
                    <a:pt x="524764" y="838447"/>
                  </a:lnTo>
                  <a:lnTo>
                    <a:pt x="562199" y="813769"/>
                  </a:lnTo>
                  <a:lnTo>
                    <a:pt x="598424" y="787467"/>
                  </a:lnTo>
                  <a:lnTo>
                    <a:pt x="633386" y="759591"/>
                  </a:lnTo>
                  <a:lnTo>
                    <a:pt x="667035" y="730195"/>
                  </a:lnTo>
                  <a:lnTo>
                    <a:pt x="699319" y="699329"/>
                  </a:lnTo>
                  <a:lnTo>
                    <a:pt x="730184" y="667046"/>
                  </a:lnTo>
                  <a:lnTo>
                    <a:pt x="759581" y="633397"/>
                  </a:lnTo>
                  <a:lnTo>
                    <a:pt x="787456" y="598434"/>
                  </a:lnTo>
                  <a:lnTo>
                    <a:pt x="813759" y="562209"/>
                  </a:lnTo>
                  <a:lnTo>
                    <a:pt x="838436" y="524774"/>
                  </a:lnTo>
                  <a:lnTo>
                    <a:pt x="861438" y="486181"/>
                  </a:lnTo>
                  <a:lnTo>
                    <a:pt x="882710" y="446480"/>
                  </a:lnTo>
                  <a:lnTo>
                    <a:pt x="902203" y="405725"/>
                  </a:lnTo>
                  <a:lnTo>
                    <a:pt x="919864" y="363967"/>
                  </a:lnTo>
                  <a:lnTo>
                    <a:pt x="935641" y="321258"/>
                  </a:lnTo>
                  <a:lnTo>
                    <a:pt x="949483" y="277649"/>
                  </a:lnTo>
                  <a:lnTo>
                    <a:pt x="961337" y="233193"/>
                  </a:lnTo>
                  <a:lnTo>
                    <a:pt x="971152" y="187941"/>
                  </a:lnTo>
                  <a:lnTo>
                    <a:pt x="978876" y="141945"/>
                  </a:lnTo>
                  <a:lnTo>
                    <a:pt x="984458" y="95256"/>
                  </a:lnTo>
                  <a:lnTo>
                    <a:pt x="987845" y="47927"/>
                  </a:lnTo>
                  <a:lnTo>
                    <a:pt x="988985" y="10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6108870" y="9969201"/>
              <a:ext cx="2136775" cy="1339850"/>
            </a:xfrm>
            <a:custGeom>
              <a:avLst/>
              <a:gdLst/>
              <a:ahLst/>
              <a:cxnLst/>
              <a:rect l="l" t="t" r="r" b="b"/>
              <a:pathLst>
                <a:path w="2136775" h="1339850">
                  <a:moveTo>
                    <a:pt x="274624" y="1339354"/>
                  </a:moveTo>
                  <a:lnTo>
                    <a:pt x="0" y="1108925"/>
                  </a:lnTo>
                  <a:lnTo>
                    <a:pt x="393" y="1124051"/>
                  </a:lnTo>
                  <a:lnTo>
                    <a:pt x="1727" y="1141298"/>
                  </a:lnTo>
                  <a:lnTo>
                    <a:pt x="237756" y="1339354"/>
                  </a:lnTo>
                  <a:lnTo>
                    <a:pt x="274624" y="1339354"/>
                  </a:lnTo>
                  <a:close/>
                </a:path>
                <a:path w="2136775" h="1339850">
                  <a:moveTo>
                    <a:pt x="470281" y="1339354"/>
                  </a:moveTo>
                  <a:lnTo>
                    <a:pt x="5727" y="949553"/>
                  </a:lnTo>
                  <a:lnTo>
                    <a:pt x="3098" y="973480"/>
                  </a:lnTo>
                  <a:lnTo>
                    <a:pt x="2794" y="978014"/>
                  </a:lnTo>
                  <a:lnTo>
                    <a:pt x="433425" y="1339354"/>
                  </a:lnTo>
                  <a:lnTo>
                    <a:pt x="470281" y="1339354"/>
                  </a:lnTo>
                  <a:close/>
                </a:path>
                <a:path w="2136775" h="1339850">
                  <a:moveTo>
                    <a:pt x="665949" y="1339354"/>
                  </a:moveTo>
                  <a:lnTo>
                    <a:pt x="31356" y="806869"/>
                  </a:lnTo>
                  <a:lnTo>
                    <a:pt x="25082" y="832535"/>
                  </a:lnTo>
                  <a:lnTo>
                    <a:pt x="629094" y="1339354"/>
                  </a:lnTo>
                  <a:lnTo>
                    <a:pt x="665949" y="1339354"/>
                  </a:lnTo>
                  <a:close/>
                </a:path>
                <a:path w="2136775" h="1339850">
                  <a:moveTo>
                    <a:pt x="861618" y="1339354"/>
                  </a:moveTo>
                  <a:lnTo>
                    <a:pt x="72834" y="677494"/>
                  </a:lnTo>
                  <a:lnTo>
                    <a:pt x="63817" y="700862"/>
                  </a:lnTo>
                  <a:lnTo>
                    <a:pt x="824750" y="1339354"/>
                  </a:lnTo>
                  <a:lnTo>
                    <a:pt x="861618" y="1339354"/>
                  </a:lnTo>
                  <a:close/>
                </a:path>
                <a:path w="2136775" h="1339850">
                  <a:moveTo>
                    <a:pt x="1057275" y="1339354"/>
                  </a:moveTo>
                  <a:lnTo>
                    <a:pt x="127812" y="559447"/>
                  </a:lnTo>
                  <a:lnTo>
                    <a:pt x="116332" y="580745"/>
                  </a:lnTo>
                  <a:lnTo>
                    <a:pt x="1020419" y="1339354"/>
                  </a:lnTo>
                  <a:lnTo>
                    <a:pt x="1057275" y="1339354"/>
                  </a:lnTo>
                  <a:close/>
                </a:path>
                <a:path w="2136775" h="1339850">
                  <a:moveTo>
                    <a:pt x="1252943" y="1339354"/>
                  </a:moveTo>
                  <a:lnTo>
                    <a:pt x="194881" y="451548"/>
                  </a:lnTo>
                  <a:lnTo>
                    <a:pt x="184670" y="465836"/>
                  </a:lnTo>
                  <a:lnTo>
                    <a:pt x="181267" y="471043"/>
                  </a:lnTo>
                  <a:lnTo>
                    <a:pt x="1216088" y="1339354"/>
                  </a:lnTo>
                  <a:lnTo>
                    <a:pt x="1252943" y="1339354"/>
                  </a:lnTo>
                  <a:close/>
                </a:path>
                <a:path w="2136775" h="1339850">
                  <a:moveTo>
                    <a:pt x="1448612" y="1339354"/>
                  </a:moveTo>
                  <a:lnTo>
                    <a:pt x="273392" y="353237"/>
                  </a:lnTo>
                  <a:lnTo>
                    <a:pt x="266509" y="360718"/>
                  </a:lnTo>
                  <a:lnTo>
                    <a:pt x="257759" y="371043"/>
                  </a:lnTo>
                  <a:lnTo>
                    <a:pt x="1411744" y="1339354"/>
                  </a:lnTo>
                  <a:lnTo>
                    <a:pt x="1448612" y="1339354"/>
                  </a:lnTo>
                  <a:close/>
                </a:path>
                <a:path w="2136775" h="1339850">
                  <a:moveTo>
                    <a:pt x="1644269" y="1339354"/>
                  </a:moveTo>
                  <a:lnTo>
                    <a:pt x="363207" y="264414"/>
                  </a:lnTo>
                  <a:lnTo>
                    <a:pt x="360578" y="266636"/>
                  </a:lnTo>
                  <a:lnTo>
                    <a:pt x="345516" y="280504"/>
                  </a:lnTo>
                  <a:lnTo>
                    <a:pt x="1607413" y="1339354"/>
                  </a:lnTo>
                  <a:lnTo>
                    <a:pt x="1644269" y="1339354"/>
                  </a:lnTo>
                  <a:close/>
                </a:path>
                <a:path w="2136775" h="1339850">
                  <a:moveTo>
                    <a:pt x="1839925" y="1339354"/>
                  </a:moveTo>
                  <a:lnTo>
                    <a:pt x="464769" y="185470"/>
                  </a:lnTo>
                  <a:lnTo>
                    <a:pt x="444855" y="199694"/>
                  </a:lnTo>
                  <a:lnTo>
                    <a:pt x="1803069" y="1339354"/>
                  </a:lnTo>
                  <a:lnTo>
                    <a:pt x="1839925" y="1339354"/>
                  </a:lnTo>
                  <a:close/>
                </a:path>
                <a:path w="2136775" h="1339850">
                  <a:moveTo>
                    <a:pt x="1970163" y="494487"/>
                  </a:moveTo>
                  <a:lnTo>
                    <a:pt x="1925599" y="429641"/>
                  </a:lnTo>
                  <a:lnTo>
                    <a:pt x="1558188" y="117881"/>
                  </a:lnTo>
                  <a:lnTo>
                    <a:pt x="1515059" y="96735"/>
                  </a:lnTo>
                  <a:lnTo>
                    <a:pt x="1475727" y="79603"/>
                  </a:lnTo>
                  <a:lnTo>
                    <a:pt x="1970163" y="494487"/>
                  </a:lnTo>
                  <a:close/>
                </a:path>
                <a:path w="2136775" h="1339850">
                  <a:moveTo>
                    <a:pt x="2035594" y="1339354"/>
                  </a:moveTo>
                  <a:lnTo>
                    <a:pt x="579120" y="117233"/>
                  </a:lnTo>
                  <a:lnTo>
                    <a:pt x="556691" y="129336"/>
                  </a:lnTo>
                  <a:lnTo>
                    <a:pt x="1998738" y="1339354"/>
                  </a:lnTo>
                  <a:lnTo>
                    <a:pt x="2035594" y="1339354"/>
                  </a:lnTo>
                  <a:close/>
                </a:path>
                <a:path w="2136775" h="1339850">
                  <a:moveTo>
                    <a:pt x="2092172" y="761047"/>
                  </a:moveTo>
                  <a:lnTo>
                    <a:pt x="2078494" y="718642"/>
                  </a:lnTo>
                  <a:lnTo>
                    <a:pt x="1237081" y="12623"/>
                  </a:lnTo>
                  <a:lnTo>
                    <a:pt x="1192987" y="6540"/>
                  </a:lnTo>
                  <a:lnTo>
                    <a:pt x="2092172" y="761047"/>
                  </a:lnTo>
                  <a:close/>
                </a:path>
                <a:path w="2136775" h="1339850">
                  <a:moveTo>
                    <a:pt x="2121903" y="1247609"/>
                  </a:moveTo>
                  <a:lnTo>
                    <a:pt x="708088" y="61277"/>
                  </a:lnTo>
                  <a:lnTo>
                    <a:pt x="704456" y="62509"/>
                  </a:lnTo>
                  <a:lnTo>
                    <a:pt x="682701" y="70904"/>
                  </a:lnTo>
                  <a:lnTo>
                    <a:pt x="2117026" y="1274457"/>
                  </a:lnTo>
                  <a:lnTo>
                    <a:pt x="2121903" y="1247609"/>
                  </a:lnTo>
                  <a:close/>
                </a:path>
                <a:path w="2136775" h="1339850">
                  <a:moveTo>
                    <a:pt x="2131339" y="958088"/>
                  </a:moveTo>
                  <a:lnTo>
                    <a:pt x="2127923" y="926960"/>
                  </a:lnTo>
                  <a:lnTo>
                    <a:pt x="2127440" y="923899"/>
                  </a:lnTo>
                  <a:lnTo>
                    <a:pt x="1026388" y="0"/>
                  </a:lnTo>
                  <a:lnTo>
                    <a:pt x="1020432" y="127"/>
                  </a:lnTo>
                  <a:lnTo>
                    <a:pt x="991920" y="2006"/>
                  </a:lnTo>
                  <a:lnTo>
                    <a:pt x="2131339" y="958088"/>
                  </a:lnTo>
                  <a:close/>
                </a:path>
                <a:path w="2136775" h="1339850">
                  <a:moveTo>
                    <a:pt x="2136457" y="1095641"/>
                  </a:moveTo>
                  <a:lnTo>
                    <a:pt x="855192" y="20535"/>
                  </a:lnTo>
                  <a:lnTo>
                    <a:pt x="835710" y="24409"/>
                  </a:lnTo>
                  <a:lnTo>
                    <a:pt x="825830" y="26822"/>
                  </a:lnTo>
                  <a:lnTo>
                    <a:pt x="2135594" y="1125842"/>
                  </a:lnTo>
                  <a:lnTo>
                    <a:pt x="2135733" y="1124051"/>
                  </a:lnTo>
                  <a:lnTo>
                    <a:pt x="2136457" y="1095641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350683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701366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052050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E2007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3402733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6753416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486865" y="9236576"/>
              <a:ext cx="929005" cy="403225"/>
            </a:xfrm>
            <a:custGeom>
              <a:avLst/>
              <a:gdLst/>
              <a:ahLst/>
              <a:cxnLst/>
              <a:rect l="l" t="t" r="r" b="b"/>
              <a:pathLst>
                <a:path w="929005" h="403225">
                  <a:moveTo>
                    <a:pt x="279742" y="156667"/>
                  </a:moveTo>
                  <a:lnTo>
                    <a:pt x="142659" y="156667"/>
                  </a:lnTo>
                  <a:lnTo>
                    <a:pt x="148259" y="216535"/>
                  </a:lnTo>
                  <a:lnTo>
                    <a:pt x="201422" y="216535"/>
                  </a:lnTo>
                  <a:lnTo>
                    <a:pt x="201422" y="334606"/>
                  </a:lnTo>
                  <a:lnTo>
                    <a:pt x="183654" y="337400"/>
                  </a:lnTo>
                  <a:lnTo>
                    <a:pt x="166484" y="339318"/>
                  </a:lnTo>
                  <a:lnTo>
                    <a:pt x="148259" y="340182"/>
                  </a:lnTo>
                  <a:lnTo>
                    <a:pt x="125310" y="335889"/>
                  </a:lnTo>
                  <a:lnTo>
                    <a:pt x="102603" y="317182"/>
                  </a:lnTo>
                  <a:lnTo>
                    <a:pt x="85242" y="275272"/>
                  </a:lnTo>
                  <a:lnTo>
                    <a:pt x="78333" y="201422"/>
                  </a:lnTo>
                  <a:lnTo>
                    <a:pt x="87261" y="130492"/>
                  </a:lnTo>
                  <a:lnTo>
                    <a:pt x="109880" y="88468"/>
                  </a:lnTo>
                  <a:lnTo>
                    <a:pt x="139941" y="68376"/>
                  </a:lnTo>
                  <a:lnTo>
                    <a:pt x="171208" y="63220"/>
                  </a:lnTo>
                  <a:lnTo>
                    <a:pt x="194995" y="63525"/>
                  </a:lnTo>
                  <a:lnTo>
                    <a:pt x="212483" y="65671"/>
                  </a:lnTo>
                  <a:lnTo>
                    <a:pt x="232270" y="71475"/>
                  </a:lnTo>
                  <a:lnTo>
                    <a:pt x="262978" y="82804"/>
                  </a:lnTo>
                  <a:lnTo>
                    <a:pt x="262978" y="20142"/>
                  </a:lnTo>
                  <a:lnTo>
                    <a:pt x="256501" y="16992"/>
                  </a:lnTo>
                  <a:lnTo>
                    <a:pt x="238074" y="10071"/>
                  </a:lnTo>
                  <a:lnTo>
                    <a:pt x="209156" y="3149"/>
                  </a:lnTo>
                  <a:lnTo>
                    <a:pt x="171208" y="0"/>
                  </a:lnTo>
                  <a:lnTo>
                    <a:pt x="137236" y="2273"/>
                  </a:lnTo>
                  <a:lnTo>
                    <a:pt x="71170" y="26339"/>
                  </a:lnTo>
                  <a:lnTo>
                    <a:pt x="42887" y="52019"/>
                  </a:lnTo>
                  <a:lnTo>
                    <a:pt x="20332" y="89395"/>
                  </a:lnTo>
                  <a:lnTo>
                    <a:pt x="5397" y="140411"/>
                  </a:lnTo>
                  <a:lnTo>
                    <a:pt x="0" y="207022"/>
                  </a:lnTo>
                  <a:lnTo>
                    <a:pt x="6045" y="282536"/>
                  </a:lnTo>
                  <a:lnTo>
                    <a:pt x="22682" y="335889"/>
                  </a:lnTo>
                  <a:lnTo>
                    <a:pt x="47625" y="370827"/>
                  </a:lnTo>
                  <a:lnTo>
                    <a:pt x="113258" y="400558"/>
                  </a:lnTo>
                  <a:lnTo>
                    <a:pt x="149390" y="402869"/>
                  </a:lnTo>
                  <a:lnTo>
                    <a:pt x="186055" y="402551"/>
                  </a:lnTo>
                  <a:lnTo>
                    <a:pt x="211848" y="400342"/>
                  </a:lnTo>
                  <a:lnTo>
                    <a:pt x="239014" y="394360"/>
                  </a:lnTo>
                  <a:lnTo>
                    <a:pt x="279742" y="382714"/>
                  </a:lnTo>
                  <a:lnTo>
                    <a:pt x="279742" y="156667"/>
                  </a:lnTo>
                  <a:close/>
                </a:path>
                <a:path w="929005" h="403225">
                  <a:moveTo>
                    <a:pt x="604278" y="156667"/>
                  </a:moveTo>
                  <a:lnTo>
                    <a:pt x="467194" y="156667"/>
                  </a:lnTo>
                  <a:lnTo>
                    <a:pt x="472795" y="216535"/>
                  </a:lnTo>
                  <a:lnTo>
                    <a:pt x="525957" y="216535"/>
                  </a:lnTo>
                  <a:lnTo>
                    <a:pt x="525957" y="334606"/>
                  </a:lnTo>
                  <a:lnTo>
                    <a:pt x="508190" y="337400"/>
                  </a:lnTo>
                  <a:lnTo>
                    <a:pt x="491020" y="339318"/>
                  </a:lnTo>
                  <a:lnTo>
                    <a:pt x="472795" y="340182"/>
                  </a:lnTo>
                  <a:lnTo>
                    <a:pt x="449821" y="335889"/>
                  </a:lnTo>
                  <a:lnTo>
                    <a:pt x="427113" y="317182"/>
                  </a:lnTo>
                  <a:lnTo>
                    <a:pt x="409765" y="275272"/>
                  </a:lnTo>
                  <a:lnTo>
                    <a:pt x="402856" y="201422"/>
                  </a:lnTo>
                  <a:lnTo>
                    <a:pt x="411784" y="130492"/>
                  </a:lnTo>
                  <a:lnTo>
                    <a:pt x="434403" y="88468"/>
                  </a:lnTo>
                  <a:lnTo>
                    <a:pt x="464464" y="68376"/>
                  </a:lnTo>
                  <a:lnTo>
                    <a:pt x="495731" y="63220"/>
                  </a:lnTo>
                  <a:lnTo>
                    <a:pt x="519518" y="63525"/>
                  </a:lnTo>
                  <a:lnTo>
                    <a:pt x="537006" y="65671"/>
                  </a:lnTo>
                  <a:lnTo>
                    <a:pt x="556793" y="71475"/>
                  </a:lnTo>
                  <a:lnTo>
                    <a:pt x="587502" y="82804"/>
                  </a:lnTo>
                  <a:lnTo>
                    <a:pt x="587502" y="20142"/>
                  </a:lnTo>
                  <a:lnTo>
                    <a:pt x="581025" y="16992"/>
                  </a:lnTo>
                  <a:lnTo>
                    <a:pt x="562597" y="10071"/>
                  </a:lnTo>
                  <a:lnTo>
                    <a:pt x="533679" y="3149"/>
                  </a:lnTo>
                  <a:lnTo>
                    <a:pt x="495731" y="0"/>
                  </a:lnTo>
                  <a:lnTo>
                    <a:pt x="461759" y="2273"/>
                  </a:lnTo>
                  <a:lnTo>
                    <a:pt x="395693" y="26339"/>
                  </a:lnTo>
                  <a:lnTo>
                    <a:pt x="367423" y="52019"/>
                  </a:lnTo>
                  <a:lnTo>
                    <a:pt x="344868" y="89395"/>
                  </a:lnTo>
                  <a:lnTo>
                    <a:pt x="329920" y="140411"/>
                  </a:lnTo>
                  <a:lnTo>
                    <a:pt x="324523" y="207022"/>
                  </a:lnTo>
                  <a:lnTo>
                    <a:pt x="330581" y="282536"/>
                  </a:lnTo>
                  <a:lnTo>
                    <a:pt x="347218" y="335889"/>
                  </a:lnTo>
                  <a:lnTo>
                    <a:pt x="372148" y="370827"/>
                  </a:lnTo>
                  <a:lnTo>
                    <a:pt x="437781" y="400558"/>
                  </a:lnTo>
                  <a:lnTo>
                    <a:pt x="473913" y="402869"/>
                  </a:lnTo>
                  <a:lnTo>
                    <a:pt x="510578" y="402551"/>
                  </a:lnTo>
                  <a:lnTo>
                    <a:pt x="536371" y="400342"/>
                  </a:lnTo>
                  <a:lnTo>
                    <a:pt x="563537" y="394360"/>
                  </a:lnTo>
                  <a:lnTo>
                    <a:pt x="604278" y="382714"/>
                  </a:lnTo>
                  <a:lnTo>
                    <a:pt x="604278" y="156667"/>
                  </a:lnTo>
                  <a:close/>
                </a:path>
                <a:path w="929005" h="403225">
                  <a:moveTo>
                    <a:pt x="928814" y="201422"/>
                  </a:moveTo>
                  <a:lnTo>
                    <a:pt x="924712" y="136842"/>
                  </a:lnTo>
                  <a:lnTo>
                    <a:pt x="912723" y="87960"/>
                  </a:lnTo>
                  <a:lnTo>
                    <a:pt x="900950" y="66573"/>
                  </a:lnTo>
                  <a:lnTo>
                    <a:pt x="893318" y="52692"/>
                  </a:lnTo>
                  <a:lnTo>
                    <a:pt x="866952" y="28930"/>
                  </a:lnTo>
                  <a:lnTo>
                    <a:pt x="850468" y="21717"/>
                  </a:lnTo>
                  <a:lnTo>
                    <a:pt x="850468" y="201422"/>
                  </a:lnTo>
                  <a:lnTo>
                    <a:pt x="844575" y="271602"/>
                  </a:lnTo>
                  <a:lnTo>
                    <a:pt x="827595" y="312496"/>
                  </a:lnTo>
                  <a:lnTo>
                    <a:pt x="800671" y="331571"/>
                  </a:lnTo>
                  <a:lnTo>
                    <a:pt x="764870" y="336270"/>
                  </a:lnTo>
                  <a:lnTo>
                    <a:pt x="744156" y="336270"/>
                  </a:lnTo>
                  <a:lnTo>
                    <a:pt x="744156" y="66573"/>
                  </a:lnTo>
                  <a:lnTo>
                    <a:pt x="769340" y="66573"/>
                  </a:lnTo>
                  <a:lnTo>
                    <a:pt x="803262" y="71437"/>
                  </a:lnTo>
                  <a:lnTo>
                    <a:pt x="828789" y="90779"/>
                  </a:lnTo>
                  <a:lnTo>
                    <a:pt x="844880" y="131724"/>
                  </a:lnTo>
                  <a:lnTo>
                    <a:pt x="850468" y="201422"/>
                  </a:lnTo>
                  <a:lnTo>
                    <a:pt x="850468" y="21717"/>
                  </a:lnTo>
                  <a:lnTo>
                    <a:pt x="834123" y="14554"/>
                  </a:lnTo>
                  <a:lnTo>
                    <a:pt x="795274" y="7480"/>
                  </a:lnTo>
                  <a:lnTo>
                    <a:pt x="750887" y="5588"/>
                  </a:lnTo>
                  <a:lnTo>
                    <a:pt x="665848" y="5588"/>
                  </a:lnTo>
                  <a:lnTo>
                    <a:pt x="665848" y="397268"/>
                  </a:lnTo>
                  <a:lnTo>
                    <a:pt x="750887" y="397268"/>
                  </a:lnTo>
                  <a:lnTo>
                    <a:pt x="795274" y="395160"/>
                  </a:lnTo>
                  <a:lnTo>
                    <a:pt x="834123" y="387604"/>
                  </a:lnTo>
                  <a:lnTo>
                    <a:pt x="893318" y="348500"/>
                  </a:lnTo>
                  <a:lnTo>
                    <a:pt x="912723" y="313169"/>
                  </a:lnTo>
                  <a:lnTo>
                    <a:pt x="924712" y="264769"/>
                  </a:lnTo>
                  <a:lnTo>
                    <a:pt x="928814" y="2014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583154" y="9230963"/>
              <a:ext cx="1747520" cy="408940"/>
            </a:xfrm>
            <a:custGeom>
              <a:avLst/>
              <a:gdLst/>
              <a:ahLst/>
              <a:cxnLst/>
              <a:rect l="l" t="t" r="r" b="b"/>
              <a:pathLst>
                <a:path w="1747520" h="408940">
                  <a:moveTo>
                    <a:pt x="235038" y="207048"/>
                  </a:moveTo>
                  <a:lnTo>
                    <a:pt x="230873" y="141401"/>
                  </a:lnTo>
                  <a:lnTo>
                    <a:pt x="218846" y="92113"/>
                  </a:lnTo>
                  <a:lnTo>
                    <a:pt x="199656" y="56908"/>
                  </a:lnTo>
                  <a:lnTo>
                    <a:pt x="184670" y="43218"/>
                  </a:lnTo>
                  <a:lnTo>
                    <a:pt x="184670" y="207048"/>
                  </a:lnTo>
                  <a:lnTo>
                    <a:pt x="179501" y="274586"/>
                  </a:lnTo>
                  <a:lnTo>
                    <a:pt x="164528" y="318668"/>
                  </a:lnTo>
                  <a:lnTo>
                    <a:pt x="140550" y="344131"/>
                  </a:lnTo>
                  <a:lnTo>
                    <a:pt x="108394" y="355841"/>
                  </a:lnTo>
                  <a:lnTo>
                    <a:pt x="68846" y="358673"/>
                  </a:lnTo>
                  <a:lnTo>
                    <a:pt x="50380" y="358673"/>
                  </a:lnTo>
                  <a:lnTo>
                    <a:pt x="50380" y="55397"/>
                  </a:lnTo>
                  <a:lnTo>
                    <a:pt x="73317" y="55397"/>
                  </a:lnTo>
                  <a:lnTo>
                    <a:pt x="141516" y="68808"/>
                  </a:lnTo>
                  <a:lnTo>
                    <a:pt x="179539" y="137985"/>
                  </a:lnTo>
                  <a:lnTo>
                    <a:pt x="184670" y="207048"/>
                  </a:lnTo>
                  <a:lnTo>
                    <a:pt x="184670" y="43218"/>
                  </a:lnTo>
                  <a:lnTo>
                    <a:pt x="174028" y="33489"/>
                  </a:lnTo>
                  <a:lnTo>
                    <a:pt x="142659" y="19583"/>
                  </a:lnTo>
                  <a:lnTo>
                    <a:pt x="106235" y="12915"/>
                  </a:lnTo>
                  <a:lnTo>
                    <a:pt x="65493" y="11201"/>
                  </a:lnTo>
                  <a:lnTo>
                    <a:pt x="0" y="11201"/>
                  </a:lnTo>
                  <a:lnTo>
                    <a:pt x="0" y="402882"/>
                  </a:lnTo>
                  <a:lnTo>
                    <a:pt x="59893" y="402882"/>
                  </a:lnTo>
                  <a:lnTo>
                    <a:pt x="101295" y="401078"/>
                  </a:lnTo>
                  <a:lnTo>
                    <a:pt x="138658" y="394208"/>
                  </a:lnTo>
                  <a:lnTo>
                    <a:pt x="171107" y="380060"/>
                  </a:lnTo>
                  <a:lnTo>
                    <a:pt x="195326" y="358673"/>
                  </a:lnTo>
                  <a:lnTo>
                    <a:pt x="197815" y="356476"/>
                  </a:lnTo>
                  <a:lnTo>
                    <a:pt x="217932" y="321233"/>
                  </a:lnTo>
                  <a:lnTo>
                    <a:pt x="230619" y="272161"/>
                  </a:lnTo>
                  <a:lnTo>
                    <a:pt x="235038" y="207048"/>
                  </a:lnTo>
                  <a:close/>
                </a:path>
                <a:path w="1747520" h="408940">
                  <a:moveTo>
                    <a:pt x="438137" y="104089"/>
                  </a:moveTo>
                  <a:lnTo>
                    <a:pt x="423583" y="100723"/>
                  </a:lnTo>
                  <a:lnTo>
                    <a:pt x="413512" y="100723"/>
                  </a:lnTo>
                  <a:lnTo>
                    <a:pt x="387045" y="101422"/>
                  </a:lnTo>
                  <a:lnTo>
                    <a:pt x="371690" y="106324"/>
                  </a:lnTo>
                  <a:lnTo>
                    <a:pt x="361594" y="119608"/>
                  </a:lnTo>
                  <a:lnTo>
                    <a:pt x="350850" y="145503"/>
                  </a:lnTo>
                  <a:lnTo>
                    <a:pt x="343573" y="106324"/>
                  </a:lnTo>
                  <a:lnTo>
                    <a:pt x="304965" y="106324"/>
                  </a:lnTo>
                  <a:lnTo>
                    <a:pt x="304965" y="402882"/>
                  </a:lnTo>
                  <a:lnTo>
                    <a:pt x="355320" y="402882"/>
                  </a:lnTo>
                  <a:lnTo>
                    <a:pt x="355320" y="176834"/>
                  </a:lnTo>
                  <a:lnTo>
                    <a:pt x="358635" y="173164"/>
                  </a:lnTo>
                  <a:lnTo>
                    <a:pt x="368046" y="165087"/>
                  </a:lnTo>
                  <a:lnTo>
                    <a:pt x="382701" y="157010"/>
                  </a:lnTo>
                  <a:lnTo>
                    <a:pt x="401307" y="153416"/>
                  </a:lnTo>
                  <a:lnTo>
                    <a:pt x="413334" y="153416"/>
                  </a:lnTo>
                  <a:lnTo>
                    <a:pt x="420992" y="154025"/>
                  </a:lnTo>
                  <a:lnTo>
                    <a:pt x="428117" y="155689"/>
                  </a:lnTo>
                  <a:lnTo>
                    <a:pt x="438137" y="158927"/>
                  </a:lnTo>
                  <a:lnTo>
                    <a:pt x="438137" y="153416"/>
                  </a:lnTo>
                  <a:lnTo>
                    <a:pt x="438137" y="145503"/>
                  </a:lnTo>
                  <a:lnTo>
                    <a:pt x="438137" y="104089"/>
                  </a:lnTo>
                  <a:close/>
                </a:path>
                <a:path w="1747520" h="408940">
                  <a:moveTo>
                    <a:pt x="681532" y="254596"/>
                  </a:moveTo>
                  <a:lnTo>
                    <a:pt x="680275" y="235572"/>
                  </a:lnTo>
                  <a:lnTo>
                    <a:pt x="677189" y="188315"/>
                  </a:lnTo>
                  <a:lnTo>
                    <a:pt x="661022" y="143878"/>
                  </a:lnTo>
                  <a:lnTo>
                    <a:pt x="656323" y="138772"/>
                  </a:lnTo>
                  <a:lnTo>
                    <a:pt x="636409" y="117182"/>
                  </a:lnTo>
                  <a:lnTo>
                    <a:pt x="631723" y="115138"/>
                  </a:lnTo>
                  <a:lnTo>
                    <a:pt x="631723" y="235572"/>
                  </a:lnTo>
                  <a:lnTo>
                    <a:pt x="513664" y="235572"/>
                  </a:lnTo>
                  <a:lnTo>
                    <a:pt x="519112" y="187159"/>
                  </a:lnTo>
                  <a:lnTo>
                    <a:pt x="531634" y="157594"/>
                  </a:lnTo>
                  <a:lnTo>
                    <a:pt x="550557" y="142811"/>
                  </a:lnTo>
                  <a:lnTo>
                    <a:pt x="575208" y="138772"/>
                  </a:lnTo>
                  <a:lnTo>
                    <a:pt x="596785" y="142100"/>
                  </a:lnTo>
                  <a:lnTo>
                    <a:pt x="614794" y="155702"/>
                  </a:lnTo>
                  <a:lnTo>
                    <a:pt x="627138" y="185039"/>
                  </a:lnTo>
                  <a:lnTo>
                    <a:pt x="631723" y="235572"/>
                  </a:lnTo>
                  <a:lnTo>
                    <a:pt x="631723" y="115138"/>
                  </a:lnTo>
                  <a:lnTo>
                    <a:pt x="606679" y="104152"/>
                  </a:lnTo>
                  <a:lnTo>
                    <a:pt x="575208" y="100723"/>
                  </a:lnTo>
                  <a:lnTo>
                    <a:pt x="541870" y="104749"/>
                  </a:lnTo>
                  <a:lnTo>
                    <a:pt x="511403" y="118960"/>
                  </a:lnTo>
                  <a:lnTo>
                    <a:pt x="486422" y="146532"/>
                  </a:lnTo>
                  <a:lnTo>
                    <a:pt x="469531" y="190690"/>
                  </a:lnTo>
                  <a:lnTo>
                    <a:pt x="463308" y="254596"/>
                  </a:lnTo>
                  <a:lnTo>
                    <a:pt x="470814" y="325183"/>
                  </a:lnTo>
                  <a:lnTo>
                    <a:pt x="490867" y="370166"/>
                  </a:lnTo>
                  <a:lnTo>
                    <a:pt x="519747" y="395249"/>
                  </a:lnTo>
                  <a:lnTo>
                    <a:pt x="553758" y="406120"/>
                  </a:lnTo>
                  <a:lnTo>
                    <a:pt x="589191" y="408482"/>
                  </a:lnTo>
                  <a:lnTo>
                    <a:pt x="611797" y="408266"/>
                  </a:lnTo>
                  <a:lnTo>
                    <a:pt x="627329" y="406730"/>
                  </a:lnTo>
                  <a:lnTo>
                    <a:pt x="642950" y="402577"/>
                  </a:lnTo>
                  <a:lnTo>
                    <a:pt x="665873" y="394487"/>
                  </a:lnTo>
                  <a:lnTo>
                    <a:pt x="665873" y="364286"/>
                  </a:lnTo>
                  <a:lnTo>
                    <a:pt x="665873" y="349707"/>
                  </a:lnTo>
                  <a:lnTo>
                    <a:pt x="657910" y="351993"/>
                  </a:lnTo>
                  <a:lnTo>
                    <a:pt x="638238" y="356997"/>
                  </a:lnTo>
                  <a:lnTo>
                    <a:pt x="613219" y="362013"/>
                  </a:lnTo>
                  <a:lnTo>
                    <a:pt x="589191" y="364286"/>
                  </a:lnTo>
                  <a:lnTo>
                    <a:pt x="565569" y="362978"/>
                  </a:lnTo>
                  <a:lnTo>
                    <a:pt x="541286" y="352945"/>
                  </a:lnTo>
                  <a:lnTo>
                    <a:pt x="521982" y="325183"/>
                  </a:lnTo>
                  <a:lnTo>
                    <a:pt x="513092" y="270268"/>
                  </a:lnTo>
                  <a:lnTo>
                    <a:pt x="680961" y="270268"/>
                  </a:lnTo>
                  <a:lnTo>
                    <a:pt x="681532" y="254596"/>
                  </a:lnTo>
                  <a:close/>
                </a:path>
                <a:path w="1747520" h="408940">
                  <a:moveTo>
                    <a:pt x="978077" y="189141"/>
                  </a:moveTo>
                  <a:lnTo>
                    <a:pt x="971715" y="146532"/>
                  </a:lnTo>
                  <a:lnTo>
                    <a:pt x="954011" y="119341"/>
                  </a:lnTo>
                  <a:lnTo>
                    <a:pt x="927087" y="104952"/>
                  </a:lnTo>
                  <a:lnTo>
                    <a:pt x="893013" y="100736"/>
                  </a:lnTo>
                  <a:lnTo>
                    <a:pt x="862253" y="101396"/>
                  </a:lnTo>
                  <a:lnTo>
                    <a:pt x="842035" y="105981"/>
                  </a:lnTo>
                  <a:lnTo>
                    <a:pt x="823391" y="118440"/>
                  </a:lnTo>
                  <a:lnTo>
                    <a:pt x="797344" y="142697"/>
                  </a:lnTo>
                  <a:lnTo>
                    <a:pt x="786142" y="106337"/>
                  </a:lnTo>
                  <a:lnTo>
                    <a:pt x="748665" y="106337"/>
                  </a:lnTo>
                  <a:lnTo>
                    <a:pt x="748665" y="402882"/>
                  </a:lnTo>
                  <a:lnTo>
                    <a:pt x="799020" y="402882"/>
                  </a:lnTo>
                  <a:lnTo>
                    <a:pt x="799020" y="175717"/>
                  </a:lnTo>
                  <a:lnTo>
                    <a:pt x="805954" y="171081"/>
                  </a:lnTo>
                  <a:lnTo>
                    <a:pt x="824268" y="160883"/>
                  </a:lnTo>
                  <a:lnTo>
                    <a:pt x="850239" y="150685"/>
                  </a:lnTo>
                  <a:lnTo>
                    <a:pt x="880148" y="146050"/>
                  </a:lnTo>
                  <a:lnTo>
                    <a:pt x="897026" y="146850"/>
                  </a:lnTo>
                  <a:lnTo>
                    <a:pt x="912329" y="151574"/>
                  </a:lnTo>
                  <a:lnTo>
                    <a:pt x="923442" y="163753"/>
                  </a:lnTo>
                  <a:lnTo>
                    <a:pt x="927722" y="186905"/>
                  </a:lnTo>
                  <a:lnTo>
                    <a:pt x="927722" y="402882"/>
                  </a:lnTo>
                  <a:lnTo>
                    <a:pt x="978077" y="402882"/>
                  </a:lnTo>
                  <a:lnTo>
                    <a:pt x="978077" y="189141"/>
                  </a:lnTo>
                  <a:close/>
                </a:path>
                <a:path w="1747520" h="408940">
                  <a:moveTo>
                    <a:pt x="1196276" y="355892"/>
                  </a:moveTo>
                  <a:lnTo>
                    <a:pt x="1191006" y="357466"/>
                  </a:lnTo>
                  <a:lnTo>
                    <a:pt x="1178026" y="360921"/>
                  </a:lnTo>
                  <a:lnTo>
                    <a:pt x="1161592" y="364375"/>
                  </a:lnTo>
                  <a:lnTo>
                    <a:pt x="1145933" y="365950"/>
                  </a:lnTo>
                  <a:lnTo>
                    <a:pt x="1133525" y="364921"/>
                  </a:lnTo>
                  <a:lnTo>
                    <a:pt x="1124800" y="360705"/>
                  </a:lnTo>
                  <a:lnTo>
                    <a:pt x="1119644" y="351548"/>
                  </a:lnTo>
                  <a:lnTo>
                    <a:pt x="1117955" y="335737"/>
                  </a:lnTo>
                  <a:lnTo>
                    <a:pt x="1117955" y="144932"/>
                  </a:lnTo>
                  <a:lnTo>
                    <a:pt x="1179487" y="144932"/>
                  </a:lnTo>
                  <a:lnTo>
                    <a:pt x="1185087" y="106324"/>
                  </a:lnTo>
                  <a:lnTo>
                    <a:pt x="1117955" y="106324"/>
                  </a:lnTo>
                  <a:lnTo>
                    <a:pt x="1117955" y="16802"/>
                  </a:lnTo>
                  <a:lnTo>
                    <a:pt x="1069822" y="39179"/>
                  </a:lnTo>
                  <a:lnTo>
                    <a:pt x="1067600" y="106324"/>
                  </a:lnTo>
                  <a:lnTo>
                    <a:pt x="1017231" y="106324"/>
                  </a:lnTo>
                  <a:lnTo>
                    <a:pt x="1017231" y="144932"/>
                  </a:lnTo>
                  <a:lnTo>
                    <a:pt x="1067600" y="144932"/>
                  </a:lnTo>
                  <a:lnTo>
                    <a:pt x="1067600" y="334048"/>
                  </a:lnTo>
                  <a:lnTo>
                    <a:pt x="1072108" y="370243"/>
                  </a:lnTo>
                  <a:lnTo>
                    <a:pt x="1085227" y="393090"/>
                  </a:lnTo>
                  <a:lnTo>
                    <a:pt x="1106309" y="405028"/>
                  </a:lnTo>
                  <a:lnTo>
                    <a:pt x="1134719" y="408482"/>
                  </a:lnTo>
                  <a:lnTo>
                    <a:pt x="1153629" y="408317"/>
                  </a:lnTo>
                  <a:lnTo>
                    <a:pt x="1166342" y="407225"/>
                  </a:lnTo>
                  <a:lnTo>
                    <a:pt x="1178636" y="404228"/>
                  </a:lnTo>
                  <a:lnTo>
                    <a:pt x="1196276" y="398411"/>
                  </a:lnTo>
                  <a:lnTo>
                    <a:pt x="1196276" y="355892"/>
                  </a:lnTo>
                  <a:close/>
                </a:path>
                <a:path w="1747520" h="408940">
                  <a:moveTo>
                    <a:pt x="1462049" y="189141"/>
                  </a:moveTo>
                  <a:lnTo>
                    <a:pt x="1455686" y="146532"/>
                  </a:lnTo>
                  <a:lnTo>
                    <a:pt x="1437995" y="119341"/>
                  </a:lnTo>
                  <a:lnTo>
                    <a:pt x="1411071" y="104952"/>
                  </a:lnTo>
                  <a:lnTo>
                    <a:pt x="1377010" y="100736"/>
                  </a:lnTo>
                  <a:lnTo>
                    <a:pt x="1346898" y="101384"/>
                  </a:lnTo>
                  <a:lnTo>
                    <a:pt x="1327061" y="105905"/>
                  </a:lnTo>
                  <a:lnTo>
                    <a:pt x="1308709" y="118198"/>
                  </a:lnTo>
                  <a:lnTo>
                    <a:pt x="1282992" y="142138"/>
                  </a:lnTo>
                  <a:lnTo>
                    <a:pt x="1282992" y="0"/>
                  </a:lnTo>
                  <a:lnTo>
                    <a:pt x="1232623" y="0"/>
                  </a:lnTo>
                  <a:lnTo>
                    <a:pt x="1232623" y="402882"/>
                  </a:lnTo>
                  <a:lnTo>
                    <a:pt x="1282992" y="402882"/>
                  </a:lnTo>
                  <a:lnTo>
                    <a:pt x="1282992" y="176822"/>
                  </a:lnTo>
                  <a:lnTo>
                    <a:pt x="1290320" y="172110"/>
                  </a:lnTo>
                  <a:lnTo>
                    <a:pt x="1309293" y="161721"/>
                  </a:lnTo>
                  <a:lnTo>
                    <a:pt x="1335405" y="151333"/>
                  </a:lnTo>
                  <a:lnTo>
                    <a:pt x="1364119" y="146608"/>
                  </a:lnTo>
                  <a:lnTo>
                    <a:pt x="1382903" y="147637"/>
                  </a:lnTo>
                  <a:lnTo>
                    <a:pt x="1397990" y="152768"/>
                  </a:lnTo>
                  <a:lnTo>
                    <a:pt x="1408049" y="165023"/>
                  </a:lnTo>
                  <a:lnTo>
                    <a:pt x="1411693" y="187452"/>
                  </a:lnTo>
                  <a:lnTo>
                    <a:pt x="1411693" y="402882"/>
                  </a:lnTo>
                  <a:lnTo>
                    <a:pt x="1462049" y="402882"/>
                  </a:lnTo>
                  <a:lnTo>
                    <a:pt x="1462049" y="189141"/>
                  </a:lnTo>
                  <a:close/>
                </a:path>
                <a:path w="1747520" h="408940">
                  <a:moveTo>
                    <a:pt x="1747418" y="254596"/>
                  </a:moveTo>
                  <a:lnTo>
                    <a:pt x="1743075" y="188315"/>
                  </a:lnTo>
                  <a:lnTo>
                    <a:pt x="1726907" y="143878"/>
                  </a:lnTo>
                  <a:lnTo>
                    <a:pt x="1697609" y="115138"/>
                  </a:lnTo>
                  <a:lnTo>
                    <a:pt x="1697609" y="235572"/>
                  </a:lnTo>
                  <a:lnTo>
                    <a:pt x="1579549" y="235572"/>
                  </a:lnTo>
                  <a:lnTo>
                    <a:pt x="1584998" y="187159"/>
                  </a:lnTo>
                  <a:lnTo>
                    <a:pt x="1597520" y="157594"/>
                  </a:lnTo>
                  <a:lnTo>
                    <a:pt x="1616456" y="142811"/>
                  </a:lnTo>
                  <a:lnTo>
                    <a:pt x="1641106" y="138772"/>
                  </a:lnTo>
                  <a:lnTo>
                    <a:pt x="1662684" y="142100"/>
                  </a:lnTo>
                  <a:lnTo>
                    <a:pt x="1680692" y="155702"/>
                  </a:lnTo>
                  <a:lnTo>
                    <a:pt x="1693037" y="185039"/>
                  </a:lnTo>
                  <a:lnTo>
                    <a:pt x="1697609" y="235572"/>
                  </a:lnTo>
                  <a:lnTo>
                    <a:pt x="1697609" y="115138"/>
                  </a:lnTo>
                  <a:lnTo>
                    <a:pt x="1672564" y="104152"/>
                  </a:lnTo>
                  <a:lnTo>
                    <a:pt x="1641106" y="100723"/>
                  </a:lnTo>
                  <a:lnTo>
                    <a:pt x="1607756" y="104749"/>
                  </a:lnTo>
                  <a:lnTo>
                    <a:pt x="1577289" y="118960"/>
                  </a:lnTo>
                  <a:lnTo>
                    <a:pt x="1552308" y="146532"/>
                  </a:lnTo>
                  <a:lnTo>
                    <a:pt x="1535417" y="190690"/>
                  </a:lnTo>
                  <a:lnTo>
                    <a:pt x="1529207" y="254596"/>
                  </a:lnTo>
                  <a:lnTo>
                    <a:pt x="1536712" y="325183"/>
                  </a:lnTo>
                  <a:lnTo>
                    <a:pt x="1556753" y="370166"/>
                  </a:lnTo>
                  <a:lnTo>
                    <a:pt x="1585633" y="395249"/>
                  </a:lnTo>
                  <a:lnTo>
                    <a:pt x="1619656" y="406120"/>
                  </a:lnTo>
                  <a:lnTo>
                    <a:pt x="1655089" y="408482"/>
                  </a:lnTo>
                  <a:lnTo>
                    <a:pt x="1677695" y="408266"/>
                  </a:lnTo>
                  <a:lnTo>
                    <a:pt x="1693214" y="406730"/>
                  </a:lnTo>
                  <a:lnTo>
                    <a:pt x="1708835" y="402577"/>
                  </a:lnTo>
                  <a:lnTo>
                    <a:pt x="1731759" y="394487"/>
                  </a:lnTo>
                  <a:lnTo>
                    <a:pt x="1731759" y="364286"/>
                  </a:lnTo>
                  <a:lnTo>
                    <a:pt x="1731759" y="349707"/>
                  </a:lnTo>
                  <a:lnTo>
                    <a:pt x="1723796" y="351993"/>
                  </a:lnTo>
                  <a:lnTo>
                    <a:pt x="1704124" y="356997"/>
                  </a:lnTo>
                  <a:lnTo>
                    <a:pt x="1679105" y="362013"/>
                  </a:lnTo>
                  <a:lnTo>
                    <a:pt x="1655089" y="364286"/>
                  </a:lnTo>
                  <a:lnTo>
                    <a:pt x="1631467" y="362978"/>
                  </a:lnTo>
                  <a:lnTo>
                    <a:pt x="1607172" y="352945"/>
                  </a:lnTo>
                  <a:lnTo>
                    <a:pt x="1587868" y="325183"/>
                  </a:lnTo>
                  <a:lnTo>
                    <a:pt x="1578991" y="270268"/>
                  </a:lnTo>
                  <a:lnTo>
                    <a:pt x="1746846" y="270268"/>
                  </a:lnTo>
                  <a:lnTo>
                    <a:pt x="1747418" y="254596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011168" y="9149111"/>
              <a:ext cx="670560" cy="1471930"/>
            </a:xfrm>
            <a:custGeom>
              <a:avLst/>
              <a:gdLst/>
              <a:ahLst/>
              <a:cxnLst/>
              <a:rect l="l" t="t" r="r" b="b"/>
              <a:pathLst>
                <a:path w="670560" h="1471929">
                  <a:moveTo>
                    <a:pt x="173926" y="115354"/>
                  </a:moveTo>
                  <a:lnTo>
                    <a:pt x="166370" y="100418"/>
                  </a:lnTo>
                  <a:lnTo>
                    <a:pt x="0" y="102069"/>
                  </a:lnTo>
                  <a:lnTo>
                    <a:pt x="109918" y="111645"/>
                  </a:lnTo>
                  <a:lnTo>
                    <a:pt x="1562" y="136283"/>
                  </a:lnTo>
                  <a:lnTo>
                    <a:pt x="173926" y="115354"/>
                  </a:lnTo>
                  <a:close/>
                </a:path>
                <a:path w="670560" h="1471929">
                  <a:moveTo>
                    <a:pt x="670026" y="317957"/>
                  </a:moveTo>
                  <a:lnTo>
                    <a:pt x="657974" y="277533"/>
                  </a:lnTo>
                  <a:lnTo>
                    <a:pt x="633476" y="242138"/>
                  </a:lnTo>
                  <a:lnTo>
                    <a:pt x="599617" y="211074"/>
                  </a:lnTo>
                  <a:lnTo>
                    <a:pt x="559485" y="183616"/>
                  </a:lnTo>
                  <a:lnTo>
                    <a:pt x="516153" y="159067"/>
                  </a:lnTo>
                  <a:lnTo>
                    <a:pt x="445312" y="122809"/>
                  </a:lnTo>
                  <a:lnTo>
                    <a:pt x="430872" y="113347"/>
                  </a:lnTo>
                  <a:lnTo>
                    <a:pt x="417233" y="100965"/>
                  </a:lnTo>
                  <a:lnTo>
                    <a:pt x="403999" y="86474"/>
                  </a:lnTo>
                  <a:lnTo>
                    <a:pt x="390766" y="70726"/>
                  </a:lnTo>
                  <a:lnTo>
                    <a:pt x="369265" y="45681"/>
                  </a:lnTo>
                  <a:lnTo>
                    <a:pt x="359778" y="36741"/>
                  </a:lnTo>
                  <a:lnTo>
                    <a:pt x="345122" y="22923"/>
                  </a:lnTo>
                  <a:lnTo>
                    <a:pt x="317068" y="6375"/>
                  </a:lnTo>
                  <a:lnTo>
                    <a:pt x="283870" y="0"/>
                  </a:lnTo>
                  <a:lnTo>
                    <a:pt x="250952" y="2971"/>
                  </a:lnTo>
                  <a:lnTo>
                    <a:pt x="223901" y="10883"/>
                  </a:lnTo>
                  <a:lnTo>
                    <a:pt x="200558" y="22212"/>
                  </a:lnTo>
                  <a:lnTo>
                    <a:pt x="178765" y="35433"/>
                  </a:lnTo>
                  <a:lnTo>
                    <a:pt x="167170" y="42684"/>
                  </a:lnTo>
                  <a:lnTo>
                    <a:pt x="154965" y="49885"/>
                  </a:lnTo>
                  <a:lnTo>
                    <a:pt x="141757" y="56896"/>
                  </a:lnTo>
                  <a:lnTo>
                    <a:pt x="127139" y="63550"/>
                  </a:lnTo>
                  <a:lnTo>
                    <a:pt x="139357" y="91224"/>
                  </a:lnTo>
                  <a:lnTo>
                    <a:pt x="176911" y="78778"/>
                  </a:lnTo>
                  <a:lnTo>
                    <a:pt x="215684" y="55219"/>
                  </a:lnTo>
                  <a:lnTo>
                    <a:pt x="235115" y="45681"/>
                  </a:lnTo>
                  <a:lnTo>
                    <a:pt x="234962" y="45681"/>
                  </a:lnTo>
                  <a:lnTo>
                    <a:pt x="257327" y="39103"/>
                  </a:lnTo>
                  <a:lnTo>
                    <a:pt x="283870" y="36741"/>
                  </a:lnTo>
                  <a:lnTo>
                    <a:pt x="306946" y="41643"/>
                  </a:lnTo>
                  <a:lnTo>
                    <a:pt x="327494" y="54673"/>
                  </a:lnTo>
                  <a:lnTo>
                    <a:pt x="346557" y="73329"/>
                  </a:lnTo>
                  <a:lnTo>
                    <a:pt x="365137" y="95110"/>
                  </a:lnTo>
                  <a:lnTo>
                    <a:pt x="379780" y="112522"/>
                  </a:lnTo>
                  <a:lnTo>
                    <a:pt x="395185" y="129146"/>
                  </a:lnTo>
                  <a:lnTo>
                    <a:pt x="411899" y="143954"/>
                  </a:lnTo>
                  <a:lnTo>
                    <a:pt x="430415" y="155867"/>
                  </a:lnTo>
                  <a:lnTo>
                    <a:pt x="504545" y="193916"/>
                  </a:lnTo>
                  <a:lnTo>
                    <a:pt x="549211" y="219608"/>
                  </a:lnTo>
                  <a:lnTo>
                    <a:pt x="588264" y="247789"/>
                  </a:lnTo>
                  <a:lnTo>
                    <a:pt x="617867" y="279196"/>
                  </a:lnTo>
                  <a:lnTo>
                    <a:pt x="634199" y="314566"/>
                  </a:lnTo>
                  <a:lnTo>
                    <a:pt x="633425" y="354634"/>
                  </a:lnTo>
                  <a:lnTo>
                    <a:pt x="585482" y="405472"/>
                  </a:lnTo>
                  <a:lnTo>
                    <a:pt x="541083" y="434619"/>
                  </a:lnTo>
                  <a:lnTo>
                    <a:pt x="489635" y="464629"/>
                  </a:lnTo>
                  <a:lnTo>
                    <a:pt x="379425" y="525665"/>
                  </a:lnTo>
                  <a:lnTo>
                    <a:pt x="325666" y="556793"/>
                  </a:lnTo>
                  <a:lnTo>
                    <a:pt x="276847" y="587895"/>
                  </a:lnTo>
                  <a:lnTo>
                    <a:pt x="234962" y="619226"/>
                  </a:lnTo>
                  <a:lnTo>
                    <a:pt x="202031" y="651040"/>
                  </a:lnTo>
                  <a:lnTo>
                    <a:pt x="180047" y="683564"/>
                  </a:lnTo>
                  <a:lnTo>
                    <a:pt x="171030" y="717054"/>
                  </a:lnTo>
                  <a:lnTo>
                    <a:pt x="178600" y="755738"/>
                  </a:lnTo>
                  <a:lnTo>
                    <a:pt x="203136" y="782027"/>
                  </a:lnTo>
                  <a:lnTo>
                    <a:pt x="239788" y="798931"/>
                  </a:lnTo>
                  <a:lnTo>
                    <a:pt x="283705" y="809472"/>
                  </a:lnTo>
                  <a:lnTo>
                    <a:pt x="371741" y="823023"/>
                  </a:lnTo>
                  <a:lnTo>
                    <a:pt x="410032" y="831761"/>
                  </a:lnTo>
                  <a:lnTo>
                    <a:pt x="438721" y="844842"/>
                  </a:lnTo>
                  <a:lnTo>
                    <a:pt x="451612" y="864222"/>
                  </a:lnTo>
                  <a:lnTo>
                    <a:pt x="445668" y="890003"/>
                  </a:lnTo>
                  <a:lnTo>
                    <a:pt x="425373" y="918857"/>
                  </a:lnTo>
                  <a:lnTo>
                    <a:pt x="396252" y="949096"/>
                  </a:lnTo>
                  <a:lnTo>
                    <a:pt x="327380" y="1012888"/>
                  </a:lnTo>
                  <a:lnTo>
                    <a:pt x="296595" y="1046175"/>
                  </a:lnTo>
                  <a:lnTo>
                    <a:pt x="276021" y="1079360"/>
                  </a:lnTo>
                  <a:lnTo>
                    <a:pt x="270256" y="1112913"/>
                  </a:lnTo>
                  <a:lnTo>
                    <a:pt x="281038" y="1145197"/>
                  </a:lnTo>
                  <a:lnTo>
                    <a:pt x="302590" y="1165644"/>
                  </a:lnTo>
                  <a:lnTo>
                    <a:pt x="329730" y="1177798"/>
                  </a:lnTo>
                  <a:lnTo>
                    <a:pt x="357251" y="1185227"/>
                  </a:lnTo>
                  <a:lnTo>
                    <a:pt x="375754" y="1189990"/>
                  </a:lnTo>
                  <a:lnTo>
                    <a:pt x="390118" y="1195006"/>
                  </a:lnTo>
                  <a:lnTo>
                    <a:pt x="399681" y="1201039"/>
                  </a:lnTo>
                  <a:lnTo>
                    <a:pt x="403758" y="1208836"/>
                  </a:lnTo>
                  <a:lnTo>
                    <a:pt x="399872" y="1232115"/>
                  </a:lnTo>
                  <a:lnTo>
                    <a:pt x="365544" y="1304721"/>
                  </a:lnTo>
                  <a:lnTo>
                    <a:pt x="341706" y="1348892"/>
                  </a:lnTo>
                  <a:lnTo>
                    <a:pt x="319189" y="1382636"/>
                  </a:lnTo>
                  <a:lnTo>
                    <a:pt x="309181" y="1399222"/>
                  </a:lnTo>
                  <a:lnTo>
                    <a:pt x="296710" y="1426972"/>
                  </a:lnTo>
                  <a:lnTo>
                    <a:pt x="289687" y="1471815"/>
                  </a:lnTo>
                  <a:lnTo>
                    <a:pt x="301879" y="1456651"/>
                  </a:lnTo>
                  <a:lnTo>
                    <a:pt x="330898" y="1418577"/>
                  </a:lnTo>
                  <a:lnTo>
                    <a:pt x="367880" y="1365923"/>
                  </a:lnTo>
                  <a:lnTo>
                    <a:pt x="403948" y="1307033"/>
                  </a:lnTo>
                  <a:lnTo>
                    <a:pt x="430199" y="1250276"/>
                  </a:lnTo>
                  <a:lnTo>
                    <a:pt x="437743" y="1203972"/>
                  </a:lnTo>
                  <a:lnTo>
                    <a:pt x="428840" y="1180426"/>
                  </a:lnTo>
                  <a:lnTo>
                    <a:pt x="411480" y="1165250"/>
                  </a:lnTo>
                  <a:lnTo>
                    <a:pt x="389001" y="1155776"/>
                  </a:lnTo>
                  <a:lnTo>
                    <a:pt x="340423" y="1142860"/>
                  </a:lnTo>
                  <a:lnTo>
                    <a:pt x="321894" y="1135202"/>
                  </a:lnTo>
                  <a:lnTo>
                    <a:pt x="309689" y="1124597"/>
                  </a:lnTo>
                  <a:lnTo>
                    <a:pt x="304342" y="1109268"/>
                  </a:lnTo>
                  <a:lnTo>
                    <a:pt x="310540" y="1087374"/>
                  </a:lnTo>
                  <a:lnTo>
                    <a:pt x="329476" y="1061847"/>
                  </a:lnTo>
                  <a:lnTo>
                    <a:pt x="356247" y="1034503"/>
                  </a:lnTo>
                  <a:lnTo>
                    <a:pt x="424497" y="971296"/>
                  </a:lnTo>
                  <a:lnTo>
                    <a:pt x="457835" y="934758"/>
                  </a:lnTo>
                  <a:lnTo>
                    <a:pt x="480161" y="897432"/>
                  </a:lnTo>
                  <a:lnTo>
                    <a:pt x="485597" y="859231"/>
                  </a:lnTo>
                  <a:lnTo>
                    <a:pt x="468782" y="823531"/>
                  </a:lnTo>
                  <a:lnTo>
                    <a:pt x="433743" y="801458"/>
                  </a:lnTo>
                  <a:lnTo>
                    <a:pt x="386854" y="788504"/>
                  </a:lnTo>
                  <a:lnTo>
                    <a:pt x="281508" y="771575"/>
                  </a:lnTo>
                  <a:lnTo>
                    <a:pt x="240182" y="760349"/>
                  </a:lnTo>
                  <a:lnTo>
                    <a:pt x="213702" y="743788"/>
                  </a:lnTo>
                  <a:lnTo>
                    <a:pt x="205257" y="719213"/>
                  </a:lnTo>
                  <a:lnTo>
                    <a:pt x="214223" y="693254"/>
                  </a:lnTo>
                  <a:lnTo>
                    <a:pt x="269481" y="637730"/>
                  </a:lnTo>
                  <a:lnTo>
                    <a:pt x="310222" y="609231"/>
                  </a:lnTo>
                  <a:lnTo>
                    <a:pt x="356019" y="580923"/>
                  </a:lnTo>
                  <a:lnTo>
                    <a:pt x="404114" y="553351"/>
                  </a:lnTo>
                  <a:lnTo>
                    <a:pt x="504367" y="497903"/>
                  </a:lnTo>
                  <a:lnTo>
                    <a:pt x="552704" y="469874"/>
                  </a:lnTo>
                  <a:lnTo>
                    <a:pt x="594918" y="442722"/>
                  </a:lnTo>
                  <a:lnTo>
                    <a:pt x="629183" y="416204"/>
                  </a:lnTo>
                  <a:lnTo>
                    <a:pt x="653681" y="390080"/>
                  </a:lnTo>
                  <a:lnTo>
                    <a:pt x="666559" y="364109"/>
                  </a:lnTo>
                  <a:lnTo>
                    <a:pt x="670026" y="317957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23544" y="7169651"/>
              <a:ext cx="457834" cy="1358900"/>
            </a:xfrm>
            <a:custGeom>
              <a:avLst/>
              <a:gdLst/>
              <a:ahLst/>
              <a:cxnLst/>
              <a:rect l="l" t="t" r="r" b="b"/>
              <a:pathLst>
                <a:path w="457834" h="1358900">
                  <a:moveTo>
                    <a:pt x="457809" y="1358861"/>
                  </a:moveTo>
                  <a:lnTo>
                    <a:pt x="228904" y="901052"/>
                  </a:lnTo>
                  <a:lnTo>
                    <a:pt x="0" y="1358861"/>
                  </a:lnTo>
                  <a:lnTo>
                    <a:pt x="457809" y="1358861"/>
                  </a:lnTo>
                  <a:close/>
                </a:path>
                <a:path w="457834" h="1358900">
                  <a:moveTo>
                    <a:pt x="457809" y="457809"/>
                  </a:moveTo>
                  <a:lnTo>
                    <a:pt x="228904" y="0"/>
                  </a:lnTo>
                  <a:lnTo>
                    <a:pt x="0" y="457809"/>
                  </a:lnTo>
                  <a:lnTo>
                    <a:pt x="221602" y="457809"/>
                  </a:lnTo>
                  <a:lnTo>
                    <a:pt x="0" y="901039"/>
                  </a:lnTo>
                  <a:lnTo>
                    <a:pt x="457809" y="901039"/>
                  </a:lnTo>
                  <a:lnTo>
                    <a:pt x="236194" y="457809"/>
                  </a:lnTo>
                  <a:lnTo>
                    <a:pt x="457809" y="457809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8" descr="$PPTXTitle"/>
          <p:cNvSpPr txBox="1">
            <a:spLocks noGrp="1"/>
          </p:cNvSpPr>
          <p:nvPr>
            <p:ph type="title"/>
          </p:nvPr>
        </p:nvSpPr>
        <p:spPr>
          <a:xfrm>
            <a:off x="3241150" y="268411"/>
            <a:ext cx="12626378" cy="1387172"/>
          </a:xfrm>
          <a:prstGeom prst="rect">
            <a:avLst/>
          </a:prstGeom>
        </p:spPr>
        <p:txBody>
          <a:bodyPr vert="horz" wrap="square" lIns="0" tIns="619376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95"/>
              </a:spcBef>
            </a:pPr>
            <a:r>
              <a:rPr lang="nl-NL" sz="4950" spc="-110">
                <a:solidFill>
                  <a:srgbClr val="B8BBB8"/>
                </a:solidFill>
              </a:rPr>
              <a:t>Organisatie Samen Drenthe</a:t>
            </a:r>
            <a:endParaRPr sz="4950"/>
          </a:p>
        </p:txBody>
      </p:sp>
      <p:sp>
        <p:nvSpPr>
          <p:cNvPr id="19" name="object 19"/>
          <p:cNvSpPr txBox="1"/>
          <p:nvPr/>
        </p:nvSpPr>
        <p:spPr>
          <a:xfrm>
            <a:off x="2290893" y="1808054"/>
            <a:ext cx="14217594" cy="68251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1165" marR="5080" lvl="0" indent="-419100" defTabSz="914400" eaLnBrk="1" fontAlgn="auto" latinLnBrk="0" hangingPunct="1">
              <a:lnSpc>
                <a:spcPct val="114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1165" algn="l"/>
              </a:tabLst>
              <a:defRPr/>
            </a:pPr>
            <a:r>
              <a:rPr kumimoji="0" sz="2950" b="1" i="0" u="none" strike="noStrike" kern="0" cap="none" spc="0" normalizeH="0" baseline="0" noProof="0" dirty="0" err="1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"/>
                <a:cs typeface="Calibri"/>
              </a:rPr>
              <a:t>Inzet</a:t>
            </a:r>
            <a:r>
              <a:rPr kumimoji="0" sz="2950" b="1" i="0" u="none" strike="noStrike" kern="0" cap="none" spc="0" normalizeH="0" baseline="0" noProof="0" dirty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"/>
                <a:cs typeface="Calibri"/>
              </a:rPr>
              <a:t>:</a:t>
            </a:r>
            <a:r>
              <a:rPr kumimoji="0" lang="nl-NL" sz="2950" b="1" i="0" u="none" strike="noStrike" kern="0" cap="none" spc="0" normalizeH="0" baseline="0" noProof="0" dirty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lang="nl-NL" sz="295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toekomstbestendige professionele organisatie voor de gezondheid en de veiligheid voor Drentse inwoners, in samenwerking met maatschappelijke partners, waar het fijn werken is en medewerkers en leidinggevenden goed toegerust zijn.</a:t>
            </a:r>
            <a:endParaRPr kumimoji="0" sz="2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rgbClr val="363C35"/>
              </a:buClr>
              <a:buSzTx/>
              <a:buFont typeface="Calibri"/>
              <a:buChar char="•"/>
              <a:tabLst/>
              <a:defRPr/>
            </a:pPr>
            <a:endParaRPr kumimoji="0" sz="2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31165" marR="0" lvl="0" indent="-418465" defTabSz="914400" eaLnBrk="1" fontAlgn="auto" latinLnBrk="0" hangingPunct="1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1165" algn="l"/>
              </a:tabLst>
              <a:defRPr/>
            </a:pPr>
            <a:r>
              <a:rPr kumimoji="0" sz="2950" b="1" i="0" u="none" strike="noStrike" kern="0" cap="none" spc="0" normalizeH="0" baseline="0" noProof="0" dirty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"/>
                <a:cs typeface="Calibri"/>
              </a:rPr>
              <a:t>Focus</a:t>
            </a:r>
            <a:r>
              <a:rPr kumimoji="0" sz="2950" b="1" i="0" u="none" strike="noStrike" kern="0" cap="none" spc="-15" normalizeH="0" baseline="0" noProof="0" dirty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950" b="1" i="0" u="none" strike="noStrike" kern="0" cap="none" spc="0" normalizeH="0" baseline="0" noProof="0" dirty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"/>
                <a:cs typeface="Calibri"/>
              </a:rPr>
              <a:t>op</a:t>
            </a:r>
            <a:r>
              <a:rPr kumimoji="0" sz="2950" b="1" i="0" u="none" strike="noStrike" kern="0" cap="none" spc="-5" normalizeH="0" baseline="0" noProof="0" dirty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950" b="1" i="0" u="none" strike="noStrike" kern="0" cap="none" spc="0" normalizeH="0" baseline="0" noProof="0" dirty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"/>
                <a:cs typeface="Calibri"/>
              </a:rPr>
              <a:t>3</a:t>
            </a:r>
            <a:r>
              <a:rPr kumimoji="0" sz="2950" b="1" i="0" u="none" strike="noStrike" kern="0" cap="none" spc="-10" normalizeH="0" baseline="0" noProof="0" dirty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lang="nl-NL" sz="2950" b="1" spc="-10" dirty="0">
                <a:solidFill>
                  <a:srgbClr val="363C35"/>
                </a:solidFill>
                <a:latin typeface="Calibri"/>
                <a:cs typeface="Calibri"/>
              </a:rPr>
              <a:t>thema’s</a:t>
            </a:r>
            <a:endParaRPr kumimoji="0" sz="2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839469" marR="0" lvl="1" indent="-418465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839469" algn="l"/>
              </a:tabLst>
              <a:defRPr/>
            </a:pPr>
            <a:r>
              <a:rPr lang="nl-NL" sz="2950" spc="-10" dirty="0">
                <a:solidFill>
                  <a:srgbClr val="363C35"/>
                </a:solidFill>
                <a:latin typeface="Calibri Light"/>
                <a:cs typeface="Calibri Light"/>
              </a:rPr>
              <a:t>Strategie Samen Drenthe</a:t>
            </a:r>
            <a:endParaRPr kumimoji="0" sz="2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839469" marR="0" lvl="1" indent="-418465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839469" algn="l"/>
              </a:tabLst>
              <a:defRPr/>
            </a:pPr>
            <a:r>
              <a:rPr lang="nl-NL" sz="2950" dirty="0">
                <a:solidFill>
                  <a:srgbClr val="363C35"/>
                </a:solidFill>
                <a:latin typeface="Calibri Light"/>
                <a:cs typeface="Calibri Light"/>
              </a:rPr>
              <a:t>Leiderschap en cultuur</a:t>
            </a:r>
            <a:endParaRPr kumimoji="0" sz="2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839469" marR="0" lvl="1" indent="-418465" defTabSz="914400" eaLnBrk="1" fontAlgn="auto" latinLnBrk="0" hangingPunct="1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839469" algn="l"/>
              </a:tabLst>
              <a:defRPr/>
            </a:pPr>
            <a:r>
              <a:rPr lang="nl-NL" sz="2950" dirty="0">
                <a:solidFill>
                  <a:srgbClr val="363C35"/>
                </a:solidFill>
                <a:latin typeface="Calibri Light"/>
                <a:cs typeface="Calibri Light"/>
              </a:rPr>
              <a:t>Heldere </a:t>
            </a:r>
            <a:r>
              <a:rPr lang="nl-NL" sz="2950" dirty="0" err="1">
                <a:solidFill>
                  <a:srgbClr val="363C35"/>
                </a:solidFill>
                <a:latin typeface="Calibri Light"/>
                <a:cs typeface="Calibri Light"/>
              </a:rPr>
              <a:t>organisatieinrichting</a:t>
            </a:r>
            <a:endParaRPr kumimoji="0" sz="2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63C35"/>
              </a:buClr>
              <a:buSzTx/>
              <a:tabLst/>
              <a:defRPr/>
            </a:pPr>
            <a:endParaRPr kumimoji="0" sz="2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431165" marR="0" lvl="0" indent="-4184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1165" algn="l"/>
              </a:tabLst>
              <a:defRPr/>
            </a:pPr>
            <a:r>
              <a:rPr lang="nl-NL" sz="2950" b="1" dirty="0">
                <a:solidFill>
                  <a:srgbClr val="363C35"/>
                </a:solidFill>
                <a:latin typeface="Calibri"/>
                <a:cs typeface="Calibri"/>
              </a:rPr>
              <a:t>Signalen</a:t>
            </a:r>
          </a:p>
          <a:p>
            <a:pPr marL="839469" marR="0" lvl="1" indent="-418465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839469" algn="l"/>
              </a:tabLst>
              <a:defRPr/>
            </a:pPr>
            <a:r>
              <a:rPr lang="nl-NL" sz="2950" spc="-10" dirty="0">
                <a:solidFill>
                  <a:srgbClr val="363C35"/>
                </a:solidFill>
                <a:latin typeface="Calibri Light"/>
                <a:cs typeface="Calibri Light"/>
              </a:rPr>
              <a:t>Schaarse specialistische functies </a:t>
            </a:r>
            <a:endParaRPr lang="nl-NL" sz="2950" dirty="0">
              <a:latin typeface="Calibri Light"/>
              <a:cs typeface="Calibri Light"/>
            </a:endParaRPr>
          </a:p>
          <a:p>
            <a:pPr marL="839469" marR="0" lvl="1" indent="-418465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839469" algn="l"/>
              </a:tabLst>
              <a:defRPr/>
            </a:pPr>
            <a:r>
              <a:rPr lang="nl-NL" sz="2950" dirty="0">
                <a:solidFill>
                  <a:srgbClr val="363C35"/>
                </a:solidFill>
                <a:latin typeface="Calibri Light"/>
                <a:cs typeface="Calibri Light"/>
              </a:rPr>
              <a:t>Te grote span of attention (&gt;70)</a:t>
            </a:r>
          </a:p>
          <a:p>
            <a:pPr marL="839469" marR="0" lvl="1" indent="-418465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839469" algn="l"/>
              </a:tabLst>
              <a:defRPr/>
            </a:pPr>
            <a:r>
              <a:rPr lang="nl-NL" sz="2950" dirty="0">
                <a:solidFill>
                  <a:srgbClr val="363C35"/>
                </a:solidFill>
                <a:latin typeface="Calibri Light"/>
                <a:cs typeface="Calibri Light"/>
              </a:rPr>
              <a:t>Autonome groei primaire taken</a:t>
            </a:r>
          </a:p>
          <a:p>
            <a:pPr marL="839469" marR="0" lvl="1" indent="-418465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839469" algn="l"/>
              </a:tabLst>
              <a:defRPr/>
            </a:pPr>
            <a:r>
              <a:rPr lang="nl-NL" sz="2950" dirty="0">
                <a:solidFill>
                  <a:srgbClr val="363C35"/>
                </a:solidFill>
                <a:latin typeface="Calibri Light"/>
                <a:cs typeface="Calibri Light"/>
              </a:rPr>
              <a:t>Autonome groei bedrijfsvoering achtergebleven - uit balans</a:t>
            </a:r>
            <a:endParaRPr lang="nl-NL" sz="2950" dirty="0">
              <a:latin typeface="Calibri Light"/>
              <a:cs typeface="Calibri Light"/>
            </a:endParaRPr>
          </a:p>
          <a:p>
            <a:pPr marL="421004" marR="0" lvl="1" defTabSz="914400" eaLnBrk="1" fontAlgn="auto" latinLnBrk="0" hangingPunct="1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839469" algn="l"/>
              </a:tabLst>
              <a:defRPr/>
            </a:pPr>
            <a:endParaRPr kumimoji="0" sz="295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3B630BAC-6802-F912-0E37-0D7660CCE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7759" y="4536041"/>
            <a:ext cx="4340728" cy="2889754"/>
          </a:xfrm>
          <a:prstGeom prst="rect">
            <a:avLst/>
          </a:prstGeom>
        </p:spPr>
      </p:pic>
      <p:sp>
        <p:nvSpPr>
          <p:cNvPr id="20" name="Rechthoek 19">
            <a:extLst>
              <a:ext uri="{FF2B5EF4-FFF2-40B4-BE49-F238E27FC236}">
                <a16:creationId xmlns:a16="http://schemas.microsoft.com/office/drawing/2014/main" id="{DD84A575-B3F7-0FA4-4AD7-7793BAEBE72D}"/>
              </a:ext>
            </a:extLst>
          </p:cNvPr>
          <p:cNvSpPr/>
          <p:nvPr/>
        </p:nvSpPr>
        <p:spPr>
          <a:xfrm>
            <a:off x="1397863" y="8650550"/>
            <a:ext cx="3283871" cy="1577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61322BA-DEA8-1F88-92E8-4C344FE3D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E545F062-939B-B08E-A8EC-CEB9897AAC4A}"/>
              </a:ext>
            </a:extLst>
          </p:cNvPr>
          <p:cNvGrpSpPr/>
          <p:nvPr/>
        </p:nvGrpSpPr>
        <p:grpSpPr>
          <a:xfrm>
            <a:off x="0" y="2"/>
            <a:ext cx="20104100" cy="11308715"/>
            <a:chOff x="0" y="2"/>
            <a:chExt cx="20104100" cy="1130871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95E27E2B-65C7-238F-E616-C9266F0AFD17}"/>
                </a:ext>
              </a:extLst>
            </p:cNvPr>
            <p:cNvSpPr/>
            <p:nvPr/>
          </p:nvSpPr>
          <p:spPr>
            <a:xfrm>
              <a:off x="1397863" y="988994"/>
              <a:ext cx="17011650" cy="7687945"/>
            </a:xfrm>
            <a:custGeom>
              <a:avLst/>
              <a:gdLst/>
              <a:ahLst/>
              <a:cxnLst/>
              <a:rect l="l" t="t" r="r" b="b"/>
              <a:pathLst>
                <a:path w="17011650" h="7687945">
                  <a:moveTo>
                    <a:pt x="14077299" y="0"/>
                  </a:moveTo>
                  <a:lnTo>
                    <a:pt x="0" y="0"/>
                  </a:lnTo>
                  <a:lnTo>
                    <a:pt x="10470" y="7687922"/>
                  </a:lnTo>
                  <a:lnTo>
                    <a:pt x="17011565" y="7687922"/>
                  </a:lnTo>
                  <a:lnTo>
                    <a:pt x="17011565" y="3027415"/>
                  </a:lnTo>
                  <a:lnTo>
                    <a:pt x="17011187" y="2978331"/>
                  </a:lnTo>
                  <a:lnTo>
                    <a:pt x="17010058" y="2929436"/>
                  </a:lnTo>
                  <a:lnTo>
                    <a:pt x="17008182" y="2880735"/>
                  </a:lnTo>
                  <a:lnTo>
                    <a:pt x="17005565" y="2832234"/>
                  </a:lnTo>
                  <a:lnTo>
                    <a:pt x="17002214" y="2783939"/>
                  </a:lnTo>
                  <a:lnTo>
                    <a:pt x="16998133" y="2735856"/>
                  </a:lnTo>
                  <a:lnTo>
                    <a:pt x="16993329" y="2687990"/>
                  </a:lnTo>
                  <a:lnTo>
                    <a:pt x="16987807" y="2640349"/>
                  </a:lnTo>
                  <a:lnTo>
                    <a:pt x="16981573" y="2592937"/>
                  </a:lnTo>
                  <a:lnTo>
                    <a:pt x="16974633" y="2545760"/>
                  </a:lnTo>
                  <a:lnTo>
                    <a:pt x="16966992" y="2498825"/>
                  </a:lnTo>
                  <a:lnTo>
                    <a:pt x="16958656" y="2452137"/>
                  </a:lnTo>
                  <a:lnTo>
                    <a:pt x="16949631" y="2405702"/>
                  </a:lnTo>
                  <a:lnTo>
                    <a:pt x="16939922" y="2359526"/>
                  </a:lnTo>
                  <a:lnTo>
                    <a:pt x="16929535" y="2313614"/>
                  </a:lnTo>
                  <a:lnTo>
                    <a:pt x="16918476" y="2267974"/>
                  </a:lnTo>
                  <a:lnTo>
                    <a:pt x="16906750" y="2222610"/>
                  </a:lnTo>
                  <a:lnTo>
                    <a:pt x="16894364" y="2177528"/>
                  </a:lnTo>
                  <a:lnTo>
                    <a:pt x="16881322" y="2132735"/>
                  </a:lnTo>
                  <a:lnTo>
                    <a:pt x="16867631" y="2088235"/>
                  </a:lnTo>
                  <a:lnTo>
                    <a:pt x="16853296" y="2044036"/>
                  </a:lnTo>
                  <a:lnTo>
                    <a:pt x="16838323" y="2000143"/>
                  </a:lnTo>
                  <a:lnTo>
                    <a:pt x="16822718" y="1956561"/>
                  </a:lnTo>
                  <a:lnTo>
                    <a:pt x="16806486" y="1913298"/>
                  </a:lnTo>
                  <a:lnTo>
                    <a:pt x="16789633" y="1870357"/>
                  </a:lnTo>
                  <a:lnTo>
                    <a:pt x="16772165" y="1827746"/>
                  </a:lnTo>
                  <a:lnTo>
                    <a:pt x="16754087" y="1785471"/>
                  </a:lnTo>
                  <a:lnTo>
                    <a:pt x="16735405" y="1743536"/>
                  </a:lnTo>
                  <a:lnTo>
                    <a:pt x="16716125" y="1701949"/>
                  </a:lnTo>
                  <a:lnTo>
                    <a:pt x="16696253" y="1660714"/>
                  </a:lnTo>
                  <a:lnTo>
                    <a:pt x="16675793" y="1619838"/>
                  </a:lnTo>
                  <a:lnTo>
                    <a:pt x="16654753" y="1579327"/>
                  </a:lnTo>
                  <a:lnTo>
                    <a:pt x="16633137" y="1539187"/>
                  </a:lnTo>
                  <a:lnTo>
                    <a:pt x="16610951" y="1499423"/>
                  </a:lnTo>
                  <a:lnTo>
                    <a:pt x="16588201" y="1460041"/>
                  </a:lnTo>
                  <a:lnTo>
                    <a:pt x="16564893" y="1421047"/>
                  </a:lnTo>
                  <a:lnTo>
                    <a:pt x="16541032" y="1382447"/>
                  </a:lnTo>
                  <a:lnTo>
                    <a:pt x="16516625" y="1344247"/>
                  </a:lnTo>
                  <a:lnTo>
                    <a:pt x="16491675" y="1306453"/>
                  </a:lnTo>
                  <a:lnTo>
                    <a:pt x="16466191" y="1269070"/>
                  </a:lnTo>
                  <a:lnTo>
                    <a:pt x="16440176" y="1232105"/>
                  </a:lnTo>
                  <a:lnTo>
                    <a:pt x="16413637" y="1195564"/>
                  </a:lnTo>
                  <a:lnTo>
                    <a:pt x="16386580" y="1159451"/>
                  </a:lnTo>
                  <a:lnTo>
                    <a:pt x="16359010" y="1123774"/>
                  </a:lnTo>
                  <a:lnTo>
                    <a:pt x="16330932" y="1088538"/>
                  </a:lnTo>
                  <a:lnTo>
                    <a:pt x="16302354" y="1053749"/>
                  </a:lnTo>
                  <a:lnTo>
                    <a:pt x="16273279" y="1019412"/>
                  </a:lnTo>
                  <a:lnTo>
                    <a:pt x="16243714" y="985534"/>
                  </a:lnTo>
                  <a:lnTo>
                    <a:pt x="16213665" y="952121"/>
                  </a:lnTo>
                  <a:lnTo>
                    <a:pt x="16183138" y="919178"/>
                  </a:lnTo>
                  <a:lnTo>
                    <a:pt x="16152137" y="886711"/>
                  </a:lnTo>
                  <a:lnTo>
                    <a:pt x="16120669" y="854726"/>
                  </a:lnTo>
                  <a:lnTo>
                    <a:pt x="16088740" y="823229"/>
                  </a:lnTo>
                  <a:lnTo>
                    <a:pt x="16056355" y="792226"/>
                  </a:lnTo>
                  <a:lnTo>
                    <a:pt x="16023519" y="761723"/>
                  </a:lnTo>
                  <a:lnTo>
                    <a:pt x="15990239" y="731726"/>
                  </a:lnTo>
                  <a:lnTo>
                    <a:pt x="15956520" y="702240"/>
                  </a:lnTo>
                  <a:lnTo>
                    <a:pt x="15922368" y="673271"/>
                  </a:lnTo>
                  <a:lnTo>
                    <a:pt x="15887788" y="644826"/>
                  </a:lnTo>
                  <a:lnTo>
                    <a:pt x="15852787" y="616909"/>
                  </a:lnTo>
                  <a:lnTo>
                    <a:pt x="15817370" y="589528"/>
                  </a:lnTo>
                  <a:lnTo>
                    <a:pt x="15781542" y="562687"/>
                  </a:lnTo>
                  <a:lnTo>
                    <a:pt x="15745310" y="536394"/>
                  </a:lnTo>
                  <a:lnTo>
                    <a:pt x="15708679" y="510653"/>
                  </a:lnTo>
                  <a:lnTo>
                    <a:pt x="15671654" y="485470"/>
                  </a:lnTo>
                  <a:lnTo>
                    <a:pt x="15634242" y="460852"/>
                  </a:lnTo>
                  <a:lnTo>
                    <a:pt x="15596448" y="436803"/>
                  </a:lnTo>
                  <a:lnTo>
                    <a:pt x="15558278" y="413331"/>
                  </a:lnTo>
                  <a:lnTo>
                    <a:pt x="15519737" y="390441"/>
                  </a:lnTo>
                  <a:lnTo>
                    <a:pt x="15480831" y="368139"/>
                  </a:lnTo>
                  <a:lnTo>
                    <a:pt x="15441567" y="346431"/>
                  </a:lnTo>
                  <a:lnTo>
                    <a:pt x="15401949" y="325322"/>
                  </a:lnTo>
                  <a:lnTo>
                    <a:pt x="15361983" y="304819"/>
                  </a:lnTo>
                  <a:lnTo>
                    <a:pt x="15321675" y="284926"/>
                  </a:lnTo>
                  <a:lnTo>
                    <a:pt x="15281031" y="265652"/>
                  </a:lnTo>
                  <a:lnTo>
                    <a:pt x="15240056" y="247000"/>
                  </a:lnTo>
                  <a:lnTo>
                    <a:pt x="15198756" y="228977"/>
                  </a:lnTo>
                  <a:lnTo>
                    <a:pt x="15157137" y="211589"/>
                  </a:lnTo>
                  <a:lnTo>
                    <a:pt x="15115204" y="194842"/>
                  </a:lnTo>
                  <a:lnTo>
                    <a:pt x="15072964" y="178741"/>
                  </a:lnTo>
                  <a:lnTo>
                    <a:pt x="15030421" y="163293"/>
                  </a:lnTo>
                  <a:lnTo>
                    <a:pt x="14987582" y="148503"/>
                  </a:lnTo>
                  <a:lnTo>
                    <a:pt x="14944452" y="134377"/>
                  </a:lnTo>
                  <a:lnTo>
                    <a:pt x="14901036" y="120922"/>
                  </a:lnTo>
                  <a:lnTo>
                    <a:pt x="14857342" y="108142"/>
                  </a:lnTo>
                  <a:lnTo>
                    <a:pt x="14813373" y="96044"/>
                  </a:lnTo>
                  <a:lnTo>
                    <a:pt x="14769137" y="84634"/>
                  </a:lnTo>
                  <a:lnTo>
                    <a:pt x="14724638" y="73917"/>
                  </a:lnTo>
                  <a:lnTo>
                    <a:pt x="14679883" y="63900"/>
                  </a:lnTo>
                  <a:lnTo>
                    <a:pt x="14634877" y="54589"/>
                  </a:lnTo>
                  <a:lnTo>
                    <a:pt x="14589625" y="45988"/>
                  </a:lnTo>
                  <a:lnTo>
                    <a:pt x="14544134" y="38104"/>
                  </a:lnTo>
                  <a:lnTo>
                    <a:pt x="14498409" y="30944"/>
                  </a:lnTo>
                  <a:lnTo>
                    <a:pt x="14452456" y="24512"/>
                  </a:lnTo>
                  <a:lnTo>
                    <a:pt x="14406280" y="18815"/>
                  </a:lnTo>
                  <a:lnTo>
                    <a:pt x="14359888" y="13858"/>
                  </a:lnTo>
                  <a:lnTo>
                    <a:pt x="14313284" y="9648"/>
                  </a:lnTo>
                  <a:lnTo>
                    <a:pt x="14266475" y="6190"/>
                  </a:lnTo>
                  <a:lnTo>
                    <a:pt x="14219466" y="3491"/>
                  </a:lnTo>
                  <a:lnTo>
                    <a:pt x="14172263" y="1555"/>
                  </a:lnTo>
                  <a:lnTo>
                    <a:pt x="14124872" y="389"/>
                  </a:lnTo>
                  <a:lnTo>
                    <a:pt x="14077299" y="0"/>
                  </a:lnTo>
                  <a:close/>
                </a:path>
              </a:pathLst>
            </a:custGeom>
            <a:solidFill>
              <a:srgbClr val="EAEB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69EB885-E817-FA0D-D792-7FF6206EB6D0}"/>
                </a:ext>
              </a:extLst>
            </p:cNvPr>
            <p:cNvSpPr/>
            <p:nvPr/>
          </p:nvSpPr>
          <p:spPr>
            <a:xfrm>
              <a:off x="16908104" y="6175347"/>
              <a:ext cx="2675890" cy="5133340"/>
            </a:xfrm>
            <a:custGeom>
              <a:avLst/>
              <a:gdLst/>
              <a:ahLst/>
              <a:cxnLst/>
              <a:rect l="l" t="t" r="r" b="b"/>
              <a:pathLst>
                <a:path w="2675890" h="5133340">
                  <a:moveTo>
                    <a:pt x="1337938" y="0"/>
                  </a:moveTo>
                  <a:lnTo>
                    <a:pt x="1289950" y="844"/>
                  </a:lnTo>
                  <a:lnTo>
                    <a:pt x="1242388" y="3359"/>
                  </a:lnTo>
                  <a:lnTo>
                    <a:pt x="1195279" y="7516"/>
                  </a:lnTo>
                  <a:lnTo>
                    <a:pt x="1148652" y="13286"/>
                  </a:lnTo>
                  <a:lnTo>
                    <a:pt x="1102534" y="20642"/>
                  </a:lnTo>
                  <a:lnTo>
                    <a:pt x="1056955" y="29554"/>
                  </a:lnTo>
                  <a:lnTo>
                    <a:pt x="1011942" y="39996"/>
                  </a:lnTo>
                  <a:lnTo>
                    <a:pt x="967524" y="51938"/>
                  </a:lnTo>
                  <a:lnTo>
                    <a:pt x="923729" y="65352"/>
                  </a:lnTo>
                  <a:lnTo>
                    <a:pt x="880585" y="80210"/>
                  </a:lnTo>
                  <a:lnTo>
                    <a:pt x="838121" y="96483"/>
                  </a:lnTo>
                  <a:lnTo>
                    <a:pt x="796365" y="114144"/>
                  </a:lnTo>
                  <a:lnTo>
                    <a:pt x="755346" y="133163"/>
                  </a:lnTo>
                  <a:lnTo>
                    <a:pt x="715091" y="153513"/>
                  </a:lnTo>
                  <a:lnTo>
                    <a:pt x="675629" y="175166"/>
                  </a:lnTo>
                  <a:lnTo>
                    <a:pt x="636988" y="198092"/>
                  </a:lnTo>
                  <a:lnTo>
                    <a:pt x="599197" y="222265"/>
                  </a:lnTo>
                  <a:lnTo>
                    <a:pt x="562283" y="247654"/>
                  </a:lnTo>
                  <a:lnTo>
                    <a:pt x="526276" y="274233"/>
                  </a:lnTo>
                  <a:lnTo>
                    <a:pt x="491203" y="301973"/>
                  </a:lnTo>
                  <a:lnTo>
                    <a:pt x="457093" y="330845"/>
                  </a:lnTo>
                  <a:lnTo>
                    <a:pt x="423974" y="360821"/>
                  </a:lnTo>
                  <a:lnTo>
                    <a:pt x="391874" y="391874"/>
                  </a:lnTo>
                  <a:lnTo>
                    <a:pt x="360821" y="423974"/>
                  </a:lnTo>
                  <a:lnTo>
                    <a:pt x="330845" y="457093"/>
                  </a:lnTo>
                  <a:lnTo>
                    <a:pt x="301973" y="491203"/>
                  </a:lnTo>
                  <a:lnTo>
                    <a:pt x="274233" y="526276"/>
                  </a:lnTo>
                  <a:lnTo>
                    <a:pt x="247654" y="562283"/>
                  </a:lnTo>
                  <a:lnTo>
                    <a:pt x="222265" y="599197"/>
                  </a:lnTo>
                  <a:lnTo>
                    <a:pt x="198092" y="636988"/>
                  </a:lnTo>
                  <a:lnTo>
                    <a:pt x="175166" y="675629"/>
                  </a:lnTo>
                  <a:lnTo>
                    <a:pt x="153513" y="715091"/>
                  </a:lnTo>
                  <a:lnTo>
                    <a:pt x="133163" y="755346"/>
                  </a:lnTo>
                  <a:lnTo>
                    <a:pt x="114144" y="796365"/>
                  </a:lnTo>
                  <a:lnTo>
                    <a:pt x="96483" y="838121"/>
                  </a:lnTo>
                  <a:lnTo>
                    <a:pt x="80210" y="880585"/>
                  </a:lnTo>
                  <a:lnTo>
                    <a:pt x="65352" y="923729"/>
                  </a:lnTo>
                  <a:lnTo>
                    <a:pt x="51938" y="967524"/>
                  </a:lnTo>
                  <a:lnTo>
                    <a:pt x="39996" y="1011942"/>
                  </a:lnTo>
                  <a:lnTo>
                    <a:pt x="29554" y="1056955"/>
                  </a:lnTo>
                  <a:lnTo>
                    <a:pt x="20642" y="1102534"/>
                  </a:lnTo>
                  <a:lnTo>
                    <a:pt x="13286" y="1148652"/>
                  </a:lnTo>
                  <a:lnTo>
                    <a:pt x="7516" y="1195279"/>
                  </a:lnTo>
                  <a:lnTo>
                    <a:pt x="3359" y="1242388"/>
                  </a:lnTo>
                  <a:lnTo>
                    <a:pt x="844" y="1289950"/>
                  </a:lnTo>
                  <a:lnTo>
                    <a:pt x="0" y="1337938"/>
                  </a:lnTo>
                  <a:lnTo>
                    <a:pt x="0" y="5133209"/>
                  </a:lnTo>
                  <a:lnTo>
                    <a:pt x="2675866" y="5133209"/>
                  </a:lnTo>
                  <a:lnTo>
                    <a:pt x="2675866" y="1337938"/>
                  </a:lnTo>
                  <a:lnTo>
                    <a:pt x="2675021" y="1289950"/>
                  </a:lnTo>
                  <a:lnTo>
                    <a:pt x="2672506" y="1242388"/>
                  </a:lnTo>
                  <a:lnTo>
                    <a:pt x="2668350" y="1195279"/>
                  </a:lnTo>
                  <a:lnTo>
                    <a:pt x="2662579" y="1148652"/>
                  </a:lnTo>
                  <a:lnTo>
                    <a:pt x="2655224" y="1102534"/>
                  </a:lnTo>
                  <a:lnTo>
                    <a:pt x="2646311" y="1056955"/>
                  </a:lnTo>
                  <a:lnTo>
                    <a:pt x="2635870" y="1011942"/>
                  </a:lnTo>
                  <a:lnTo>
                    <a:pt x="2623928" y="967524"/>
                  </a:lnTo>
                  <a:lnTo>
                    <a:pt x="2610514" y="923729"/>
                  </a:lnTo>
                  <a:lnTo>
                    <a:pt x="2595657" y="880585"/>
                  </a:lnTo>
                  <a:lnTo>
                    <a:pt x="2579384" y="838121"/>
                  </a:lnTo>
                  <a:lnTo>
                    <a:pt x="2561723" y="796365"/>
                  </a:lnTo>
                  <a:lnTo>
                    <a:pt x="2542704" y="755346"/>
                  </a:lnTo>
                  <a:lnTo>
                    <a:pt x="2522354" y="715091"/>
                  </a:lnTo>
                  <a:lnTo>
                    <a:pt x="2500702" y="675629"/>
                  </a:lnTo>
                  <a:lnTo>
                    <a:pt x="2477776" y="636988"/>
                  </a:lnTo>
                  <a:lnTo>
                    <a:pt x="2453604" y="599197"/>
                  </a:lnTo>
                  <a:lnTo>
                    <a:pt x="2428214" y="562283"/>
                  </a:lnTo>
                  <a:lnTo>
                    <a:pt x="2401636" y="526276"/>
                  </a:lnTo>
                  <a:lnTo>
                    <a:pt x="2373897" y="491203"/>
                  </a:lnTo>
                  <a:lnTo>
                    <a:pt x="2345025" y="457093"/>
                  </a:lnTo>
                  <a:lnTo>
                    <a:pt x="2315049" y="423974"/>
                  </a:lnTo>
                  <a:lnTo>
                    <a:pt x="2283997" y="391874"/>
                  </a:lnTo>
                  <a:lnTo>
                    <a:pt x="2251897" y="360821"/>
                  </a:lnTo>
                  <a:lnTo>
                    <a:pt x="2218778" y="330845"/>
                  </a:lnTo>
                  <a:lnTo>
                    <a:pt x="2184668" y="301973"/>
                  </a:lnTo>
                  <a:lnTo>
                    <a:pt x="2149596" y="274233"/>
                  </a:lnTo>
                  <a:lnTo>
                    <a:pt x="2113589" y="247654"/>
                  </a:lnTo>
                  <a:lnTo>
                    <a:pt x="2076676" y="222265"/>
                  </a:lnTo>
                  <a:lnTo>
                    <a:pt x="2038885" y="198092"/>
                  </a:lnTo>
                  <a:lnTo>
                    <a:pt x="2000244" y="175166"/>
                  </a:lnTo>
                  <a:lnTo>
                    <a:pt x="1960782" y="153513"/>
                  </a:lnTo>
                  <a:lnTo>
                    <a:pt x="1920528" y="133163"/>
                  </a:lnTo>
                  <a:lnTo>
                    <a:pt x="1879508" y="114144"/>
                  </a:lnTo>
                  <a:lnTo>
                    <a:pt x="1837753" y="96483"/>
                  </a:lnTo>
                  <a:lnTo>
                    <a:pt x="1795289" y="80210"/>
                  </a:lnTo>
                  <a:lnTo>
                    <a:pt x="1752146" y="65352"/>
                  </a:lnTo>
                  <a:lnTo>
                    <a:pt x="1708351" y="51938"/>
                  </a:lnTo>
                  <a:lnTo>
                    <a:pt x="1663933" y="39996"/>
                  </a:lnTo>
                  <a:lnTo>
                    <a:pt x="1618921" y="29554"/>
                  </a:lnTo>
                  <a:lnTo>
                    <a:pt x="1573341" y="20642"/>
                  </a:lnTo>
                  <a:lnTo>
                    <a:pt x="1527224" y="13286"/>
                  </a:lnTo>
                  <a:lnTo>
                    <a:pt x="1480596" y="7516"/>
                  </a:lnTo>
                  <a:lnTo>
                    <a:pt x="1433487" y="3359"/>
                  </a:lnTo>
                  <a:lnTo>
                    <a:pt x="1385925" y="844"/>
                  </a:lnTo>
                  <a:lnTo>
                    <a:pt x="1337938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A65311B-8BD2-4434-9EA2-BDFEE0278ADC}"/>
                </a:ext>
              </a:extLst>
            </p:cNvPr>
            <p:cNvSpPr/>
            <p:nvPr/>
          </p:nvSpPr>
          <p:spPr>
            <a:xfrm>
              <a:off x="2031353" y="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30">
                  <a:moveTo>
                    <a:pt x="988985" y="0"/>
                  </a:moveTo>
                  <a:lnTo>
                    <a:pt x="0" y="0"/>
                  </a:lnTo>
                  <a:lnTo>
                    <a:pt x="0" y="988985"/>
                  </a:lnTo>
                  <a:lnTo>
                    <a:pt x="47917" y="987845"/>
                  </a:lnTo>
                  <a:lnTo>
                    <a:pt x="95246" y="984458"/>
                  </a:lnTo>
                  <a:lnTo>
                    <a:pt x="141934" y="978876"/>
                  </a:lnTo>
                  <a:lnTo>
                    <a:pt x="187930" y="971152"/>
                  </a:lnTo>
                  <a:lnTo>
                    <a:pt x="233182" y="961337"/>
                  </a:lnTo>
                  <a:lnTo>
                    <a:pt x="277639" y="949483"/>
                  </a:lnTo>
                  <a:lnTo>
                    <a:pt x="321248" y="935641"/>
                  </a:lnTo>
                  <a:lnTo>
                    <a:pt x="363957" y="919864"/>
                  </a:lnTo>
                  <a:lnTo>
                    <a:pt x="405715" y="902203"/>
                  </a:lnTo>
                  <a:lnTo>
                    <a:pt x="446470" y="882710"/>
                  </a:lnTo>
                  <a:lnTo>
                    <a:pt x="486170" y="861438"/>
                  </a:lnTo>
                  <a:lnTo>
                    <a:pt x="524764" y="838436"/>
                  </a:lnTo>
                  <a:lnTo>
                    <a:pt x="562199" y="813759"/>
                  </a:lnTo>
                  <a:lnTo>
                    <a:pt x="598424" y="787456"/>
                  </a:lnTo>
                  <a:lnTo>
                    <a:pt x="633386" y="759581"/>
                  </a:lnTo>
                  <a:lnTo>
                    <a:pt x="667035" y="730184"/>
                  </a:lnTo>
                  <a:lnTo>
                    <a:pt x="699319" y="699319"/>
                  </a:lnTo>
                  <a:lnTo>
                    <a:pt x="730184" y="667035"/>
                  </a:lnTo>
                  <a:lnTo>
                    <a:pt x="759581" y="633386"/>
                  </a:lnTo>
                  <a:lnTo>
                    <a:pt x="787456" y="598424"/>
                  </a:lnTo>
                  <a:lnTo>
                    <a:pt x="813759" y="562199"/>
                  </a:lnTo>
                  <a:lnTo>
                    <a:pt x="838436" y="524764"/>
                  </a:lnTo>
                  <a:lnTo>
                    <a:pt x="861438" y="486170"/>
                  </a:lnTo>
                  <a:lnTo>
                    <a:pt x="882710" y="446470"/>
                  </a:lnTo>
                  <a:lnTo>
                    <a:pt x="902203" y="405715"/>
                  </a:lnTo>
                  <a:lnTo>
                    <a:pt x="919864" y="363957"/>
                  </a:lnTo>
                  <a:lnTo>
                    <a:pt x="935641" y="321248"/>
                  </a:lnTo>
                  <a:lnTo>
                    <a:pt x="949483" y="277639"/>
                  </a:lnTo>
                  <a:lnTo>
                    <a:pt x="961337" y="233182"/>
                  </a:lnTo>
                  <a:lnTo>
                    <a:pt x="971152" y="187930"/>
                  </a:lnTo>
                  <a:lnTo>
                    <a:pt x="978876" y="141934"/>
                  </a:lnTo>
                  <a:lnTo>
                    <a:pt x="984458" y="95246"/>
                  </a:lnTo>
                  <a:lnTo>
                    <a:pt x="987845" y="47917"/>
                  </a:lnTo>
                  <a:lnTo>
                    <a:pt x="98898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7B98A77-5FC0-50AC-CC9A-CB7F9AAC7010}"/>
                </a:ext>
              </a:extLst>
            </p:cNvPr>
            <p:cNvSpPr/>
            <p:nvPr/>
          </p:nvSpPr>
          <p:spPr>
            <a:xfrm>
              <a:off x="2031353" y="98898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30">
                  <a:moveTo>
                    <a:pt x="988985" y="10"/>
                  </a:moveTo>
                  <a:lnTo>
                    <a:pt x="0" y="0"/>
                  </a:lnTo>
                  <a:lnTo>
                    <a:pt x="0" y="988996"/>
                  </a:lnTo>
                  <a:lnTo>
                    <a:pt x="47917" y="987855"/>
                  </a:lnTo>
                  <a:lnTo>
                    <a:pt x="95246" y="984468"/>
                  </a:lnTo>
                  <a:lnTo>
                    <a:pt x="141934" y="978887"/>
                  </a:lnTo>
                  <a:lnTo>
                    <a:pt x="187930" y="971163"/>
                  </a:lnTo>
                  <a:lnTo>
                    <a:pt x="233182" y="961348"/>
                  </a:lnTo>
                  <a:lnTo>
                    <a:pt x="277639" y="949493"/>
                  </a:lnTo>
                  <a:lnTo>
                    <a:pt x="321248" y="935652"/>
                  </a:lnTo>
                  <a:lnTo>
                    <a:pt x="363957" y="919875"/>
                  </a:lnTo>
                  <a:lnTo>
                    <a:pt x="405715" y="902214"/>
                  </a:lnTo>
                  <a:lnTo>
                    <a:pt x="446470" y="882721"/>
                  </a:lnTo>
                  <a:lnTo>
                    <a:pt x="486170" y="861448"/>
                  </a:lnTo>
                  <a:lnTo>
                    <a:pt x="524764" y="838447"/>
                  </a:lnTo>
                  <a:lnTo>
                    <a:pt x="562199" y="813769"/>
                  </a:lnTo>
                  <a:lnTo>
                    <a:pt x="598424" y="787467"/>
                  </a:lnTo>
                  <a:lnTo>
                    <a:pt x="633386" y="759591"/>
                  </a:lnTo>
                  <a:lnTo>
                    <a:pt x="667035" y="730195"/>
                  </a:lnTo>
                  <a:lnTo>
                    <a:pt x="699319" y="699329"/>
                  </a:lnTo>
                  <a:lnTo>
                    <a:pt x="730184" y="667046"/>
                  </a:lnTo>
                  <a:lnTo>
                    <a:pt x="759581" y="633397"/>
                  </a:lnTo>
                  <a:lnTo>
                    <a:pt x="787456" y="598434"/>
                  </a:lnTo>
                  <a:lnTo>
                    <a:pt x="813759" y="562209"/>
                  </a:lnTo>
                  <a:lnTo>
                    <a:pt x="838436" y="524774"/>
                  </a:lnTo>
                  <a:lnTo>
                    <a:pt x="861438" y="486181"/>
                  </a:lnTo>
                  <a:lnTo>
                    <a:pt x="882710" y="446480"/>
                  </a:lnTo>
                  <a:lnTo>
                    <a:pt x="902203" y="405725"/>
                  </a:lnTo>
                  <a:lnTo>
                    <a:pt x="919864" y="363967"/>
                  </a:lnTo>
                  <a:lnTo>
                    <a:pt x="935641" y="321258"/>
                  </a:lnTo>
                  <a:lnTo>
                    <a:pt x="949483" y="277649"/>
                  </a:lnTo>
                  <a:lnTo>
                    <a:pt x="961337" y="233193"/>
                  </a:lnTo>
                  <a:lnTo>
                    <a:pt x="971152" y="187941"/>
                  </a:lnTo>
                  <a:lnTo>
                    <a:pt x="978876" y="141945"/>
                  </a:lnTo>
                  <a:lnTo>
                    <a:pt x="984458" y="95256"/>
                  </a:lnTo>
                  <a:lnTo>
                    <a:pt x="987845" y="47927"/>
                  </a:lnTo>
                  <a:lnTo>
                    <a:pt x="988985" y="10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43272C3A-2AA7-6D7D-8F07-4D4B0C5F26D4}"/>
                </a:ext>
              </a:extLst>
            </p:cNvPr>
            <p:cNvSpPr/>
            <p:nvPr/>
          </p:nvSpPr>
          <p:spPr>
            <a:xfrm>
              <a:off x="16108870" y="9969201"/>
              <a:ext cx="2136775" cy="1339850"/>
            </a:xfrm>
            <a:custGeom>
              <a:avLst/>
              <a:gdLst/>
              <a:ahLst/>
              <a:cxnLst/>
              <a:rect l="l" t="t" r="r" b="b"/>
              <a:pathLst>
                <a:path w="2136775" h="1339850">
                  <a:moveTo>
                    <a:pt x="274624" y="1339354"/>
                  </a:moveTo>
                  <a:lnTo>
                    <a:pt x="0" y="1108925"/>
                  </a:lnTo>
                  <a:lnTo>
                    <a:pt x="393" y="1124051"/>
                  </a:lnTo>
                  <a:lnTo>
                    <a:pt x="1727" y="1141298"/>
                  </a:lnTo>
                  <a:lnTo>
                    <a:pt x="237756" y="1339354"/>
                  </a:lnTo>
                  <a:lnTo>
                    <a:pt x="274624" y="1339354"/>
                  </a:lnTo>
                  <a:close/>
                </a:path>
                <a:path w="2136775" h="1339850">
                  <a:moveTo>
                    <a:pt x="470281" y="1339354"/>
                  </a:moveTo>
                  <a:lnTo>
                    <a:pt x="5727" y="949553"/>
                  </a:lnTo>
                  <a:lnTo>
                    <a:pt x="3098" y="973480"/>
                  </a:lnTo>
                  <a:lnTo>
                    <a:pt x="2794" y="978014"/>
                  </a:lnTo>
                  <a:lnTo>
                    <a:pt x="433425" y="1339354"/>
                  </a:lnTo>
                  <a:lnTo>
                    <a:pt x="470281" y="1339354"/>
                  </a:lnTo>
                  <a:close/>
                </a:path>
                <a:path w="2136775" h="1339850">
                  <a:moveTo>
                    <a:pt x="665949" y="1339354"/>
                  </a:moveTo>
                  <a:lnTo>
                    <a:pt x="31356" y="806869"/>
                  </a:lnTo>
                  <a:lnTo>
                    <a:pt x="25082" y="832535"/>
                  </a:lnTo>
                  <a:lnTo>
                    <a:pt x="629094" y="1339354"/>
                  </a:lnTo>
                  <a:lnTo>
                    <a:pt x="665949" y="1339354"/>
                  </a:lnTo>
                  <a:close/>
                </a:path>
                <a:path w="2136775" h="1339850">
                  <a:moveTo>
                    <a:pt x="861618" y="1339354"/>
                  </a:moveTo>
                  <a:lnTo>
                    <a:pt x="72834" y="677494"/>
                  </a:lnTo>
                  <a:lnTo>
                    <a:pt x="63817" y="700862"/>
                  </a:lnTo>
                  <a:lnTo>
                    <a:pt x="824750" y="1339354"/>
                  </a:lnTo>
                  <a:lnTo>
                    <a:pt x="861618" y="1339354"/>
                  </a:lnTo>
                  <a:close/>
                </a:path>
                <a:path w="2136775" h="1339850">
                  <a:moveTo>
                    <a:pt x="1057275" y="1339354"/>
                  </a:moveTo>
                  <a:lnTo>
                    <a:pt x="127812" y="559447"/>
                  </a:lnTo>
                  <a:lnTo>
                    <a:pt x="116332" y="580745"/>
                  </a:lnTo>
                  <a:lnTo>
                    <a:pt x="1020419" y="1339354"/>
                  </a:lnTo>
                  <a:lnTo>
                    <a:pt x="1057275" y="1339354"/>
                  </a:lnTo>
                  <a:close/>
                </a:path>
                <a:path w="2136775" h="1339850">
                  <a:moveTo>
                    <a:pt x="1252943" y="1339354"/>
                  </a:moveTo>
                  <a:lnTo>
                    <a:pt x="194881" y="451548"/>
                  </a:lnTo>
                  <a:lnTo>
                    <a:pt x="184670" y="465836"/>
                  </a:lnTo>
                  <a:lnTo>
                    <a:pt x="181267" y="471043"/>
                  </a:lnTo>
                  <a:lnTo>
                    <a:pt x="1216088" y="1339354"/>
                  </a:lnTo>
                  <a:lnTo>
                    <a:pt x="1252943" y="1339354"/>
                  </a:lnTo>
                  <a:close/>
                </a:path>
                <a:path w="2136775" h="1339850">
                  <a:moveTo>
                    <a:pt x="1448612" y="1339354"/>
                  </a:moveTo>
                  <a:lnTo>
                    <a:pt x="273392" y="353237"/>
                  </a:lnTo>
                  <a:lnTo>
                    <a:pt x="266509" y="360718"/>
                  </a:lnTo>
                  <a:lnTo>
                    <a:pt x="257759" y="371043"/>
                  </a:lnTo>
                  <a:lnTo>
                    <a:pt x="1411744" y="1339354"/>
                  </a:lnTo>
                  <a:lnTo>
                    <a:pt x="1448612" y="1339354"/>
                  </a:lnTo>
                  <a:close/>
                </a:path>
                <a:path w="2136775" h="1339850">
                  <a:moveTo>
                    <a:pt x="1644269" y="1339354"/>
                  </a:moveTo>
                  <a:lnTo>
                    <a:pt x="363207" y="264414"/>
                  </a:lnTo>
                  <a:lnTo>
                    <a:pt x="360578" y="266636"/>
                  </a:lnTo>
                  <a:lnTo>
                    <a:pt x="345516" y="280504"/>
                  </a:lnTo>
                  <a:lnTo>
                    <a:pt x="1607413" y="1339354"/>
                  </a:lnTo>
                  <a:lnTo>
                    <a:pt x="1644269" y="1339354"/>
                  </a:lnTo>
                  <a:close/>
                </a:path>
                <a:path w="2136775" h="1339850">
                  <a:moveTo>
                    <a:pt x="1839925" y="1339354"/>
                  </a:moveTo>
                  <a:lnTo>
                    <a:pt x="464769" y="185470"/>
                  </a:lnTo>
                  <a:lnTo>
                    <a:pt x="444855" y="199694"/>
                  </a:lnTo>
                  <a:lnTo>
                    <a:pt x="1803069" y="1339354"/>
                  </a:lnTo>
                  <a:lnTo>
                    <a:pt x="1839925" y="1339354"/>
                  </a:lnTo>
                  <a:close/>
                </a:path>
                <a:path w="2136775" h="1339850">
                  <a:moveTo>
                    <a:pt x="1970163" y="494487"/>
                  </a:moveTo>
                  <a:lnTo>
                    <a:pt x="1925599" y="429641"/>
                  </a:lnTo>
                  <a:lnTo>
                    <a:pt x="1558188" y="117881"/>
                  </a:lnTo>
                  <a:lnTo>
                    <a:pt x="1515059" y="96735"/>
                  </a:lnTo>
                  <a:lnTo>
                    <a:pt x="1475727" y="79603"/>
                  </a:lnTo>
                  <a:lnTo>
                    <a:pt x="1970163" y="494487"/>
                  </a:lnTo>
                  <a:close/>
                </a:path>
                <a:path w="2136775" h="1339850">
                  <a:moveTo>
                    <a:pt x="2035594" y="1339354"/>
                  </a:moveTo>
                  <a:lnTo>
                    <a:pt x="579120" y="117233"/>
                  </a:lnTo>
                  <a:lnTo>
                    <a:pt x="556691" y="129336"/>
                  </a:lnTo>
                  <a:lnTo>
                    <a:pt x="1998738" y="1339354"/>
                  </a:lnTo>
                  <a:lnTo>
                    <a:pt x="2035594" y="1339354"/>
                  </a:lnTo>
                  <a:close/>
                </a:path>
                <a:path w="2136775" h="1339850">
                  <a:moveTo>
                    <a:pt x="2092172" y="761047"/>
                  </a:moveTo>
                  <a:lnTo>
                    <a:pt x="2078494" y="718642"/>
                  </a:lnTo>
                  <a:lnTo>
                    <a:pt x="1237081" y="12623"/>
                  </a:lnTo>
                  <a:lnTo>
                    <a:pt x="1192987" y="6540"/>
                  </a:lnTo>
                  <a:lnTo>
                    <a:pt x="2092172" y="761047"/>
                  </a:lnTo>
                  <a:close/>
                </a:path>
                <a:path w="2136775" h="1339850">
                  <a:moveTo>
                    <a:pt x="2121903" y="1247609"/>
                  </a:moveTo>
                  <a:lnTo>
                    <a:pt x="708088" y="61277"/>
                  </a:lnTo>
                  <a:lnTo>
                    <a:pt x="704456" y="62509"/>
                  </a:lnTo>
                  <a:lnTo>
                    <a:pt x="682701" y="70904"/>
                  </a:lnTo>
                  <a:lnTo>
                    <a:pt x="2117026" y="1274457"/>
                  </a:lnTo>
                  <a:lnTo>
                    <a:pt x="2121903" y="1247609"/>
                  </a:lnTo>
                  <a:close/>
                </a:path>
                <a:path w="2136775" h="1339850">
                  <a:moveTo>
                    <a:pt x="2131339" y="958088"/>
                  </a:moveTo>
                  <a:lnTo>
                    <a:pt x="2127923" y="926960"/>
                  </a:lnTo>
                  <a:lnTo>
                    <a:pt x="2127440" y="923899"/>
                  </a:lnTo>
                  <a:lnTo>
                    <a:pt x="1026388" y="0"/>
                  </a:lnTo>
                  <a:lnTo>
                    <a:pt x="1020432" y="127"/>
                  </a:lnTo>
                  <a:lnTo>
                    <a:pt x="991920" y="2006"/>
                  </a:lnTo>
                  <a:lnTo>
                    <a:pt x="2131339" y="958088"/>
                  </a:lnTo>
                  <a:close/>
                </a:path>
                <a:path w="2136775" h="1339850">
                  <a:moveTo>
                    <a:pt x="2136457" y="1095641"/>
                  </a:moveTo>
                  <a:lnTo>
                    <a:pt x="855192" y="20535"/>
                  </a:lnTo>
                  <a:lnTo>
                    <a:pt x="835710" y="24409"/>
                  </a:lnTo>
                  <a:lnTo>
                    <a:pt x="825830" y="26822"/>
                  </a:lnTo>
                  <a:lnTo>
                    <a:pt x="2135594" y="1125842"/>
                  </a:lnTo>
                  <a:lnTo>
                    <a:pt x="2135733" y="1124051"/>
                  </a:lnTo>
                  <a:lnTo>
                    <a:pt x="2136457" y="1095641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C7C7904-F517-9563-54D0-FA48BF324524}"/>
                </a:ext>
              </a:extLst>
            </p:cNvPr>
            <p:cNvSpPr/>
            <p:nvPr/>
          </p:nvSpPr>
          <p:spPr>
            <a:xfrm>
              <a:off x="0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95DB845-A739-BD73-BED3-5E8957626DED}"/>
                </a:ext>
              </a:extLst>
            </p:cNvPr>
            <p:cNvSpPr/>
            <p:nvPr/>
          </p:nvSpPr>
          <p:spPr>
            <a:xfrm>
              <a:off x="3350683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EDD38DE5-1AE8-D69F-4FCB-6CA13947564D}"/>
                </a:ext>
              </a:extLst>
            </p:cNvPr>
            <p:cNvSpPr/>
            <p:nvPr/>
          </p:nvSpPr>
          <p:spPr>
            <a:xfrm>
              <a:off x="6701366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1F36BAC-97AD-B029-6C80-6F155D2CCD6F}"/>
                </a:ext>
              </a:extLst>
            </p:cNvPr>
            <p:cNvSpPr/>
            <p:nvPr/>
          </p:nvSpPr>
          <p:spPr>
            <a:xfrm>
              <a:off x="10052050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E2007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B9F90D88-CE88-194B-CF2D-1560CB34F659}"/>
                </a:ext>
              </a:extLst>
            </p:cNvPr>
            <p:cNvSpPr/>
            <p:nvPr/>
          </p:nvSpPr>
          <p:spPr>
            <a:xfrm>
              <a:off x="13402733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DDADDCAD-FFF7-C3E3-7875-C4FAE30D02AC}"/>
                </a:ext>
              </a:extLst>
            </p:cNvPr>
            <p:cNvSpPr/>
            <p:nvPr/>
          </p:nvSpPr>
          <p:spPr>
            <a:xfrm>
              <a:off x="16753416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FC2CFB8F-C4F3-5A7C-F329-246F39640BBF}"/>
                </a:ext>
              </a:extLst>
            </p:cNvPr>
            <p:cNvSpPr/>
            <p:nvPr/>
          </p:nvSpPr>
          <p:spPr>
            <a:xfrm>
              <a:off x="1486865" y="9236576"/>
              <a:ext cx="929005" cy="403225"/>
            </a:xfrm>
            <a:custGeom>
              <a:avLst/>
              <a:gdLst/>
              <a:ahLst/>
              <a:cxnLst/>
              <a:rect l="l" t="t" r="r" b="b"/>
              <a:pathLst>
                <a:path w="929005" h="403225">
                  <a:moveTo>
                    <a:pt x="279742" y="156667"/>
                  </a:moveTo>
                  <a:lnTo>
                    <a:pt x="142659" y="156667"/>
                  </a:lnTo>
                  <a:lnTo>
                    <a:pt x="148259" y="216535"/>
                  </a:lnTo>
                  <a:lnTo>
                    <a:pt x="201422" y="216535"/>
                  </a:lnTo>
                  <a:lnTo>
                    <a:pt x="201422" y="334606"/>
                  </a:lnTo>
                  <a:lnTo>
                    <a:pt x="183654" y="337400"/>
                  </a:lnTo>
                  <a:lnTo>
                    <a:pt x="166484" y="339318"/>
                  </a:lnTo>
                  <a:lnTo>
                    <a:pt x="148259" y="340182"/>
                  </a:lnTo>
                  <a:lnTo>
                    <a:pt x="125310" y="335889"/>
                  </a:lnTo>
                  <a:lnTo>
                    <a:pt x="102603" y="317182"/>
                  </a:lnTo>
                  <a:lnTo>
                    <a:pt x="85242" y="275272"/>
                  </a:lnTo>
                  <a:lnTo>
                    <a:pt x="78333" y="201422"/>
                  </a:lnTo>
                  <a:lnTo>
                    <a:pt x="87261" y="130492"/>
                  </a:lnTo>
                  <a:lnTo>
                    <a:pt x="109880" y="88468"/>
                  </a:lnTo>
                  <a:lnTo>
                    <a:pt x="139941" y="68376"/>
                  </a:lnTo>
                  <a:lnTo>
                    <a:pt x="171208" y="63220"/>
                  </a:lnTo>
                  <a:lnTo>
                    <a:pt x="194995" y="63525"/>
                  </a:lnTo>
                  <a:lnTo>
                    <a:pt x="212483" y="65671"/>
                  </a:lnTo>
                  <a:lnTo>
                    <a:pt x="232270" y="71475"/>
                  </a:lnTo>
                  <a:lnTo>
                    <a:pt x="262978" y="82804"/>
                  </a:lnTo>
                  <a:lnTo>
                    <a:pt x="262978" y="20142"/>
                  </a:lnTo>
                  <a:lnTo>
                    <a:pt x="256501" y="16992"/>
                  </a:lnTo>
                  <a:lnTo>
                    <a:pt x="238074" y="10071"/>
                  </a:lnTo>
                  <a:lnTo>
                    <a:pt x="209156" y="3149"/>
                  </a:lnTo>
                  <a:lnTo>
                    <a:pt x="171208" y="0"/>
                  </a:lnTo>
                  <a:lnTo>
                    <a:pt x="137236" y="2273"/>
                  </a:lnTo>
                  <a:lnTo>
                    <a:pt x="71170" y="26339"/>
                  </a:lnTo>
                  <a:lnTo>
                    <a:pt x="42887" y="52019"/>
                  </a:lnTo>
                  <a:lnTo>
                    <a:pt x="20332" y="89395"/>
                  </a:lnTo>
                  <a:lnTo>
                    <a:pt x="5397" y="140411"/>
                  </a:lnTo>
                  <a:lnTo>
                    <a:pt x="0" y="207022"/>
                  </a:lnTo>
                  <a:lnTo>
                    <a:pt x="6045" y="282536"/>
                  </a:lnTo>
                  <a:lnTo>
                    <a:pt x="22682" y="335889"/>
                  </a:lnTo>
                  <a:lnTo>
                    <a:pt x="47625" y="370827"/>
                  </a:lnTo>
                  <a:lnTo>
                    <a:pt x="113258" y="400558"/>
                  </a:lnTo>
                  <a:lnTo>
                    <a:pt x="149390" y="402869"/>
                  </a:lnTo>
                  <a:lnTo>
                    <a:pt x="186055" y="402551"/>
                  </a:lnTo>
                  <a:lnTo>
                    <a:pt x="211848" y="400342"/>
                  </a:lnTo>
                  <a:lnTo>
                    <a:pt x="239014" y="394360"/>
                  </a:lnTo>
                  <a:lnTo>
                    <a:pt x="279742" y="382714"/>
                  </a:lnTo>
                  <a:lnTo>
                    <a:pt x="279742" y="156667"/>
                  </a:lnTo>
                  <a:close/>
                </a:path>
                <a:path w="929005" h="403225">
                  <a:moveTo>
                    <a:pt x="604278" y="156667"/>
                  </a:moveTo>
                  <a:lnTo>
                    <a:pt x="467194" y="156667"/>
                  </a:lnTo>
                  <a:lnTo>
                    <a:pt x="472795" y="216535"/>
                  </a:lnTo>
                  <a:lnTo>
                    <a:pt x="525957" y="216535"/>
                  </a:lnTo>
                  <a:lnTo>
                    <a:pt x="525957" y="334606"/>
                  </a:lnTo>
                  <a:lnTo>
                    <a:pt x="508190" y="337400"/>
                  </a:lnTo>
                  <a:lnTo>
                    <a:pt x="491020" y="339318"/>
                  </a:lnTo>
                  <a:lnTo>
                    <a:pt x="472795" y="340182"/>
                  </a:lnTo>
                  <a:lnTo>
                    <a:pt x="449821" y="335889"/>
                  </a:lnTo>
                  <a:lnTo>
                    <a:pt x="427113" y="317182"/>
                  </a:lnTo>
                  <a:lnTo>
                    <a:pt x="409765" y="275272"/>
                  </a:lnTo>
                  <a:lnTo>
                    <a:pt x="402856" y="201422"/>
                  </a:lnTo>
                  <a:lnTo>
                    <a:pt x="411784" y="130492"/>
                  </a:lnTo>
                  <a:lnTo>
                    <a:pt x="434403" y="88468"/>
                  </a:lnTo>
                  <a:lnTo>
                    <a:pt x="464464" y="68376"/>
                  </a:lnTo>
                  <a:lnTo>
                    <a:pt x="495731" y="63220"/>
                  </a:lnTo>
                  <a:lnTo>
                    <a:pt x="519518" y="63525"/>
                  </a:lnTo>
                  <a:lnTo>
                    <a:pt x="537006" y="65671"/>
                  </a:lnTo>
                  <a:lnTo>
                    <a:pt x="556793" y="71475"/>
                  </a:lnTo>
                  <a:lnTo>
                    <a:pt x="587502" y="82804"/>
                  </a:lnTo>
                  <a:lnTo>
                    <a:pt x="587502" y="20142"/>
                  </a:lnTo>
                  <a:lnTo>
                    <a:pt x="581025" y="16992"/>
                  </a:lnTo>
                  <a:lnTo>
                    <a:pt x="562597" y="10071"/>
                  </a:lnTo>
                  <a:lnTo>
                    <a:pt x="533679" y="3149"/>
                  </a:lnTo>
                  <a:lnTo>
                    <a:pt x="495731" y="0"/>
                  </a:lnTo>
                  <a:lnTo>
                    <a:pt x="461759" y="2273"/>
                  </a:lnTo>
                  <a:lnTo>
                    <a:pt x="395693" y="26339"/>
                  </a:lnTo>
                  <a:lnTo>
                    <a:pt x="367423" y="52019"/>
                  </a:lnTo>
                  <a:lnTo>
                    <a:pt x="344868" y="89395"/>
                  </a:lnTo>
                  <a:lnTo>
                    <a:pt x="329920" y="140411"/>
                  </a:lnTo>
                  <a:lnTo>
                    <a:pt x="324523" y="207022"/>
                  </a:lnTo>
                  <a:lnTo>
                    <a:pt x="330581" y="282536"/>
                  </a:lnTo>
                  <a:lnTo>
                    <a:pt x="347218" y="335889"/>
                  </a:lnTo>
                  <a:lnTo>
                    <a:pt x="372148" y="370827"/>
                  </a:lnTo>
                  <a:lnTo>
                    <a:pt x="437781" y="400558"/>
                  </a:lnTo>
                  <a:lnTo>
                    <a:pt x="473913" y="402869"/>
                  </a:lnTo>
                  <a:lnTo>
                    <a:pt x="510578" y="402551"/>
                  </a:lnTo>
                  <a:lnTo>
                    <a:pt x="536371" y="400342"/>
                  </a:lnTo>
                  <a:lnTo>
                    <a:pt x="563537" y="394360"/>
                  </a:lnTo>
                  <a:lnTo>
                    <a:pt x="604278" y="382714"/>
                  </a:lnTo>
                  <a:lnTo>
                    <a:pt x="604278" y="156667"/>
                  </a:lnTo>
                  <a:close/>
                </a:path>
                <a:path w="929005" h="403225">
                  <a:moveTo>
                    <a:pt x="928814" y="201422"/>
                  </a:moveTo>
                  <a:lnTo>
                    <a:pt x="924712" y="136842"/>
                  </a:lnTo>
                  <a:lnTo>
                    <a:pt x="912723" y="87960"/>
                  </a:lnTo>
                  <a:lnTo>
                    <a:pt x="900950" y="66573"/>
                  </a:lnTo>
                  <a:lnTo>
                    <a:pt x="893318" y="52692"/>
                  </a:lnTo>
                  <a:lnTo>
                    <a:pt x="866952" y="28930"/>
                  </a:lnTo>
                  <a:lnTo>
                    <a:pt x="850468" y="21717"/>
                  </a:lnTo>
                  <a:lnTo>
                    <a:pt x="850468" y="201422"/>
                  </a:lnTo>
                  <a:lnTo>
                    <a:pt x="844575" y="271602"/>
                  </a:lnTo>
                  <a:lnTo>
                    <a:pt x="827595" y="312496"/>
                  </a:lnTo>
                  <a:lnTo>
                    <a:pt x="800671" y="331571"/>
                  </a:lnTo>
                  <a:lnTo>
                    <a:pt x="764870" y="336270"/>
                  </a:lnTo>
                  <a:lnTo>
                    <a:pt x="744156" y="336270"/>
                  </a:lnTo>
                  <a:lnTo>
                    <a:pt x="744156" y="66573"/>
                  </a:lnTo>
                  <a:lnTo>
                    <a:pt x="769340" y="66573"/>
                  </a:lnTo>
                  <a:lnTo>
                    <a:pt x="803262" y="71437"/>
                  </a:lnTo>
                  <a:lnTo>
                    <a:pt x="828789" y="90779"/>
                  </a:lnTo>
                  <a:lnTo>
                    <a:pt x="844880" y="131724"/>
                  </a:lnTo>
                  <a:lnTo>
                    <a:pt x="850468" y="201422"/>
                  </a:lnTo>
                  <a:lnTo>
                    <a:pt x="850468" y="21717"/>
                  </a:lnTo>
                  <a:lnTo>
                    <a:pt x="834123" y="14554"/>
                  </a:lnTo>
                  <a:lnTo>
                    <a:pt x="795274" y="7480"/>
                  </a:lnTo>
                  <a:lnTo>
                    <a:pt x="750887" y="5588"/>
                  </a:lnTo>
                  <a:lnTo>
                    <a:pt x="665848" y="5588"/>
                  </a:lnTo>
                  <a:lnTo>
                    <a:pt x="665848" y="397268"/>
                  </a:lnTo>
                  <a:lnTo>
                    <a:pt x="750887" y="397268"/>
                  </a:lnTo>
                  <a:lnTo>
                    <a:pt x="795274" y="395160"/>
                  </a:lnTo>
                  <a:lnTo>
                    <a:pt x="834123" y="387604"/>
                  </a:lnTo>
                  <a:lnTo>
                    <a:pt x="893318" y="348500"/>
                  </a:lnTo>
                  <a:lnTo>
                    <a:pt x="912723" y="313169"/>
                  </a:lnTo>
                  <a:lnTo>
                    <a:pt x="924712" y="264769"/>
                  </a:lnTo>
                  <a:lnTo>
                    <a:pt x="928814" y="2014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D00375F-F55B-E845-7D1E-223E796C71F1}"/>
                </a:ext>
              </a:extLst>
            </p:cNvPr>
            <p:cNvSpPr/>
            <p:nvPr/>
          </p:nvSpPr>
          <p:spPr>
            <a:xfrm>
              <a:off x="2583154" y="9230963"/>
              <a:ext cx="1747520" cy="408940"/>
            </a:xfrm>
            <a:custGeom>
              <a:avLst/>
              <a:gdLst/>
              <a:ahLst/>
              <a:cxnLst/>
              <a:rect l="l" t="t" r="r" b="b"/>
              <a:pathLst>
                <a:path w="1747520" h="408940">
                  <a:moveTo>
                    <a:pt x="235038" y="207048"/>
                  </a:moveTo>
                  <a:lnTo>
                    <a:pt x="230873" y="141401"/>
                  </a:lnTo>
                  <a:lnTo>
                    <a:pt x="218846" y="92113"/>
                  </a:lnTo>
                  <a:lnTo>
                    <a:pt x="199656" y="56908"/>
                  </a:lnTo>
                  <a:lnTo>
                    <a:pt x="184670" y="43218"/>
                  </a:lnTo>
                  <a:lnTo>
                    <a:pt x="184670" y="207048"/>
                  </a:lnTo>
                  <a:lnTo>
                    <a:pt x="179501" y="274586"/>
                  </a:lnTo>
                  <a:lnTo>
                    <a:pt x="164528" y="318668"/>
                  </a:lnTo>
                  <a:lnTo>
                    <a:pt x="140550" y="344131"/>
                  </a:lnTo>
                  <a:lnTo>
                    <a:pt x="108394" y="355841"/>
                  </a:lnTo>
                  <a:lnTo>
                    <a:pt x="68846" y="358673"/>
                  </a:lnTo>
                  <a:lnTo>
                    <a:pt x="50380" y="358673"/>
                  </a:lnTo>
                  <a:lnTo>
                    <a:pt x="50380" y="55397"/>
                  </a:lnTo>
                  <a:lnTo>
                    <a:pt x="73317" y="55397"/>
                  </a:lnTo>
                  <a:lnTo>
                    <a:pt x="141516" y="68808"/>
                  </a:lnTo>
                  <a:lnTo>
                    <a:pt x="179539" y="137985"/>
                  </a:lnTo>
                  <a:lnTo>
                    <a:pt x="184670" y="207048"/>
                  </a:lnTo>
                  <a:lnTo>
                    <a:pt x="184670" y="43218"/>
                  </a:lnTo>
                  <a:lnTo>
                    <a:pt x="174028" y="33489"/>
                  </a:lnTo>
                  <a:lnTo>
                    <a:pt x="142659" y="19583"/>
                  </a:lnTo>
                  <a:lnTo>
                    <a:pt x="106235" y="12915"/>
                  </a:lnTo>
                  <a:lnTo>
                    <a:pt x="65493" y="11201"/>
                  </a:lnTo>
                  <a:lnTo>
                    <a:pt x="0" y="11201"/>
                  </a:lnTo>
                  <a:lnTo>
                    <a:pt x="0" y="402882"/>
                  </a:lnTo>
                  <a:lnTo>
                    <a:pt x="59893" y="402882"/>
                  </a:lnTo>
                  <a:lnTo>
                    <a:pt x="101295" y="401078"/>
                  </a:lnTo>
                  <a:lnTo>
                    <a:pt x="138658" y="394208"/>
                  </a:lnTo>
                  <a:lnTo>
                    <a:pt x="171107" y="380060"/>
                  </a:lnTo>
                  <a:lnTo>
                    <a:pt x="195326" y="358673"/>
                  </a:lnTo>
                  <a:lnTo>
                    <a:pt x="197815" y="356476"/>
                  </a:lnTo>
                  <a:lnTo>
                    <a:pt x="217932" y="321233"/>
                  </a:lnTo>
                  <a:lnTo>
                    <a:pt x="230619" y="272161"/>
                  </a:lnTo>
                  <a:lnTo>
                    <a:pt x="235038" y="207048"/>
                  </a:lnTo>
                  <a:close/>
                </a:path>
                <a:path w="1747520" h="408940">
                  <a:moveTo>
                    <a:pt x="438137" y="104089"/>
                  </a:moveTo>
                  <a:lnTo>
                    <a:pt x="423583" y="100723"/>
                  </a:lnTo>
                  <a:lnTo>
                    <a:pt x="413512" y="100723"/>
                  </a:lnTo>
                  <a:lnTo>
                    <a:pt x="387045" y="101422"/>
                  </a:lnTo>
                  <a:lnTo>
                    <a:pt x="371690" y="106324"/>
                  </a:lnTo>
                  <a:lnTo>
                    <a:pt x="361594" y="119608"/>
                  </a:lnTo>
                  <a:lnTo>
                    <a:pt x="350850" y="145503"/>
                  </a:lnTo>
                  <a:lnTo>
                    <a:pt x="343573" y="106324"/>
                  </a:lnTo>
                  <a:lnTo>
                    <a:pt x="304965" y="106324"/>
                  </a:lnTo>
                  <a:lnTo>
                    <a:pt x="304965" y="402882"/>
                  </a:lnTo>
                  <a:lnTo>
                    <a:pt x="355320" y="402882"/>
                  </a:lnTo>
                  <a:lnTo>
                    <a:pt x="355320" y="176834"/>
                  </a:lnTo>
                  <a:lnTo>
                    <a:pt x="358635" y="173164"/>
                  </a:lnTo>
                  <a:lnTo>
                    <a:pt x="368046" y="165087"/>
                  </a:lnTo>
                  <a:lnTo>
                    <a:pt x="382701" y="157010"/>
                  </a:lnTo>
                  <a:lnTo>
                    <a:pt x="401307" y="153416"/>
                  </a:lnTo>
                  <a:lnTo>
                    <a:pt x="413334" y="153416"/>
                  </a:lnTo>
                  <a:lnTo>
                    <a:pt x="420992" y="154025"/>
                  </a:lnTo>
                  <a:lnTo>
                    <a:pt x="428117" y="155689"/>
                  </a:lnTo>
                  <a:lnTo>
                    <a:pt x="438137" y="158927"/>
                  </a:lnTo>
                  <a:lnTo>
                    <a:pt x="438137" y="153416"/>
                  </a:lnTo>
                  <a:lnTo>
                    <a:pt x="438137" y="145503"/>
                  </a:lnTo>
                  <a:lnTo>
                    <a:pt x="438137" y="104089"/>
                  </a:lnTo>
                  <a:close/>
                </a:path>
                <a:path w="1747520" h="408940">
                  <a:moveTo>
                    <a:pt x="681532" y="254596"/>
                  </a:moveTo>
                  <a:lnTo>
                    <a:pt x="680275" y="235572"/>
                  </a:lnTo>
                  <a:lnTo>
                    <a:pt x="677189" y="188315"/>
                  </a:lnTo>
                  <a:lnTo>
                    <a:pt x="661022" y="143878"/>
                  </a:lnTo>
                  <a:lnTo>
                    <a:pt x="656323" y="138772"/>
                  </a:lnTo>
                  <a:lnTo>
                    <a:pt x="636409" y="117182"/>
                  </a:lnTo>
                  <a:lnTo>
                    <a:pt x="631723" y="115138"/>
                  </a:lnTo>
                  <a:lnTo>
                    <a:pt x="631723" y="235572"/>
                  </a:lnTo>
                  <a:lnTo>
                    <a:pt x="513664" y="235572"/>
                  </a:lnTo>
                  <a:lnTo>
                    <a:pt x="519112" y="187159"/>
                  </a:lnTo>
                  <a:lnTo>
                    <a:pt x="531634" y="157594"/>
                  </a:lnTo>
                  <a:lnTo>
                    <a:pt x="550557" y="142811"/>
                  </a:lnTo>
                  <a:lnTo>
                    <a:pt x="575208" y="138772"/>
                  </a:lnTo>
                  <a:lnTo>
                    <a:pt x="596785" y="142100"/>
                  </a:lnTo>
                  <a:lnTo>
                    <a:pt x="614794" y="155702"/>
                  </a:lnTo>
                  <a:lnTo>
                    <a:pt x="627138" y="185039"/>
                  </a:lnTo>
                  <a:lnTo>
                    <a:pt x="631723" y="235572"/>
                  </a:lnTo>
                  <a:lnTo>
                    <a:pt x="631723" y="115138"/>
                  </a:lnTo>
                  <a:lnTo>
                    <a:pt x="606679" y="104152"/>
                  </a:lnTo>
                  <a:lnTo>
                    <a:pt x="575208" y="100723"/>
                  </a:lnTo>
                  <a:lnTo>
                    <a:pt x="541870" y="104749"/>
                  </a:lnTo>
                  <a:lnTo>
                    <a:pt x="511403" y="118960"/>
                  </a:lnTo>
                  <a:lnTo>
                    <a:pt x="486422" y="146532"/>
                  </a:lnTo>
                  <a:lnTo>
                    <a:pt x="469531" y="190690"/>
                  </a:lnTo>
                  <a:lnTo>
                    <a:pt x="463308" y="254596"/>
                  </a:lnTo>
                  <a:lnTo>
                    <a:pt x="470814" y="325183"/>
                  </a:lnTo>
                  <a:lnTo>
                    <a:pt x="490867" y="370166"/>
                  </a:lnTo>
                  <a:lnTo>
                    <a:pt x="519747" y="395249"/>
                  </a:lnTo>
                  <a:lnTo>
                    <a:pt x="553758" y="406120"/>
                  </a:lnTo>
                  <a:lnTo>
                    <a:pt x="589191" y="408482"/>
                  </a:lnTo>
                  <a:lnTo>
                    <a:pt x="611797" y="408266"/>
                  </a:lnTo>
                  <a:lnTo>
                    <a:pt x="627329" y="406730"/>
                  </a:lnTo>
                  <a:lnTo>
                    <a:pt x="642950" y="402577"/>
                  </a:lnTo>
                  <a:lnTo>
                    <a:pt x="665873" y="394487"/>
                  </a:lnTo>
                  <a:lnTo>
                    <a:pt x="665873" y="364286"/>
                  </a:lnTo>
                  <a:lnTo>
                    <a:pt x="665873" y="349707"/>
                  </a:lnTo>
                  <a:lnTo>
                    <a:pt x="657910" y="351993"/>
                  </a:lnTo>
                  <a:lnTo>
                    <a:pt x="638238" y="356997"/>
                  </a:lnTo>
                  <a:lnTo>
                    <a:pt x="613219" y="362013"/>
                  </a:lnTo>
                  <a:lnTo>
                    <a:pt x="589191" y="364286"/>
                  </a:lnTo>
                  <a:lnTo>
                    <a:pt x="565569" y="362978"/>
                  </a:lnTo>
                  <a:lnTo>
                    <a:pt x="541286" y="352945"/>
                  </a:lnTo>
                  <a:lnTo>
                    <a:pt x="521982" y="325183"/>
                  </a:lnTo>
                  <a:lnTo>
                    <a:pt x="513092" y="270268"/>
                  </a:lnTo>
                  <a:lnTo>
                    <a:pt x="680961" y="270268"/>
                  </a:lnTo>
                  <a:lnTo>
                    <a:pt x="681532" y="254596"/>
                  </a:lnTo>
                  <a:close/>
                </a:path>
                <a:path w="1747520" h="408940">
                  <a:moveTo>
                    <a:pt x="978077" y="189141"/>
                  </a:moveTo>
                  <a:lnTo>
                    <a:pt x="971715" y="146532"/>
                  </a:lnTo>
                  <a:lnTo>
                    <a:pt x="954011" y="119341"/>
                  </a:lnTo>
                  <a:lnTo>
                    <a:pt x="927087" y="104952"/>
                  </a:lnTo>
                  <a:lnTo>
                    <a:pt x="893013" y="100736"/>
                  </a:lnTo>
                  <a:lnTo>
                    <a:pt x="862253" y="101396"/>
                  </a:lnTo>
                  <a:lnTo>
                    <a:pt x="842035" y="105981"/>
                  </a:lnTo>
                  <a:lnTo>
                    <a:pt x="823391" y="118440"/>
                  </a:lnTo>
                  <a:lnTo>
                    <a:pt x="797344" y="142697"/>
                  </a:lnTo>
                  <a:lnTo>
                    <a:pt x="786142" y="106337"/>
                  </a:lnTo>
                  <a:lnTo>
                    <a:pt x="748665" y="106337"/>
                  </a:lnTo>
                  <a:lnTo>
                    <a:pt x="748665" y="402882"/>
                  </a:lnTo>
                  <a:lnTo>
                    <a:pt x="799020" y="402882"/>
                  </a:lnTo>
                  <a:lnTo>
                    <a:pt x="799020" y="175717"/>
                  </a:lnTo>
                  <a:lnTo>
                    <a:pt x="805954" y="171081"/>
                  </a:lnTo>
                  <a:lnTo>
                    <a:pt x="824268" y="160883"/>
                  </a:lnTo>
                  <a:lnTo>
                    <a:pt x="850239" y="150685"/>
                  </a:lnTo>
                  <a:lnTo>
                    <a:pt x="880148" y="146050"/>
                  </a:lnTo>
                  <a:lnTo>
                    <a:pt x="897026" y="146850"/>
                  </a:lnTo>
                  <a:lnTo>
                    <a:pt x="912329" y="151574"/>
                  </a:lnTo>
                  <a:lnTo>
                    <a:pt x="923442" y="163753"/>
                  </a:lnTo>
                  <a:lnTo>
                    <a:pt x="927722" y="186905"/>
                  </a:lnTo>
                  <a:lnTo>
                    <a:pt x="927722" y="402882"/>
                  </a:lnTo>
                  <a:lnTo>
                    <a:pt x="978077" y="402882"/>
                  </a:lnTo>
                  <a:lnTo>
                    <a:pt x="978077" y="189141"/>
                  </a:lnTo>
                  <a:close/>
                </a:path>
                <a:path w="1747520" h="408940">
                  <a:moveTo>
                    <a:pt x="1196276" y="355892"/>
                  </a:moveTo>
                  <a:lnTo>
                    <a:pt x="1191006" y="357466"/>
                  </a:lnTo>
                  <a:lnTo>
                    <a:pt x="1178026" y="360921"/>
                  </a:lnTo>
                  <a:lnTo>
                    <a:pt x="1161592" y="364375"/>
                  </a:lnTo>
                  <a:lnTo>
                    <a:pt x="1145933" y="365950"/>
                  </a:lnTo>
                  <a:lnTo>
                    <a:pt x="1133525" y="364921"/>
                  </a:lnTo>
                  <a:lnTo>
                    <a:pt x="1124800" y="360705"/>
                  </a:lnTo>
                  <a:lnTo>
                    <a:pt x="1119644" y="351548"/>
                  </a:lnTo>
                  <a:lnTo>
                    <a:pt x="1117955" y="335737"/>
                  </a:lnTo>
                  <a:lnTo>
                    <a:pt x="1117955" y="144932"/>
                  </a:lnTo>
                  <a:lnTo>
                    <a:pt x="1179487" y="144932"/>
                  </a:lnTo>
                  <a:lnTo>
                    <a:pt x="1185087" y="106324"/>
                  </a:lnTo>
                  <a:lnTo>
                    <a:pt x="1117955" y="106324"/>
                  </a:lnTo>
                  <a:lnTo>
                    <a:pt x="1117955" y="16802"/>
                  </a:lnTo>
                  <a:lnTo>
                    <a:pt x="1069822" y="39179"/>
                  </a:lnTo>
                  <a:lnTo>
                    <a:pt x="1067600" y="106324"/>
                  </a:lnTo>
                  <a:lnTo>
                    <a:pt x="1017231" y="106324"/>
                  </a:lnTo>
                  <a:lnTo>
                    <a:pt x="1017231" y="144932"/>
                  </a:lnTo>
                  <a:lnTo>
                    <a:pt x="1067600" y="144932"/>
                  </a:lnTo>
                  <a:lnTo>
                    <a:pt x="1067600" y="334048"/>
                  </a:lnTo>
                  <a:lnTo>
                    <a:pt x="1072108" y="370243"/>
                  </a:lnTo>
                  <a:lnTo>
                    <a:pt x="1085227" y="393090"/>
                  </a:lnTo>
                  <a:lnTo>
                    <a:pt x="1106309" y="405028"/>
                  </a:lnTo>
                  <a:lnTo>
                    <a:pt x="1134719" y="408482"/>
                  </a:lnTo>
                  <a:lnTo>
                    <a:pt x="1153629" y="408317"/>
                  </a:lnTo>
                  <a:lnTo>
                    <a:pt x="1166342" y="407225"/>
                  </a:lnTo>
                  <a:lnTo>
                    <a:pt x="1178636" y="404228"/>
                  </a:lnTo>
                  <a:lnTo>
                    <a:pt x="1196276" y="398411"/>
                  </a:lnTo>
                  <a:lnTo>
                    <a:pt x="1196276" y="355892"/>
                  </a:lnTo>
                  <a:close/>
                </a:path>
                <a:path w="1747520" h="408940">
                  <a:moveTo>
                    <a:pt x="1462049" y="189141"/>
                  </a:moveTo>
                  <a:lnTo>
                    <a:pt x="1455686" y="146532"/>
                  </a:lnTo>
                  <a:lnTo>
                    <a:pt x="1437995" y="119341"/>
                  </a:lnTo>
                  <a:lnTo>
                    <a:pt x="1411071" y="104952"/>
                  </a:lnTo>
                  <a:lnTo>
                    <a:pt x="1377010" y="100736"/>
                  </a:lnTo>
                  <a:lnTo>
                    <a:pt x="1346898" y="101384"/>
                  </a:lnTo>
                  <a:lnTo>
                    <a:pt x="1327061" y="105905"/>
                  </a:lnTo>
                  <a:lnTo>
                    <a:pt x="1308709" y="118198"/>
                  </a:lnTo>
                  <a:lnTo>
                    <a:pt x="1282992" y="142138"/>
                  </a:lnTo>
                  <a:lnTo>
                    <a:pt x="1282992" y="0"/>
                  </a:lnTo>
                  <a:lnTo>
                    <a:pt x="1232623" y="0"/>
                  </a:lnTo>
                  <a:lnTo>
                    <a:pt x="1232623" y="402882"/>
                  </a:lnTo>
                  <a:lnTo>
                    <a:pt x="1282992" y="402882"/>
                  </a:lnTo>
                  <a:lnTo>
                    <a:pt x="1282992" y="176822"/>
                  </a:lnTo>
                  <a:lnTo>
                    <a:pt x="1290320" y="172110"/>
                  </a:lnTo>
                  <a:lnTo>
                    <a:pt x="1309293" y="161721"/>
                  </a:lnTo>
                  <a:lnTo>
                    <a:pt x="1335405" y="151333"/>
                  </a:lnTo>
                  <a:lnTo>
                    <a:pt x="1364119" y="146608"/>
                  </a:lnTo>
                  <a:lnTo>
                    <a:pt x="1382903" y="147637"/>
                  </a:lnTo>
                  <a:lnTo>
                    <a:pt x="1397990" y="152768"/>
                  </a:lnTo>
                  <a:lnTo>
                    <a:pt x="1408049" y="165023"/>
                  </a:lnTo>
                  <a:lnTo>
                    <a:pt x="1411693" y="187452"/>
                  </a:lnTo>
                  <a:lnTo>
                    <a:pt x="1411693" y="402882"/>
                  </a:lnTo>
                  <a:lnTo>
                    <a:pt x="1462049" y="402882"/>
                  </a:lnTo>
                  <a:lnTo>
                    <a:pt x="1462049" y="189141"/>
                  </a:lnTo>
                  <a:close/>
                </a:path>
                <a:path w="1747520" h="408940">
                  <a:moveTo>
                    <a:pt x="1747418" y="254596"/>
                  </a:moveTo>
                  <a:lnTo>
                    <a:pt x="1743075" y="188315"/>
                  </a:lnTo>
                  <a:lnTo>
                    <a:pt x="1726907" y="143878"/>
                  </a:lnTo>
                  <a:lnTo>
                    <a:pt x="1697609" y="115138"/>
                  </a:lnTo>
                  <a:lnTo>
                    <a:pt x="1697609" y="235572"/>
                  </a:lnTo>
                  <a:lnTo>
                    <a:pt x="1579549" y="235572"/>
                  </a:lnTo>
                  <a:lnTo>
                    <a:pt x="1584998" y="187159"/>
                  </a:lnTo>
                  <a:lnTo>
                    <a:pt x="1597520" y="157594"/>
                  </a:lnTo>
                  <a:lnTo>
                    <a:pt x="1616456" y="142811"/>
                  </a:lnTo>
                  <a:lnTo>
                    <a:pt x="1641106" y="138772"/>
                  </a:lnTo>
                  <a:lnTo>
                    <a:pt x="1662684" y="142100"/>
                  </a:lnTo>
                  <a:lnTo>
                    <a:pt x="1680692" y="155702"/>
                  </a:lnTo>
                  <a:lnTo>
                    <a:pt x="1693037" y="185039"/>
                  </a:lnTo>
                  <a:lnTo>
                    <a:pt x="1697609" y="235572"/>
                  </a:lnTo>
                  <a:lnTo>
                    <a:pt x="1697609" y="115138"/>
                  </a:lnTo>
                  <a:lnTo>
                    <a:pt x="1672564" y="104152"/>
                  </a:lnTo>
                  <a:lnTo>
                    <a:pt x="1641106" y="100723"/>
                  </a:lnTo>
                  <a:lnTo>
                    <a:pt x="1607756" y="104749"/>
                  </a:lnTo>
                  <a:lnTo>
                    <a:pt x="1577289" y="118960"/>
                  </a:lnTo>
                  <a:lnTo>
                    <a:pt x="1552308" y="146532"/>
                  </a:lnTo>
                  <a:lnTo>
                    <a:pt x="1535417" y="190690"/>
                  </a:lnTo>
                  <a:lnTo>
                    <a:pt x="1529207" y="254596"/>
                  </a:lnTo>
                  <a:lnTo>
                    <a:pt x="1536712" y="325183"/>
                  </a:lnTo>
                  <a:lnTo>
                    <a:pt x="1556753" y="370166"/>
                  </a:lnTo>
                  <a:lnTo>
                    <a:pt x="1585633" y="395249"/>
                  </a:lnTo>
                  <a:lnTo>
                    <a:pt x="1619656" y="406120"/>
                  </a:lnTo>
                  <a:lnTo>
                    <a:pt x="1655089" y="408482"/>
                  </a:lnTo>
                  <a:lnTo>
                    <a:pt x="1677695" y="408266"/>
                  </a:lnTo>
                  <a:lnTo>
                    <a:pt x="1693214" y="406730"/>
                  </a:lnTo>
                  <a:lnTo>
                    <a:pt x="1708835" y="402577"/>
                  </a:lnTo>
                  <a:lnTo>
                    <a:pt x="1731759" y="394487"/>
                  </a:lnTo>
                  <a:lnTo>
                    <a:pt x="1731759" y="364286"/>
                  </a:lnTo>
                  <a:lnTo>
                    <a:pt x="1731759" y="349707"/>
                  </a:lnTo>
                  <a:lnTo>
                    <a:pt x="1723796" y="351993"/>
                  </a:lnTo>
                  <a:lnTo>
                    <a:pt x="1704124" y="356997"/>
                  </a:lnTo>
                  <a:lnTo>
                    <a:pt x="1679105" y="362013"/>
                  </a:lnTo>
                  <a:lnTo>
                    <a:pt x="1655089" y="364286"/>
                  </a:lnTo>
                  <a:lnTo>
                    <a:pt x="1631467" y="362978"/>
                  </a:lnTo>
                  <a:lnTo>
                    <a:pt x="1607172" y="352945"/>
                  </a:lnTo>
                  <a:lnTo>
                    <a:pt x="1587868" y="325183"/>
                  </a:lnTo>
                  <a:lnTo>
                    <a:pt x="1578991" y="270268"/>
                  </a:lnTo>
                  <a:lnTo>
                    <a:pt x="1746846" y="270268"/>
                  </a:lnTo>
                  <a:lnTo>
                    <a:pt x="1747418" y="254596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007F80C8-0829-993A-73B5-79961AC17744}"/>
                </a:ext>
              </a:extLst>
            </p:cNvPr>
            <p:cNvSpPr/>
            <p:nvPr/>
          </p:nvSpPr>
          <p:spPr>
            <a:xfrm>
              <a:off x="4011168" y="9149111"/>
              <a:ext cx="670560" cy="1471930"/>
            </a:xfrm>
            <a:custGeom>
              <a:avLst/>
              <a:gdLst/>
              <a:ahLst/>
              <a:cxnLst/>
              <a:rect l="l" t="t" r="r" b="b"/>
              <a:pathLst>
                <a:path w="670560" h="1471929">
                  <a:moveTo>
                    <a:pt x="173926" y="115354"/>
                  </a:moveTo>
                  <a:lnTo>
                    <a:pt x="166370" y="100418"/>
                  </a:lnTo>
                  <a:lnTo>
                    <a:pt x="0" y="102069"/>
                  </a:lnTo>
                  <a:lnTo>
                    <a:pt x="109918" y="111645"/>
                  </a:lnTo>
                  <a:lnTo>
                    <a:pt x="1562" y="136283"/>
                  </a:lnTo>
                  <a:lnTo>
                    <a:pt x="173926" y="115354"/>
                  </a:lnTo>
                  <a:close/>
                </a:path>
                <a:path w="670560" h="1471929">
                  <a:moveTo>
                    <a:pt x="670026" y="317957"/>
                  </a:moveTo>
                  <a:lnTo>
                    <a:pt x="657974" y="277533"/>
                  </a:lnTo>
                  <a:lnTo>
                    <a:pt x="633476" y="242138"/>
                  </a:lnTo>
                  <a:lnTo>
                    <a:pt x="599617" y="211074"/>
                  </a:lnTo>
                  <a:lnTo>
                    <a:pt x="559485" y="183616"/>
                  </a:lnTo>
                  <a:lnTo>
                    <a:pt x="516153" y="159067"/>
                  </a:lnTo>
                  <a:lnTo>
                    <a:pt x="445312" y="122809"/>
                  </a:lnTo>
                  <a:lnTo>
                    <a:pt x="430872" y="113347"/>
                  </a:lnTo>
                  <a:lnTo>
                    <a:pt x="417233" y="100965"/>
                  </a:lnTo>
                  <a:lnTo>
                    <a:pt x="403999" y="86474"/>
                  </a:lnTo>
                  <a:lnTo>
                    <a:pt x="390766" y="70726"/>
                  </a:lnTo>
                  <a:lnTo>
                    <a:pt x="369265" y="45681"/>
                  </a:lnTo>
                  <a:lnTo>
                    <a:pt x="359778" y="36741"/>
                  </a:lnTo>
                  <a:lnTo>
                    <a:pt x="345122" y="22923"/>
                  </a:lnTo>
                  <a:lnTo>
                    <a:pt x="317068" y="6375"/>
                  </a:lnTo>
                  <a:lnTo>
                    <a:pt x="283870" y="0"/>
                  </a:lnTo>
                  <a:lnTo>
                    <a:pt x="250952" y="2971"/>
                  </a:lnTo>
                  <a:lnTo>
                    <a:pt x="223901" y="10883"/>
                  </a:lnTo>
                  <a:lnTo>
                    <a:pt x="200558" y="22212"/>
                  </a:lnTo>
                  <a:lnTo>
                    <a:pt x="178765" y="35433"/>
                  </a:lnTo>
                  <a:lnTo>
                    <a:pt x="167170" y="42684"/>
                  </a:lnTo>
                  <a:lnTo>
                    <a:pt x="154965" y="49885"/>
                  </a:lnTo>
                  <a:lnTo>
                    <a:pt x="141757" y="56896"/>
                  </a:lnTo>
                  <a:lnTo>
                    <a:pt x="127139" y="63550"/>
                  </a:lnTo>
                  <a:lnTo>
                    <a:pt x="139357" y="91224"/>
                  </a:lnTo>
                  <a:lnTo>
                    <a:pt x="176911" y="78778"/>
                  </a:lnTo>
                  <a:lnTo>
                    <a:pt x="215684" y="55219"/>
                  </a:lnTo>
                  <a:lnTo>
                    <a:pt x="235115" y="45681"/>
                  </a:lnTo>
                  <a:lnTo>
                    <a:pt x="234962" y="45681"/>
                  </a:lnTo>
                  <a:lnTo>
                    <a:pt x="257327" y="39103"/>
                  </a:lnTo>
                  <a:lnTo>
                    <a:pt x="283870" y="36741"/>
                  </a:lnTo>
                  <a:lnTo>
                    <a:pt x="306946" y="41643"/>
                  </a:lnTo>
                  <a:lnTo>
                    <a:pt x="327494" y="54673"/>
                  </a:lnTo>
                  <a:lnTo>
                    <a:pt x="346557" y="73329"/>
                  </a:lnTo>
                  <a:lnTo>
                    <a:pt x="365137" y="95110"/>
                  </a:lnTo>
                  <a:lnTo>
                    <a:pt x="379780" y="112522"/>
                  </a:lnTo>
                  <a:lnTo>
                    <a:pt x="395185" y="129146"/>
                  </a:lnTo>
                  <a:lnTo>
                    <a:pt x="411899" y="143954"/>
                  </a:lnTo>
                  <a:lnTo>
                    <a:pt x="430415" y="155867"/>
                  </a:lnTo>
                  <a:lnTo>
                    <a:pt x="504545" y="193916"/>
                  </a:lnTo>
                  <a:lnTo>
                    <a:pt x="549211" y="219608"/>
                  </a:lnTo>
                  <a:lnTo>
                    <a:pt x="588264" y="247789"/>
                  </a:lnTo>
                  <a:lnTo>
                    <a:pt x="617867" y="279196"/>
                  </a:lnTo>
                  <a:lnTo>
                    <a:pt x="634199" y="314566"/>
                  </a:lnTo>
                  <a:lnTo>
                    <a:pt x="633425" y="354634"/>
                  </a:lnTo>
                  <a:lnTo>
                    <a:pt x="585482" y="405472"/>
                  </a:lnTo>
                  <a:lnTo>
                    <a:pt x="541083" y="434619"/>
                  </a:lnTo>
                  <a:lnTo>
                    <a:pt x="489635" y="464629"/>
                  </a:lnTo>
                  <a:lnTo>
                    <a:pt x="379425" y="525665"/>
                  </a:lnTo>
                  <a:lnTo>
                    <a:pt x="325666" y="556793"/>
                  </a:lnTo>
                  <a:lnTo>
                    <a:pt x="276847" y="587895"/>
                  </a:lnTo>
                  <a:lnTo>
                    <a:pt x="234962" y="619226"/>
                  </a:lnTo>
                  <a:lnTo>
                    <a:pt x="202031" y="651040"/>
                  </a:lnTo>
                  <a:lnTo>
                    <a:pt x="180047" y="683564"/>
                  </a:lnTo>
                  <a:lnTo>
                    <a:pt x="171030" y="717054"/>
                  </a:lnTo>
                  <a:lnTo>
                    <a:pt x="178600" y="755738"/>
                  </a:lnTo>
                  <a:lnTo>
                    <a:pt x="203136" y="782027"/>
                  </a:lnTo>
                  <a:lnTo>
                    <a:pt x="239788" y="798931"/>
                  </a:lnTo>
                  <a:lnTo>
                    <a:pt x="283705" y="809472"/>
                  </a:lnTo>
                  <a:lnTo>
                    <a:pt x="371741" y="823023"/>
                  </a:lnTo>
                  <a:lnTo>
                    <a:pt x="410032" y="831761"/>
                  </a:lnTo>
                  <a:lnTo>
                    <a:pt x="438721" y="844842"/>
                  </a:lnTo>
                  <a:lnTo>
                    <a:pt x="451612" y="864222"/>
                  </a:lnTo>
                  <a:lnTo>
                    <a:pt x="445668" y="890003"/>
                  </a:lnTo>
                  <a:lnTo>
                    <a:pt x="425373" y="918857"/>
                  </a:lnTo>
                  <a:lnTo>
                    <a:pt x="396252" y="949096"/>
                  </a:lnTo>
                  <a:lnTo>
                    <a:pt x="327380" y="1012888"/>
                  </a:lnTo>
                  <a:lnTo>
                    <a:pt x="296595" y="1046175"/>
                  </a:lnTo>
                  <a:lnTo>
                    <a:pt x="276021" y="1079360"/>
                  </a:lnTo>
                  <a:lnTo>
                    <a:pt x="270256" y="1112913"/>
                  </a:lnTo>
                  <a:lnTo>
                    <a:pt x="281038" y="1145197"/>
                  </a:lnTo>
                  <a:lnTo>
                    <a:pt x="302590" y="1165644"/>
                  </a:lnTo>
                  <a:lnTo>
                    <a:pt x="329730" y="1177798"/>
                  </a:lnTo>
                  <a:lnTo>
                    <a:pt x="357251" y="1185227"/>
                  </a:lnTo>
                  <a:lnTo>
                    <a:pt x="375754" y="1189990"/>
                  </a:lnTo>
                  <a:lnTo>
                    <a:pt x="390118" y="1195006"/>
                  </a:lnTo>
                  <a:lnTo>
                    <a:pt x="399681" y="1201039"/>
                  </a:lnTo>
                  <a:lnTo>
                    <a:pt x="403758" y="1208836"/>
                  </a:lnTo>
                  <a:lnTo>
                    <a:pt x="399872" y="1232115"/>
                  </a:lnTo>
                  <a:lnTo>
                    <a:pt x="365544" y="1304721"/>
                  </a:lnTo>
                  <a:lnTo>
                    <a:pt x="341706" y="1348892"/>
                  </a:lnTo>
                  <a:lnTo>
                    <a:pt x="319189" y="1382636"/>
                  </a:lnTo>
                  <a:lnTo>
                    <a:pt x="309181" y="1399222"/>
                  </a:lnTo>
                  <a:lnTo>
                    <a:pt x="296710" y="1426972"/>
                  </a:lnTo>
                  <a:lnTo>
                    <a:pt x="289687" y="1471815"/>
                  </a:lnTo>
                  <a:lnTo>
                    <a:pt x="301879" y="1456651"/>
                  </a:lnTo>
                  <a:lnTo>
                    <a:pt x="330898" y="1418577"/>
                  </a:lnTo>
                  <a:lnTo>
                    <a:pt x="367880" y="1365923"/>
                  </a:lnTo>
                  <a:lnTo>
                    <a:pt x="403948" y="1307033"/>
                  </a:lnTo>
                  <a:lnTo>
                    <a:pt x="430199" y="1250276"/>
                  </a:lnTo>
                  <a:lnTo>
                    <a:pt x="437743" y="1203972"/>
                  </a:lnTo>
                  <a:lnTo>
                    <a:pt x="428840" y="1180426"/>
                  </a:lnTo>
                  <a:lnTo>
                    <a:pt x="411480" y="1165250"/>
                  </a:lnTo>
                  <a:lnTo>
                    <a:pt x="389001" y="1155776"/>
                  </a:lnTo>
                  <a:lnTo>
                    <a:pt x="340423" y="1142860"/>
                  </a:lnTo>
                  <a:lnTo>
                    <a:pt x="321894" y="1135202"/>
                  </a:lnTo>
                  <a:lnTo>
                    <a:pt x="309689" y="1124597"/>
                  </a:lnTo>
                  <a:lnTo>
                    <a:pt x="304342" y="1109268"/>
                  </a:lnTo>
                  <a:lnTo>
                    <a:pt x="310540" y="1087374"/>
                  </a:lnTo>
                  <a:lnTo>
                    <a:pt x="329476" y="1061847"/>
                  </a:lnTo>
                  <a:lnTo>
                    <a:pt x="356247" y="1034503"/>
                  </a:lnTo>
                  <a:lnTo>
                    <a:pt x="424497" y="971296"/>
                  </a:lnTo>
                  <a:lnTo>
                    <a:pt x="457835" y="934758"/>
                  </a:lnTo>
                  <a:lnTo>
                    <a:pt x="480161" y="897432"/>
                  </a:lnTo>
                  <a:lnTo>
                    <a:pt x="485597" y="859231"/>
                  </a:lnTo>
                  <a:lnTo>
                    <a:pt x="468782" y="823531"/>
                  </a:lnTo>
                  <a:lnTo>
                    <a:pt x="433743" y="801458"/>
                  </a:lnTo>
                  <a:lnTo>
                    <a:pt x="386854" y="788504"/>
                  </a:lnTo>
                  <a:lnTo>
                    <a:pt x="281508" y="771575"/>
                  </a:lnTo>
                  <a:lnTo>
                    <a:pt x="240182" y="760349"/>
                  </a:lnTo>
                  <a:lnTo>
                    <a:pt x="213702" y="743788"/>
                  </a:lnTo>
                  <a:lnTo>
                    <a:pt x="205257" y="719213"/>
                  </a:lnTo>
                  <a:lnTo>
                    <a:pt x="214223" y="693254"/>
                  </a:lnTo>
                  <a:lnTo>
                    <a:pt x="269481" y="637730"/>
                  </a:lnTo>
                  <a:lnTo>
                    <a:pt x="310222" y="609231"/>
                  </a:lnTo>
                  <a:lnTo>
                    <a:pt x="356019" y="580923"/>
                  </a:lnTo>
                  <a:lnTo>
                    <a:pt x="404114" y="553351"/>
                  </a:lnTo>
                  <a:lnTo>
                    <a:pt x="504367" y="497903"/>
                  </a:lnTo>
                  <a:lnTo>
                    <a:pt x="552704" y="469874"/>
                  </a:lnTo>
                  <a:lnTo>
                    <a:pt x="594918" y="442722"/>
                  </a:lnTo>
                  <a:lnTo>
                    <a:pt x="629183" y="416204"/>
                  </a:lnTo>
                  <a:lnTo>
                    <a:pt x="653681" y="390080"/>
                  </a:lnTo>
                  <a:lnTo>
                    <a:pt x="666559" y="364109"/>
                  </a:lnTo>
                  <a:lnTo>
                    <a:pt x="670026" y="317957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79E2BAB9-80EE-7157-3371-45433F281EED}"/>
                </a:ext>
              </a:extLst>
            </p:cNvPr>
            <p:cNvSpPr/>
            <p:nvPr/>
          </p:nvSpPr>
          <p:spPr>
            <a:xfrm>
              <a:off x="523544" y="7169651"/>
              <a:ext cx="457834" cy="1358900"/>
            </a:xfrm>
            <a:custGeom>
              <a:avLst/>
              <a:gdLst/>
              <a:ahLst/>
              <a:cxnLst/>
              <a:rect l="l" t="t" r="r" b="b"/>
              <a:pathLst>
                <a:path w="457834" h="1358900">
                  <a:moveTo>
                    <a:pt x="457809" y="1358861"/>
                  </a:moveTo>
                  <a:lnTo>
                    <a:pt x="228904" y="901052"/>
                  </a:lnTo>
                  <a:lnTo>
                    <a:pt x="0" y="1358861"/>
                  </a:lnTo>
                  <a:lnTo>
                    <a:pt x="457809" y="1358861"/>
                  </a:lnTo>
                  <a:close/>
                </a:path>
                <a:path w="457834" h="1358900">
                  <a:moveTo>
                    <a:pt x="457809" y="457809"/>
                  </a:moveTo>
                  <a:lnTo>
                    <a:pt x="228904" y="0"/>
                  </a:lnTo>
                  <a:lnTo>
                    <a:pt x="0" y="457809"/>
                  </a:lnTo>
                  <a:lnTo>
                    <a:pt x="221602" y="457809"/>
                  </a:lnTo>
                  <a:lnTo>
                    <a:pt x="0" y="901039"/>
                  </a:lnTo>
                  <a:lnTo>
                    <a:pt x="457809" y="901039"/>
                  </a:lnTo>
                  <a:lnTo>
                    <a:pt x="236194" y="457809"/>
                  </a:lnTo>
                  <a:lnTo>
                    <a:pt x="457809" y="457809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8" descr="$PPTXTitle">
            <a:extLst>
              <a:ext uri="{FF2B5EF4-FFF2-40B4-BE49-F238E27FC236}">
                <a16:creationId xmlns:a16="http://schemas.microsoft.com/office/drawing/2014/main" id="{E1747366-2843-676D-C719-761747B759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39792" y="838241"/>
            <a:ext cx="11398157" cy="1387091"/>
          </a:xfrm>
          <a:prstGeom prst="rect">
            <a:avLst/>
          </a:prstGeom>
        </p:spPr>
        <p:txBody>
          <a:bodyPr vert="horz" wrap="square" lIns="0" tIns="619376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95"/>
              </a:spcBef>
            </a:pPr>
            <a:r>
              <a:rPr sz="4950" spc="-110" dirty="0" err="1">
                <a:solidFill>
                  <a:srgbClr val="B8BBB8"/>
                </a:solidFill>
              </a:rPr>
              <a:t>Pijler</a:t>
            </a:r>
            <a:r>
              <a:rPr sz="4950" spc="-180" dirty="0">
                <a:solidFill>
                  <a:srgbClr val="B8BBB8"/>
                </a:solidFill>
              </a:rPr>
              <a:t> </a:t>
            </a:r>
            <a:r>
              <a:rPr lang="nl-NL" sz="4950" spc="-180" dirty="0">
                <a:solidFill>
                  <a:srgbClr val="B8BBB8"/>
                </a:solidFill>
              </a:rPr>
              <a:t>| </a:t>
            </a:r>
            <a:r>
              <a:rPr lang="nl-NL" sz="4950" spc="-130" dirty="0">
                <a:solidFill>
                  <a:srgbClr val="B8BBB8"/>
                </a:solidFill>
              </a:rPr>
              <a:t>P</a:t>
            </a:r>
            <a:r>
              <a:rPr sz="4950" spc="-130" dirty="0" err="1">
                <a:solidFill>
                  <a:srgbClr val="B8BBB8"/>
                </a:solidFill>
              </a:rPr>
              <a:t>ublieke</a:t>
            </a:r>
            <a:r>
              <a:rPr sz="4950" spc="-160" dirty="0">
                <a:solidFill>
                  <a:srgbClr val="B8BBB8"/>
                </a:solidFill>
              </a:rPr>
              <a:t> </a:t>
            </a:r>
            <a:r>
              <a:rPr lang="nl-NL" sz="4950" spc="-95" dirty="0">
                <a:solidFill>
                  <a:srgbClr val="B8BBB8"/>
                </a:solidFill>
              </a:rPr>
              <a:t>G</a:t>
            </a:r>
            <a:r>
              <a:rPr sz="4950" spc="-95" dirty="0" err="1">
                <a:solidFill>
                  <a:srgbClr val="B8BBB8"/>
                </a:solidFill>
              </a:rPr>
              <a:t>ezondheid</a:t>
            </a:r>
            <a:endParaRPr sz="4950" dirty="0"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ADD46295-D8B5-CA44-4DEF-126A88B8A251}"/>
              </a:ext>
            </a:extLst>
          </p:cNvPr>
          <p:cNvSpPr txBox="1"/>
          <p:nvPr/>
        </p:nvSpPr>
        <p:spPr>
          <a:xfrm>
            <a:off x="2290727" y="2719920"/>
            <a:ext cx="13817977" cy="5068824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431165" marR="5080" indent="-419100">
              <a:lnSpc>
                <a:spcPct val="114100"/>
              </a:lnSpc>
              <a:spcBef>
                <a:spcPts val="95"/>
              </a:spcBef>
              <a:buFontTx/>
              <a:buChar char="•"/>
              <a:tabLst>
                <a:tab pos="431165" algn="l"/>
              </a:tabLst>
              <a:defRPr/>
            </a:pPr>
            <a:r>
              <a:rPr kumimoji="0" sz="2950" b="1" i="0" u="none" strike="noStrike" kern="0" cap="none" spc="0" normalizeH="0" baseline="0" noProof="0" dirty="0" err="1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"/>
                <a:cs typeface="Calibri"/>
              </a:rPr>
              <a:t>Inzet</a:t>
            </a:r>
            <a:r>
              <a:rPr kumimoji="0" sz="2950" b="1" i="0" u="none" strike="noStrike" kern="0" cap="none" spc="0" normalizeH="0" baseline="0" noProof="0" dirty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"/>
                <a:cs typeface="Calibri"/>
              </a:rPr>
              <a:t>:</a:t>
            </a:r>
            <a:r>
              <a:rPr kumimoji="0" lang="nl-NL" sz="2950" b="1" i="0" u="none" strike="noStrike" kern="0" cap="none" spc="0" normalizeH="0" baseline="0" noProof="0" dirty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l-NL" sz="2950" i="0" u="none" strike="noStrike" kern="0" cap="none" spc="0" normalizeH="0" baseline="0" noProof="0" dirty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Preventie: </a:t>
            </a:r>
            <a:r>
              <a:rPr kumimoji="0" sz="2950" i="0" u="none" strike="noStrike" kern="0" cap="none" spc="-10" normalizeH="0" baseline="0" noProof="0" dirty="0" err="1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gezondheidsverschillen</a:t>
            </a:r>
            <a:r>
              <a:rPr kumimoji="0" sz="2950" i="0" u="none" strike="noStrike" kern="0" cap="none" spc="-45" normalizeH="0" baseline="0" noProof="0" dirty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sz="2950" i="0" u="none" strike="noStrike" kern="0" cap="none" spc="0" normalizeH="0" baseline="0" noProof="0" dirty="0" err="1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verkleinen</a:t>
            </a:r>
            <a:r>
              <a:rPr kumimoji="0" sz="2950" i="0" u="none" strike="noStrike" kern="0" cap="none" spc="0" normalizeH="0" baseline="0" noProof="0" dirty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kumimoji="0" sz="2950" i="0" u="none" strike="noStrike" kern="0" cap="none" spc="-50" normalizeH="0" baseline="0" noProof="0" dirty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2950" dirty="0">
                <a:solidFill>
                  <a:srgbClr val="363C3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voorbereid en toegerust op crisis. Intensivering</a:t>
            </a:r>
            <a:r>
              <a:rPr lang="nl-NL" sz="2950" spc="-70" dirty="0">
                <a:solidFill>
                  <a:srgbClr val="363C3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2950" dirty="0">
                <a:solidFill>
                  <a:srgbClr val="363C3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samenwerking</a:t>
            </a:r>
            <a:r>
              <a:rPr lang="nl-NL" sz="2950" spc="-70" dirty="0">
                <a:solidFill>
                  <a:srgbClr val="363C3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2950" spc="-10" dirty="0">
                <a:solidFill>
                  <a:srgbClr val="363C3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3-Noord en in netwerken, verkleinen span of attention</a:t>
            </a:r>
            <a:endParaRPr lang="nl-NL" sz="29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rgbClr val="363C35"/>
              </a:buClr>
              <a:buSzTx/>
              <a:buFont typeface="Calibri"/>
              <a:buChar char="•"/>
              <a:tabLst/>
              <a:defRPr/>
            </a:pPr>
            <a:endParaRPr kumimoji="0" sz="2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31165" marR="0" lvl="0" indent="-418465" defTabSz="914400" eaLnBrk="1" fontAlgn="auto" latinLnBrk="0" hangingPunct="1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1165" algn="l"/>
              </a:tabLst>
              <a:defRPr/>
            </a:pPr>
            <a:r>
              <a:rPr kumimoji="0" sz="2950" b="1" i="0" u="none" strike="noStrike" kern="0" cap="none" spc="0" normalizeH="0" baseline="0" noProof="0" dirty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"/>
                <a:cs typeface="Calibri"/>
              </a:rPr>
              <a:t>Focus</a:t>
            </a:r>
            <a:r>
              <a:rPr kumimoji="0" sz="2950" b="1" i="0" u="none" strike="noStrike" kern="0" cap="none" spc="-15" normalizeH="0" baseline="0" noProof="0" dirty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950" b="1" i="0" u="none" strike="noStrike" kern="0" cap="none" spc="0" normalizeH="0" baseline="0" noProof="0" dirty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"/>
                <a:cs typeface="Calibri"/>
              </a:rPr>
              <a:t>op</a:t>
            </a:r>
            <a:r>
              <a:rPr kumimoji="0" sz="2950" b="1" i="0" u="none" strike="noStrike" kern="0" cap="none" spc="-5" normalizeH="0" baseline="0" noProof="0" dirty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950" b="1" i="0" u="none" strike="noStrike" kern="0" cap="none" spc="0" normalizeH="0" baseline="0" noProof="0" dirty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"/>
                <a:cs typeface="Calibri"/>
              </a:rPr>
              <a:t>3</a:t>
            </a:r>
            <a:r>
              <a:rPr kumimoji="0" sz="2950" b="1" i="0" u="none" strike="noStrike" kern="0" cap="none" spc="-10" normalizeH="0" baseline="0" noProof="0" dirty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"/>
                <a:cs typeface="Calibri"/>
              </a:rPr>
              <a:t> thema’s:</a:t>
            </a:r>
            <a:endParaRPr kumimoji="0" sz="2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838835" marR="0" lvl="1" indent="-418465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839469" algn="l"/>
              </a:tabLst>
              <a:defRPr/>
            </a:pPr>
            <a:r>
              <a:rPr kumimoji="0" sz="2950" b="0" i="0" u="none" strike="noStrike" kern="0" cap="none" spc="-10" normalizeH="0" baseline="0" noProof="0" dirty="0" err="1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Kansrijke</a:t>
            </a:r>
            <a:r>
              <a:rPr kumimoji="0" sz="2950" b="0" i="0" u="none" strike="noStrike" kern="0" cap="none" spc="-80" normalizeH="0" baseline="0" noProof="0" dirty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950" b="0" i="0" u="none" strike="noStrike" kern="0" cap="none" spc="-10" normalizeH="0" baseline="0" noProof="0" dirty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start</a:t>
            </a:r>
            <a:endParaRPr sz="2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  <a:p>
            <a:pPr marL="838835" marR="0" lvl="1" indent="-418465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839469" algn="l"/>
              </a:tabLst>
              <a:defRPr/>
            </a:pPr>
            <a:r>
              <a:rPr kumimoji="0" sz="2950" b="0" i="0" u="none" strike="noStrike" kern="0" cap="none" spc="0" normalizeH="0" baseline="0" noProof="0" dirty="0" err="1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Mentale</a:t>
            </a:r>
            <a:r>
              <a:rPr kumimoji="0" sz="2950" b="0" i="0" u="none" strike="noStrike" kern="0" cap="none" spc="-85" normalizeH="0" baseline="0" noProof="0" dirty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950" b="0" i="0" u="none" strike="noStrike" kern="0" cap="none" spc="-10" normalizeH="0" baseline="0" noProof="0" dirty="0" err="1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gezondheid</a:t>
            </a:r>
            <a:endParaRPr sz="2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  <a:p>
            <a:pPr marL="838835" marR="0" lvl="1" indent="-418465" defTabSz="914400" eaLnBrk="1" fontAlgn="auto" latinLnBrk="0" hangingPunct="1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839469" algn="l"/>
              </a:tabLst>
              <a:defRPr/>
            </a:pPr>
            <a:r>
              <a:rPr kumimoji="0" sz="2950" b="0" i="0" u="none" strike="noStrike" kern="0" cap="none" spc="0" normalizeH="0" baseline="0" noProof="0" dirty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Gezonde</a:t>
            </a:r>
            <a:r>
              <a:rPr kumimoji="0" sz="2950" b="0" i="0" u="none" strike="noStrike" kern="0" cap="none" spc="-125" normalizeH="0" baseline="0" noProof="0" dirty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950" b="0" i="0" u="none" strike="noStrike" kern="0" cap="none" spc="-10" normalizeH="0" baseline="0" noProof="0" dirty="0" err="1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leefomgeving</a:t>
            </a:r>
            <a:endParaRPr lang="nl-NL" sz="2950" b="0" i="0" u="none" strike="noStrike" kern="0" cap="none" spc="-10" normalizeH="0" baseline="0" noProof="0" dirty="0">
              <a:ln>
                <a:noFill/>
              </a:ln>
              <a:solidFill>
                <a:srgbClr val="363C35"/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  <a:p>
            <a:pPr marL="421004" marR="0" lvl="1" defTabSz="914400" eaLnBrk="1" fontAlgn="auto" latinLnBrk="0" hangingPunct="1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839469" algn="l"/>
              </a:tabLst>
              <a:defRPr/>
            </a:pPr>
            <a:endParaRPr kumimoji="0" sz="2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lvl="1">
              <a:spcBef>
                <a:spcPts val="200"/>
              </a:spcBef>
              <a:buClr>
                <a:srgbClr val="363C35"/>
              </a:buClr>
              <a:buFont typeface="Calibri Light"/>
              <a:buChar char="•"/>
              <a:defRPr/>
            </a:pPr>
            <a:r>
              <a:rPr kumimoji="0" lang="nl-NL" sz="29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 Signaal</a:t>
            </a:r>
            <a:r>
              <a:rPr kumimoji="0" lang="nl-NL" sz="29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: kwetsbare positie Forensische Geneeskunde, aanbestedingen MAZ, </a:t>
            </a:r>
            <a:r>
              <a:rPr lang="nl-NL" sz="2950" dirty="0">
                <a:latin typeface="Calibri Light"/>
                <a:cs typeface="Calibri Light"/>
              </a:rPr>
              <a:t>PGA (integraliteit publieke gezondheid onder druk),</a:t>
            </a:r>
            <a:r>
              <a:rPr kumimoji="0" lang="nl-NL" sz="29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 bezuiniging Pandemische Paraatheid van tafel, schaarse inzet maatschappelijke taken</a:t>
            </a:r>
            <a:endParaRPr kumimoji="0" sz="29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8351356A-7FF9-8844-8E9F-E39E2B74DE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513" y="3504027"/>
            <a:ext cx="2850109" cy="3013869"/>
          </a:xfrm>
          <a:prstGeom prst="rect">
            <a:avLst/>
          </a:prstGeom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id="{1D39E998-144F-F273-AFD9-087A32960877}"/>
              </a:ext>
            </a:extLst>
          </p:cNvPr>
          <p:cNvSpPr/>
          <p:nvPr/>
        </p:nvSpPr>
        <p:spPr>
          <a:xfrm>
            <a:off x="1397857" y="9149111"/>
            <a:ext cx="3283871" cy="1471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70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7223530-3ACA-A192-1B38-6A602A458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CE5ACEF-FE3A-F98E-9C0D-BEF03BA8E315}"/>
              </a:ext>
            </a:extLst>
          </p:cNvPr>
          <p:cNvGrpSpPr/>
          <p:nvPr/>
        </p:nvGrpSpPr>
        <p:grpSpPr>
          <a:xfrm>
            <a:off x="0" y="2"/>
            <a:ext cx="20104100" cy="11308715"/>
            <a:chOff x="0" y="2"/>
            <a:chExt cx="20104100" cy="1130871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D79BA30B-A619-8452-24EB-148E56A01E8F}"/>
                </a:ext>
              </a:extLst>
            </p:cNvPr>
            <p:cNvSpPr/>
            <p:nvPr/>
          </p:nvSpPr>
          <p:spPr>
            <a:xfrm>
              <a:off x="1397863" y="988994"/>
              <a:ext cx="17011650" cy="7687945"/>
            </a:xfrm>
            <a:custGeom>
              <a:avLst/>
              <a:gdLst/>
              <a:ahLst/>
              <a:cxnLst/>
              <a:rect l="l" t="t" r="r" b="b"/>
              <a:pathLst>
                <a:path w="17011650" h="7687945">
                  <a:moveTo>
                    <a:pt x="14077299" y="0"/>
                  </a:moveTo>
                  <a:lnTo>
                    <a:pt x="0" y="0"/>
                  </a:lnTo>
                  <a:lnTo>
                    <a:pt x="10470" y="7687922"/>
                  </a:lnTo>
                  <a:lnTo>
                    <a:pt x="17011565" y="7687922"/>
                  </a:lnTo>
                  <a:lnTo>
                    <a:pt x="17011565" y="3027415"/>
                  </a:lnTo>
                  <a:lnTo>
                    <a:pt x="17011187" y="2978331"/>
                  </a:lnTo>
                  <a:lnTo>
                    <a:pt x="17010058" y="2929436"/>
                  </a:lnTo>
                  <a:lnTo>
                    <a:pt x="17008182" y="2880735"/>
                  </a:lnTo>
                  <a:lnTo>
                    <a:pt x="17005565" y="2832234"/>
                  </a:lnTo>
                  <a:lnTo>
                    <a:pt x="17002214" y="2783939"/>
                  </a:lnTo>
                  <a:lnTo>
                    <a:pt x="16998133" y="2735856"/>
                  </a:lnTo>
                  <a:lnTo>
                    <a:pt x="16993329" y="2687990"/>
                  </a:lnTo>
                  <a:lnTo>
                    <a:pt x="16987807" y="2640349"/>
                  </a:lnTo>
                  <a:lnTo>
                    <a:pt x="16981573" y="2592937"/>
                  </a:lnTo>
                  <a:lnTo>
                    <a:pt x="16974633" y="2545760"/>
                  </a:lnTo>
                  <a:lnTo>
                    <a:pt x="16966992" y="2498825"/>
                  </a:lnTo>
                  <a:lnTo>
                    <a:pt x="16958656" y="2452137"/>
                  </a:lnTo>
                  <a:lnTo>
                    <a:pt x="16949631" y="2405702"/>
                  </a:lnTo>
                  <a:lnTo>
                    <a:pt x="16939922" y="2359526"/>
                  </a:lnTo>
                  <a:lnTo>
                    <a:pt x="16929535" y="2313614"/>
                  </a:lnTo>
                  <a:lnTo>
                    <a:pt x="16918476" y="2267974"/>
                  </a:lnTo>
                  <a:lnTo>
                    <a:pt x="16906750" y="2222610"/>
                  </a:lnTo>
                  <a:lnTo>
                    <a:pt x="16894364" y="2177528"/>
                  </a:lnTo>
                  <a:lnTo>
                    <a:pt x="16881322" y="2132735"/>
                  </a:lnTo>
                  <a:lnTo>
                    <a:pt x="16867631" y="2088235"/>
                  </a:lnTo>
                  <a:lnTo>
                    <a:pt x="16853296" y="2044036"/>
                  </a:lnTo>
                  <a:lnTo>
                    <a:pt x="16838323" y="2000143"/>
                  </a:lnTo>
                  <a:lnTo>
                    <a:pt x="16822718" y="1956561"/>
                  </a:lnTo>
                  <a:lnTo>
                    <a:pt x="16806486" y="1913298"/>
                  </a:lnTo>
                  <a:lnTo>
                    <a:pt x="16789633" y="1870357"/>
                  </a:lnTo>
                  <a:lnTo>
                    <a:pt x="16772165" y="1827746"/>
                  </a:lnTo>
                  <a:lnTo>
                    <a:pt x="16754087" y="1785471"/>
                  </a:lnTo>
                  <a:lnTo>
                    <a:pt x="16735405" y="1743536"/>
                  </a:lnTo>
                  <a:lnTo>
                    <a:pt x="16716125" y="1701949"/>
                  </a:lnTo>
                  <a:lnTo>
                    <a:pt x="16696253" y="1660714"/>
                  </a:lnTo>
                  <a:lnTo>
                    <a:pt x="16675793" y="1619838"/>
                  </a:lnTo>
                  <a:lnTo>
                    <a:pt x="16654753" y="1579327"/>
                  </a:lnTo>
                  <a:lnTo>
                    <a:pt x="16633137" y="1539187"/>
                  </a:lnTo>
                  <a:lnTo>
                    <a:pt x="16610951" y="1499423"/>
                  </a:lnTo>
                  <a:lnTo>
                    <a:pt x="16588201" y="1460041"/>
                  </a:lnTo>
                  <a:lnTo>
                    <a:pt x="16564893" y="1421047"/>
                  </a:lnTo>
                  <a:lnTo>
                    <a:pt x="16541032" y="1382447"/>
                  </a:lnTo>
                  <a:lnTo>
                    <a:pt x="16516625" y="1344247"/>
                  </a:lnTo>
                  <a:lnTo>
                    <a:pt x="16491675" y="1306453"/>
                  </a:lnTo>
                  <a:lnTo>
                    <a:pt x="16466191" y="1269070"/>
                  </a:lnTo>
                  <a:lnTo>
                    <a:pt x="16440176" y="1232105"/>
                  </a:lnTo>
                  <a:lnTo>
                    <a:pt x="16413637" y="1195564"/>
                  </a:lnTo>
                  <a:lnTo>
                    <a:pt x="16386580" y="1159451"/>
                  </a:lnTo>
                  <a:lnTo>
                    <a:pt x="16359010" y="1123774"/>
                  </a:lnTo>
                  <a:lnTo>
                    <a:pt x="16330932" y="1088538"/>
                  </a:lnTo>
                  <a:lnTo>
                    <a:pt x="16302354" y="1053749"/>
                  </a:lnTo>
                  <a:lnTo>
                    <a:pt x="16273279" y="1019412"/>
                  </a:lnTo>
                  <a:lnTo>
                    <a:pt x="16243714" y="985534"/>
                  </a:lnTo>
                  <a:lnTo>
                    <a:pt x="16213665" y="952121"/>
                  </a:lnTo>
                  <a:lnTo>
                    <a:pt x="16183138" y="919178"/>
                  </a:lnTo>
                  <a:lnTo>
                    <a:pt x="16152137" y="886711"/>
                  </a:lnTo>
                  <a:lnTo>
                    <a:pt x="16120669" y="854726"/>
                  </a:lnTo>
                  <a:lnTo>
                    <a:pt x="16088740" y="823229"/>
                  </a:lnTo>
                  <a:lnTo>
                    <a:pt x="16056355" y="792226"/>
                  </a:lnTo>
                  <a:lnTo>
                    <a:pt x="16023519" y="761723"/>
                  </a:lnTo>
                  <a:lnTo>
                    <a:pt x="15990239" y="731726"/>
                  </a:lnTo>
                  <a:lnTo>
                    <a:pt x="15956520" y="702240"/>
                  </a:lnTo>
                  <a:lnTo>
                    <a:pt x="15922368" y="673271"/>
                  </a:lnTo>
                  <a:lnTo>
                    <a:pt x="15887788" y="644826"/>
                  </a:lnTo>
                  <a:lnTo>
                    <a:pt x="15852787" y="616909"/>
                  </a:lnTo>
                  <a:lnTo>
                    <a:pt x="15817370" y="589528"/>
                  </a:lnTo>
                  <a:lnTo>
                    <a:pt x="15781542" y="562687"/>
                  </a:lnTo>
                  <a:lnTo>
                    <a:pt x="15745310" y="536394"/>
                  </a:lnTo>
                  <a:lnTo>
                    <a:pt x="15708679" y="510653"/>
                  </a:lnTo>
                  <a:lnTo>
                    <a:pt x="15671654" y="485470"/>
                  </a:lnTo>
                  <a:lnTo>
                    <a:pt x="15634242" y="460852"/>
                  </a:lnTo>
                  <a:lnTo>
                    <a:pt x="15596448" y="436803"/>
                  </a:lnTo>
                  <a:lnTo>
                    <a:pt x="15558278" y="413331"/>
                  </a:lnTo>
                  <a:lnTo>
                    <a:pt x="15519737" y="390441"/>
                  </a:lnTo>
                  <a:lnTo>
                    <a:pt x="15480831" y="368139"/>
                  </a:lnTo>
                  <a:lnTo>
                    <a:pt x="15441567" y="346431"/>
                  </a:lnTo>
                  <a:lnTo>
                    <a:pt x="15401949" y="325322"/>
                  </a:lnTo>
                  <a:lnTo>
                    <a:pt x="15361983" y="304819"/>
                  </a:lnTo>
                  <a:lnTo>
                    <a:pt x="15321675" y="284926"/>
                  </a:lnTo>
                  <a:lnTo>
                    <a:pt x="15281031" y="265652"/>
                  </a:lnTo>
                  <a:lnTo>
                    <a:pt x="15240056" y="247000"/>
                  </a:lnTo>
                  <a:lnTo>
                    <a:pt x="15198756" y="228977"/>
                  </a:lnTo>
                  <a:lnTo>
                    <a:pt x="15157137" y="211589"/>
                  </a:lnTo>
                  <a:lnTo>
                    <a:pt x="15115204" y="194842"/>
                  </a:lnTo>
                  <a:lnTo>
                    <a:pt x="15072964" y="178741"/>
                  </a:lnTo>
                  <a:lnTo>
                    <a:pt x="15030421" y="163293"/>
                  </a:lnTo>
                  <a:lnTo>
                    <a:pt x="14987582" y="148503"/>
                  </a:lnTo>
                  <a:lnTo>
                    <a:pt x="14944452" y="134377"/>
                  </a:lnTo>
                  <a:lnTo>
                    <a:pt x="14901036" y="120922"/>
                  </a:lnTo>
                  <a:lnTo>
                    <a:pt x="14857342" y="108142"/>
                  </a:lnTo>
                  <a:lnTo>
                    <a:pt x="14813373" y="96044"/>
                  </a:lnTo>
                  <a:lnTo>
                    <a:pt x="14769137" y="84634"/>
                  </a:lnTo>
                  <a:lnTo>
                    <a:pt x="14724638" y="73917"/>
                  </a:lnTo>
                  <a:lnTo>
                    <a:pt x="14679883" y="63900"/>
                  </a:lnTo>
                  <a:lnTo>
                    <a:pt x="14634877" y="54589"/>
                  </a:lnTo>
                  <a:lnTo>
                    <a:pt x="14589625" y="45988"/>
                  </a:lnTo>
                  <a:lnTo>
                    <a:pt x="14544134" y="38104"/>
                  </a:lnTo>
                  <a:lnTo>
                    <a:pt x="14498409" y="30944"/>
                  </a:lnTo>
                  <a:lnTo>
                    <a:pt x="14452456" y="24512"/>
                  </a:lnTo>
                  <a:lnTo>
                    <a:pt x="14406280" y="18815"/>
                  </a:lnTo>
                  <a:lnTo>
                    <a:pt x="14359888" y="13858"/>
                  </a:lnTo>
                  <a:lnTo>
                    <a:pt x="14313284" y="9648"/>
                  </a:lnTo>
                  <a:lnTo>
                    <a:pt x="14266475" y="6190"/>
                  </a:lnTo>
                  <a:lnTo>
                    <a:pt x="14219466" y="3491"/>
                  </a:lnTo>
                  <a:lnTo>
                    <a:pt x="14172263" y="1555"/>
                  </a:lnTo>
                  <a:lnTo>
                    <a:pt x="14124872" y="389"/>
                  </a:lnTo>
                  <a:lnTo>
                    <a:pt x="14077299" y="0"/>
                  </a:lnTo>
                  <a:close/>
                </a:path>
              </a:pathLst>
            </a:custGeom>
            <a:solidFill>
              <a:srgbClr val="EAEB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85382DB-451E-FD57-89FE-A50461CBA7E7}"/>
                </a:ext>
              </a:extLst>
            </p:cNvPr>
            <p:cNvSpPr/>
            <p:nvPr/>
          </p:nvSpPr>
          <p:spPr>
            <a:xfrm>
              <a:off x="16908104" y="6175347"/>
              <a:ext cx="2675890" cy="5133340"/>
            </a:xfrm>
            <a:custGeom>
              <a:avLst/>
              <a:gdLst/>
              <a:ahLst/>
              <a:cxnLst/>
              <a:rect l="l" t="t" r="r" b="b"/>
              <a:pathLst>
                <a:path w="2675890" h="5133340">
                  <a:moveTo>
                    <a:pt x="1337938" y="0"/>
                  </a:moveTo>
                  <a:lnTo>
                    <a:pt x="1289950" y="844"/>
                  </a:lnTo>
                  <a:lnTo>
                    <a:pt x="1242388" y="3359"/>
                  </a:lnTo>
                  <a:lnTo>
                    <a:pt x="1195279" y="7516"/>
                  </a:lnTo>
                  <a:lnTo>
                    <a:pt x="1148652" y="13286"/>
                  </a:lnTo>
                  <a:lnTo>
                    <a:pt x="1102534" y="20642"/>
                  </a:lnTo>
                  <a:lnTo>
                    <a:pt x="1056955" y="29554"/>
                  </a:lnTo>
                  <a:lnTo>
                    <a:pt x="1011942" y="39996"/>
                  </a:lnTo>
                  <a:lnTo>
                    <a:pt x="967524" y="51938"/>
                  </a:lnTo>
                  <a:lnTo>
                    <a:pt x="923729" y="65352"/>
                  </a:lnTo>
                  <a:lnTo>
                    <a:pt x="880585" y="80210"/>
                  </a:lnTo>
                  <a:lnTo>
                    <a:pt x="838121" y="96483"/>
                  </a:lnTo>
                  <a:lnTo>
                    <a:pt x="796365" y="114144"/>
                  </a:lnTo>
                  <a:lnTo>
                    <a:pt x="755346" y="133163"/>
                  </a:lnTo>
                  <a:lnTo>
                    <a:pt x="715091" y="153513"/>
                  </a:lnTo>
                  <a:lnTo>
                    <a:pt x="675629" y="175166"/>
                  </a:lnTo>
                  <a:lnTo>
                    <a:pt x="636988" y="198092"/>
                  </a:lnTo>
                  <a:lnTo>
                    <a:pt x="599197" y="222265"/>
                  </a:lnTo>
                  <a:lnTo>
                    <a:pt x="562283" y="247654"/>
                  </a:lnTo>
                  <a:lnTo>
                    <a:pt x="526276" y="274233"/>
                  </a:lnTo>
                  <a:lnTo>
                    <a:pt x="491203" y="301973"/>
                  </a:lnTo>
                  <a:lnTo>
                    <a:pt x="457093" y="330845"/>
                  </a:lnTo>
                  <a:lnTo>
                    <a:pt x="423974" y="360821"/>
                  </a:lnTo>
                  <a:lnTo>
                    <a:pt x="391874" y="391874"/>
                  </a:lnTo>
                  <a:lnTo>
                    <a:pt x="360821" y="423974"/>
                  </a:lnTo>
                  <a:lnTo>
                    <a:pt x="330845" y="457093"/>
                  </a:lnTo>
                  <a:lnTo>
                    <a:pt x="301973" y="491203"/>
                  </a:lnTo>
                  <a:lnTo>
                    <a:pt x="274233" y="526276"/>
                  </a:lnTo>
                  <a:lnTo>
                    <a:pt x="247654" y="562283"/>
                  </a:lnTo>
                  <a:lnTo>
                    <a:pt x="222265" y="599197"/>
                  </a:lnTo>
                  <a:lnTo>
                    <a:pt x="198092" y="636988"/>
                  </a:lnTo>
                  <a:lnTo>
                    <a:pt x="175166" y="675629"/>
                  </a:lnTo>
                  <a:lnTo>
                    <a:pt x="153513" y="715091"/>
                  </a:lnTo>
                  <a:lnTo>
                    <a:pt x="133163" y="755346"/>
                  </a:lnTo>
                  <a:lnTo>
                    <a:pt x="114144" y="796365"/>
                  </a:lnTo>
                  <a:lnTo>
                    <a:pt x="96483" y="838121"/>
                  </a:lnTo>
                  <a:lnTo>
                    <a:pt x="80210" y="880585"/>
                  </a:lnTo>
                  <a:lnTo>
                    <a:pt x="65352" y="923729"/>
                  </a:lnTo>
                  <a:lnTo>
                    <a:pt x="51938" y="967524"/>
                  </a:lnTo>
                  <a:lnTo>
                    <a:pt x="39996" y="1011942"/>
                  </a:lnTo>
                  <a:lnTo>
                    <a:pt x="29554" y="1056955"/>
                  </a:lnTo>
                  <a:lnTo>
                    <a:pt x="20642" y="1102534"/>
                  </a:lnTo>
                  <a:lnTo>
                    <a:pt x="13286" y="1148652"/>
                  </a:lnTo>
                  <a:lnTo>
                    <a:pt x="7516" y="1195279"/>
                  </a:lnTo>
                  <a:lnTo>
                    <a:pt x="3359" y="1242388"/>
                  </a:lnTo>
                  <a:lnTo>
                    <a:pt x="844" y="1289950"/>
                  </a:lnTo>
                  <a:lnTo>
                    <a:pt x="0" y="1337938"/>
                  </a:lnTo>
                  <a:lnTo>
                    <a:pt x="0" y="5133209"/>
                  </a:lnTo>
                  <a:lnTo>
                    <a:pt x="2675866" y="5133209"/>
                  </a:lnTo>
                  <a:lnTo>
                    <a:pt x="2675866" y="1337938"/>
                  </a:lnTo>
                  <a:lnTo>
                    <a:pt x="2675021" y="1289950"/>
                  </a:lnTo>
                  <a:lnTo>
                    <a:pt x="2672506" y="1242388"/>
                  </a:lnTo>
                  <a:lnTo>
                    <a:pt x="2668350" y="1195279"/>
                  </a:lnTo>
                  <a:lnTo>
                    <a:pt x="2662579" y="1148652"/>
                  </a:lnTo>
                  <a:lnTo>
                    <a:pt x="2655224" y="1102534"/>
                  </a:lnTo>
                  <a:lnTo>
                    <a:pt x="2646311" y="1056955"/>
                  </a:lnTo>
                  <a:lnTo>
                    <a:pt x="2635870" y="1011942"/>
                  </a:lnTo>
                  <a:lnTo>
                    <a:pt x="2623928" y="967524"/>
                  </a:lnTo>
                  <a:lnTo>
                    <a:pt x="2610514" y="923729"/>
                  </a:lnTo>
                  <a:lnTo>
                    <a:pt x="2595657" y="880585"/>
                  </a:lnTo>
                  <a:lnTo>
                    <a:pt x="2579384" y="838121"/>
                  </a:lnTo>
                  <a:lnTo>
                    <a:pt x="2561723" y="796365"/>
                  </a:lnTo>
                  <a:lnTo>
                    <a:pt x="2542704" y="755346"/>
                  </a:lnTo>
                  <a:lnTo>
                    <a:pt x="2522354" y="715091"/>
                  </a:lnTo>
                  <a:lnTo>
                    <a:pt x="2500702" y="675629"/>
                  </a:lnTo>
                  <a:lnTo>
                    <a:pt x="2477776" y="636988"/>
                  </a:lnTo>
                  <a:lnTo>
                    <a:pt x="2453604" y="599197"/>
                  </a:lnTo>
                  <a:lnTo>
                    <a:pt x="2428214" y="562283"/>
                  </a:lnTo>
                  <a:lnTo>
                    <a:pt x="2401636" y="526276"/>
                  </a:lnTo>
                  <a:lnTo>
                    <a:pt x="2373897" y="491203"/>
                  </a:lnTo>
                  <a:lnTo>
                    <a:pt x="2345025" y="457093"/>
                  </a:lnTo>
                  <a:lnTo>
                    <a:pt x="2315049" y="423974"/>
                  </a:lnTo>
                  <a:lnTo>
                    <a:pt x="2283997" y="391874"/>
                  </a:lnTo>
                  <a:lnTo>
                    <a:pt x="2251897" y="360821"/>
                  </a:lnTo>
                  <a:lnTo>
                    <a:pt x="2218778" y="330845"/>
                  </a:lnTo>
                  <a:lnTo>
                    <a:pt x="2184668" y="301973"/>
                  </a:lnTo>
                  <a:lnTo>
                    <a:pt x="2149596" y="274233"/>
                  </a:lnTo>
                  <a:lnTo>
                    <a:pt x="2113589" y="247654"/>
                  </a:lnTo>
                  <a:lnTo>
                    <a:pt x="2076676" y="222265"/>
                  </a:lnTo>
                  <a:lnTo>
                    <a:pt x="2038885" y="198092"/>
                  </a:lnTo>
                  <a:lnTo>
                    <a:pt x="2000244" y="175166"/>
                  </a:lnTo>
                  <a:lnTo>
                    <a:pt x="1960782" y="153513"/>
                  </a:lnTo>
                  <a:lnTo>
                    <a:pt x="1920528" y="133163"/>
                  </a:lnTo>
                  <a:lnTo>
                    <a:pt x="1879508" y="114144"/>
                  </a:lnTo>
                  <a:lnTo>
                    <a:pt x="1837753" y="96483"/>
                  </a:lnTo>
                  <a:lnTo>
                    <a:pt x="1795289" y="80210"/>
                  </a:lnTo>
                  <a:lnTo>
                    <a:pt x="1752146" y="65352"/>
                  </a:lnTo>
                  <a:lnTo>
                    <a:pt x="1708351" y="51938"/>
                  </a:lnTo>
                  <a:lnTo>
                    <a:pt x="1663933" y="39996"/>
                  </a:lnTo>
                  <a:lnTo>
                    <a:pt x="1618921" y="29554"/>
                  </a:lnTo>
                  <a:lnTo>
                    <a:pt x="1573341" y="20642"/>
                  </a:lnTo>
                  <a:lnTo>
                    <a:pt x="1527224" y="13286"/>
                  </a:lnTo>
                  <a:lnTo>
                    <a:pt x="1480596" y="7516"/>
                  </a:lnTo>
                  <a:lnTo>
                    <a:pt x="1433487" y="3359"/>
                  </a:lnTo>
                  <a:lnTo>
                    <a:pt x="1385925" y="844"/>
                  </a:lnTo>
                  <a:lnTo>
                    <a:pt x="1337938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47B9ED2-11F3-33FA-C3A1-210A5C553099}"/>
                </a:ext>
              </a:extLst>
            </p:cNvPr>
            <p:cNvSpPr/>
            <p:nvPr/>
          </p:nvSpPr>
          <p:spPr>
            <a:xfrm>
              <a:off x="2031353" y="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30">
                  <a:moveTo>
                    <a:pt x="988985" y="0"/>
                  </a:moveTo>
                  <a:lnTo>
                    <a:pt x="0" y="0"/>
                  </a:lnTo>
                  <a:lnTo>
                    <a:pt x="0" y="988985"/>
                  </a:lnTo>
                  <a:lnTo>
                    <a:pt x="47917" y="987845"/>
                  </a:lnTo>
                  <a:lnTo>
                    <a:pt x="95246" y="984458"/>
                  </a:lnTo>
                  <a:lnTo>
                    <a:pt x="141934" y="978876"/>
                  </a:lnTo>
                  <a:lnTo>
                    <a:pt x="187930" y="971152"/>
                  </a:lnTo>
                  <a:lnTo>
                    <a:pt x="233182" y="961337"/>
                  </a:lnTo>
                  <a:lnTo>
                    <a:pt x="277639" y="949483"/>
                  </a:lnTo>
                  <a:lnTo>
                    <a:pt x="321248" y="935641"/>
                  </a:lnTo>
                  <a:lnTo>
                    <a:pt x="363957" y="919864"/>
                  </a:lnTo>
                  <a:lnTo>
                    <a:pt x="405715" y="902203"/>
                  </a:lnTo>
                  <a:lnTo>
                    <a:pt x="446470" y="882710"/>
                  </a:lnTo>
                  <a:lnTo>
                    <a:pt x="486170" y="861438"/>
                  </a:lnTo>
                  <a:lnTo>
                    <a:pt x="524764" y="838436"/>
                  </a:lnTo>
                  <a:lnTo>
                    <a:pt x="562199" y="813759"/>
                  </a:lnTo>
                  <a:lnTo>
                    <a:pt x="598424" y="787456"/>
                  </a:lnTo>
                  <a:lnTo>
                    <a:pt x="633386" y="759581"/>
                  </a:lnTo>
                  <a:lnTo>
                    <a:pt x="667035" y="730184"/>
                  </a:lnTo>
                  <a:lnTo>
                    <a:pt x="699319" y="699319"/>
                  </a:lnTo>
                  <a:lnTo>
                    <a:pt x="730184" y="667035"/>
                  </a:lnTo>
                  <a:lnTo>
                    <a:pt x="759581" y="633386"/>
                  </a:lnTo>
                  <a:lnTo>
                    <a:pt x="787456" y="598424"/>
                  </a:lnTo>
                  <a:lnTo>
                    <a:pt x="813759" y="562199"/>
                  </a:lnTo>
                  <a:lnTo>
                    <a:pt x="838436" y="524764"/>
                  </a:lnTo>
                  <a:lnTo>
                    <a:pt x="861438" y="486170"/>
                  </a:lnTo>
                  <a:lnTo>
                    <a:pt x="882710" y="446470"/>
                  </a:lnTo>
                  <a:lnTo>
                    <a:pt x="902203" y="405715"/>
                  </a:lnTo>
                  <a:lnTo>
                    <a:pt x="919864" y="363957"/>
                  </a:lnTo>
                  <a:lnTo>
                    <a:pt x="935641" y="321248"/>
                  </a:lnTo>
                  <a:lnTo>
                    <a:pt x="949483" y="277639"/>
                  </a:lnTo>
                  <a:lnTo>
                    <a:pt x="961337" y="233182"/>
                  </a:lnTo>
                  <a:lnTo>
                    <a:pt x="971152" y="187930"/>
                  </a:lnTo>
                  <a:lnTo>
                    <a:pt x="978876" y="141934"/>
                  </a:lnTo>
                  <a:lnTo>
                    <a:pt x="984458" y="95246"/>
                  </a:lnTo>
                  <a:lnTo>
                    <a:pt x="987845" y="47917"/>
                  </a:lnTo>
                  <a:lnTo>
                    <a:pt x="98898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C322DFB-6D0C-FCFA-6AEA-280143B50243}"/>
                </a:ext>
              </a:extLst>
            </p:cNvPr>
            <p:cNvSpPr/>
            <p:nvPr/>
          </p:nvSpPr>
          <p:spPr>
            <a:xfrm>
              <a:off x="2031353" y="98898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30">
                  <a:moveTo>
                    <a:pt x="988985" y="10"/>
                  </a:moveTo>
                  <a:lnTo>
                    <a:pt x="0" y="0"/>
                  </a:lnTo>
                  <a:lnTo>
                    <a:pt x="0" y="988996"/>
                  </a:lnTo>
                  <a:lnTo>
                    <a:pt x="47917" y="987855"/>
                  </a:lnTo>
                  <a:lnTo>
                    <a:pt x="95246" y="984468"/>
                  </a:lnTo>
                  <a:lnTo>
                    <a:pt x="141934" y="978887"/>
                  </a:lnTo>
                  <a:lnTo>
                    <a:pt x="187930" y="971163"/>
                  </a:lnTo>
                  <a:lnTo>
                    <a:pt x="233182" y="961348"/>
                  </a:lnTo>
                  <a:lnTo>
                    <a:pt x="277639" y="949493"/>
                  </a:lnTo>
                  <a:lnTo>
                    <a:pt x="321248" y="935652"/>
                  </a:lnTo>
                  <a:lnTo>
                    <a:pt x="363957" y="919875"/>
                  </a:lnTo>
                  <a:lnTo>
                    <a:pt x="405715" y="902214"/>
                  </a:lnTo>
                  <a:lnTo>
                    <a:pt x="446470" y="882721"/>
                  </a:lnTo>
                  <a:lnTo>
                    <a:pt x="486170" y="861448"/>
                  </a:lnTo>
                  <a:lnTo>
                    <a:pt x="524764" y="838447"/>
                  </a:lnTo>
                  <a:lnTo>
                    <a:pt x="562199" y="813769"/>
                  </a:lnTo>
                  <a:lnTo>
                    <a:pt x="598424" y="787467"/>
                  </a:lnTo>
                  <a:lnTo>
                    <a:pt x="633386" y="759591"/>
                  </a:lnTo>
                  <a:lnTo>
                    <a:pt x="667035" y="730195"/>
                  </a:lnTo>
                  <a:lnTo>
                    <a:pt x="699319" y="699329"/>
                  </a:lnTo>
                  <a:lnTo>
                    <a:pt x="730184" y="667046"/>
                  </a:lnTo>
                  <a:lnTo>
                    <a:pt x="759581" y="633397"/>
                  </a:lnTo>
                  <a:lnTo>
                    <a:pt x="787456" y="598434"/>
                  </a:lnTo>
                  <a:lnTo>
                    <a:pt x="813759" y="562209"/>
                  </a:lnTo>
                  <a:lnTo>
                    <a:pt x="838436" y="524774"/>
                  </a:lnTo>
                  <a:lnTo>
                    <a:pt x="861438" y="486181"/>
                  </a:lnTo>
                  <a:lnTo>
                    <a:pt x="882710" y="446480"/>
                  </a:lnTo>
                  <a:lnTo>
                    <a:pt x="902203" y="405725"/>
                  </a:lnTo>
                  <a:lnTo>
                    <a:pt x="919864" y="363967"/>
                  </a:lnTo>
                  <a:lnTo>
                    <a:pt x="935641" y="321258"/>
                  </a:lnTo>
                  <a:lnTo>
                    <a:pt x="949483" y="277649"/>
                  </a:lnTo>
                  <a:lnTo>
                    <a:pt x="961337" y="233193"/>
                  </a:lnTo>
                  <a:lnTo>
                    <a:pt x="971152" y="187941"/>
                  </a:lnTo>
                  <a:lnTo>
                    <a:pt x="978876" y="141945"/>
                  </a:lnTo>
                  <a:lnTo>
                    <a:pt x="984458" y="95256"/>
                  </a:lnTo>
                  <a:lnTo>
                    <a:pt x="987845" y="47927"/>
                  </a:lnTo>
                  <a:lnTo>
                    <a:pt x="988985" y="10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35203A1C-A045-87EA-E1FB-F3CF9D6E16B2}"/>
                </a:ext>
              </a:extLst>
            </p:cNvPr>
            <p:cNvSpPr/>
            <p:nvPr/>
          </p:nvSpPr>
          <p:spPr>
            <a:xfrm>
              <a:off x="16108870" y="9969201"/>
              <a:ext cx="2136775" cy="1339850"/>
            </a:xfrm>
            <a:custGeom>
              <a:avLst/>
              <a:gdLst/>
              <a:ahLst/>
              <a:cxnLst/>
              <a:rect l="l" t="t" r="r" b="b"/>
              <a:pathLst>
                <a:path w="2136775" h="1339850">
                  <a:moveTo>
                    <a:pt x="274624" y="1339354"/>
                  </a:moveTo>
                  <a:lnTo>
                    <a:pt x="0" y="1108925"/>
                  </a:lnTo>
                  <a:lnTo>
                    <a:pt x="393" y="1124051"/>
                  </a:lnTo>
                  <a:lnTo>
                    <a:pt x="1727" y="1141298"/>
                  </a:lnTo>
                  <a:lnTo>
                    <a:pt x="237756" y="1339354"/>
                  </a:lnTo>
                  <a:lnTo>
                    <a:pt x="274624" y="1339354"/>
                  </a:lnTo>
                  <a:close/>
                </a:path>
                <a:path w="2136775" h="1339850">
                  <a:moveTo>
                    <a:pt x="470281" y="1339354"/>
                  </a:moveTo>
                  <a:lnTo>
                    <a:pt x="5727" y="949553"/>
                  </a:lnTo>
                  <a:lnTo>
                    <a:pt x="3098" y="973480"/>
                  </a:lnTo>
                  <a:lnTo>
                    <a:pt x="2794" y="978014"/>
                  </a:lnTo>
                  <a:lnTo>
                    <a:pt x="433425" y="1339354"/>
                  </a:lnTo>
                  <a:lnTo>
                    <a:pt x="470281" y="1339354"/>
                  </a:lnTo>
                  <a:close/>
                </a:path>
                <a:path w="2136775" h="1339850">
                  <a:moveTo>
                    <a:pt x="665949" y="1339354"/>
                  </a:moveTo>
                  <a:lnTo>
                    <a:pt x="31356" y="806869"/>
                  </a:lnTo>
                  <a:lnTo>
                    <a:pt x="25082" y="832535"/>
                  </a:lnTo>
                  <a:lnTo>
                    <a:pt x="629094" y="1339354"/>
                  </a:lnTo>
                  <a:lnTo>
                    <a:pt x="665949" y="1339354"/>
                  </a:lnTo>
                  <a:close/>
                </a:path>
                <a:path w="2136775" h="1339850">
                  <a:moveTo>
                    <a:pt x="861618" y="1339354"/>
                  </a:moveTo>
                  <a:lnTo>
                    <a:pt x="72834" y="677494"/>
                  </a:lnTo>
                  <a:lnTo>
                    <a:pt x="63817" y="700862"/>
                  </a:lnTo>
                  <a:lnTo>
                    <a:pt x="824750" y="1339354"/>
                  </a:lnTo>
                  <a:lnTo>
                    <a:pt x="861618" y="1339354"/>
                  </a:lnTo>
                  <a:close/>
                </a:path>
                <a:path w="2136775" h="1339850">
                  <a:moveTo>
                    <a:pt x="1057275" y="1339354"/>
                  </a:moveTo>
                  <a:lnTo>
                    <a:pt x="127812" y="559447"/>
                  </a:lnTo>
                  <a:lnTo>
                    <a:pt x="116332" y="580745"/>
                  </a:lnTo>
                  <a:lnTo>
                    <a:pt x="1020419" y="1339354"/>
                  </a:lnTo>
                  <a:lnTo>
                    <a:pt x="1057275" y="1339354"/>
                  </a:lnTo>
                  <a:close/>
                </a:path>
                <a:path w="2136775" h="1339850">
                  <a:moveTo>
                    <a:pt x="1252943" y="1339354"/>
                  </a:moveTo>
                  <a:lnTo>
                    <a:pt x="194881" y="451548"/>
                  </a:lnTo>
                  <a:lnTo>
                    <a:pt x="184670" y="465836"/>
                  </a:lnTo>
                  <a:lnTo>
                    <a:pt x="181267" y="471043"/>
                  </a:lnTo>
                  <a:lnTo>
                    <a:pt x="1216088" y="1339354"/>
                  </a:lnTo>
                  <a:lnTo>
                    <a:pt x="1252943" y="1339354"/>
                  </a:lnTo>
                  <a:close/>
                </a:path>
                <a:path w="2136775" h="1339850">
                  <a:moveTo>
                    <a:pt x="1448612" y="1339354"/>
                  </a:moveTo>
                  <a:lnTo>
                    <a:pt x="273392" y="353237"/>
                  </a:lnTo>
                  <a:lnTo>
                    <a:pt x="266509" y="360718"/>
                  </a:lnTo>
                  <a:lnTo>
                    <a:pt x="257759" y="371043"/>
                  </a:lnTo>
                  <a:lnTo>
                    <a:pt x="1411744" y="1339354"/>
                  </a:lnTo>
                  <a:lnTo>
                    <a:pt x="1448612" y="1339354"/>
                  </a:lnTo>
                  <a:close/>
                </a:path>
                <a:path w="2136775" h="1339850">
                  <a:moveTo>
                    <a:pt x="1644269" y="1339354"/>
                  </a:moveTo>
                  <a:lnTo>
                    <a:pt x="363207" y="264414"/>
                  </a:lnTo>
                  <a:lnTo>
                    <a:pt x="360578" y="266636"/>
                  </a:lnTo>
                  <a:lnTo>
                    <a:pt x="345516" y="280504"/>
                  </a:lnTo>
                  <a:lnTo>
                    <a:pt x="1607413" y="1339354"/>
                  </a:lnTo>
                  <a:lnTo>
                    <a:pt x="1644269" y="1339354"/>
                  </a:lnTo>
                  <a:close/>
                </a:path>
                <a:path w="2136775" h="1339850">
                  <a:moveTo>
                    <a:pt x="1839925" y="1339354"/>
                  </a:moveTo>
                  <a:lnTo>
                    <a:pt x="464769" y="185470"/>
                  </a:lnTo>
                  <a:lnTo>
                    <a:pt x="444855" y="199694"/>
                  </a:lnTo>
                  <a:lnTo>
                    <a:pt x="1803069" y="1339354"/>
                  </a:lnTo>
                  <a:lnTo>
                    <a:pt x="1839925" y="1339354"/>
                  </a:lnTo>
                  <a:close/>
                </a:path>
                <a:path w="2136775" h="1339850">
                  <a:moveTo>
                    <a:pt x="1970163" y="494487"/>
                  </a:moveTo>
                  <a:lnTo>
                    <a:pt x="1925599" y="429641"/>
                  </a:lnTo>
                  <a:lnTo>
                    <a:pt x="1558188" y="117881"/>
                  </a:lnTo>
                  <a:lnTo>
                    <a:pt x="1515059" y="96735"/>
                  </a:lnTo>
                  <a:lnTo>
                    <a:pt x="1475727" y="79603"/>
                  </a:lnTo>
                  <a:lnTo>
                    <a:pt x="1970163" y="494487"/>
                  </a:lnTo>
                  <a:close/>
                </a:path>
                <a:path w="2136775" h="1339850">
                  <a:moveTo>
                    <a:pt x="2035594" y="1339354"/>
                  </a:moveTo>
                  <a:lnTo>
                    <a:pt x="579120" y="117233"/>
                  </a:lnTo>
                  <a:lnTo>
                    <a:pt x="556691" y="129336"/>
                  </a:lnTo>
                  <a:lnTo>
                    <a:pt x="1998738" y="1339354"/>
                  </a:lnTo>
                  <a:lnTo>
                    <a:pt x="2035594" y="1339354"/>
                  </a:lnTo>
                  <a:close/>
                </a:path>
                <a:path w="2136775" h="1339850">
                  <a:moveTo>
                    <a:pt x="2092172" y="761047"/>
                  </a:moveTo>
                  <a:lnTo>
                    <a:pt x="2078494" y="718642"/>
                  </a:lnTo>
                  <a:lnTo>
                    <a:pt x="1237081" y="12623"/>
                  </a:lnTo>
                  <a:lnTo>
                    <a:pt x="1192987" y="6540"/>
                  </a:lnTo>
                  <a:lnTo>
                    <a:pt x="2092172" y="761047"/>
                  </a:lnTo>
                  <a:close/>
                </a:path>
                <a:path w="2136775" h="1339850">
                  <a:moveTo>
                    <a:pt x="2121903" y="1247609"/>
                  </a:moveTo>
                  <a:lnTo>
                    <a:pt x="708088" y="61277"/>
                  </a:lnTo>
                  <a:lnTo>
                    <a:pt x="704456" y="62509"/>
                  </a:lnTo>
                  <a:lnTo>
                    <a:pt x="682701" y="70904"/>
                  </a:lnTo>
                  <a:lnTo>
                    <a:pt x="2117026" y="1274457"/>
                  </a:lnTo>
                  <a:lnTo>
                    <a:pt x="2121903" y="1247609"/>
                  </a:lnTo>
                  <a:close/>
                </a:path>
                <a:path w="2136775" h="1339850">
                  <a:moveTo>
                    <a:pt x="2131339" y="958088"/>
                  </a:moveTo>
                  <a:lnTo>
                    <a:pt x="2127923" y="926960"/>
                  </a:lnTo>
                  <a:lnTo>
                    <a:pt x="2127440" y="923899"/>
                  </a:lnTo>
                  <a:lnTo>
                    <a:pt x="1026388" y="0"/>
                  </a:lnTo>
                  <a:lnTo>
                    <a:pt x="1020432" y="127"/>
                  </a:lnTo>
                  <a:lnTo>
                    <a:pt x="991920" y="2006"/>
                  </a:lnTo>
                  <a:lnTo>
                    <a:pt x="2131339" y="958088"/>
                  </a:lnTo>
                  <a:close/>
                </a:path>
                <a:path w="2136775" h="1339850">
                  <a:moveTo>
                    <a:pt x="2136457" y="1095641"/>
                  </a:moveTo>
                  <a:lnTo>
                    <a:pt x="855192" y="20535"/>
                  </a:lnTo>
                  <a:lnTo>
                    <a:pt x="835710" y="24409"/>
                  </a:lnTo>
                  <a:lnTo>
                    <a:pt x="825830" y="26822"/>
                  </a:lnTo>
                  <a:lnTo>
                    <a:pt x="2135594" y="1125842"/>
                  </a:lnTo>
                  <a:lnTo>
                    <a:pt x="2135733" y="1124051"/>
                  </a:lnTo>
                  <a:lnTo>
                    <a:pt x="2136457" y="1095641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ED6A5A5-E833-8D78-A39F-BD308C6B15F0}"/>
                </a:ext>
              </a:extLst>
            </p:cNvPr>
            <p:cNvSpPr/>
            <p:nvPr/>
          </p:nvSpPr>
          <p:spPr>
            <a:xfrm>
              <a:off x="0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2C77BC28-4AC8-733F-FA29-F8325741E5E7}"/>
                </a:ext>
              </a:extLst>
            </p:cNvPr>
            <p:cNvSpPr/>
            <p:nvPr/>
          </p:nvSpPr>
          <p:spPr>
            <a:xfrm>
              <a:off x="3350683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E10A748-9718-7B0C-7501-879335900B16}"/>
                </a:ext>
              </a:extLst>
            </p:cNvPr>
            <p:cNvSpPr/>
            <p:nvPr/>
          </p:nvSpPr>
          <p:spPr>
            <a:xfrm>
              <a:off x="6701366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662119F6-3EEE-6982-AD30-B5526A03AC9A}"/>
                </a:ext>
              </a:extLst>
            </p:cNvPr>
            <p:cNvSpPr/>
            <p:nvPr/>
          </p:nvSpPr>
          <p:spPr>
            <a:xfrm>
              <a:off x="10052050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E2007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B27ADBA2-2E6E-9DB0-C8B2-43C7216A7C59}"/>
                </a:ext>
              </a:extLst>
            </p:cNvPr>
            <p:cNvSpPr/>
            <p:nvPr/>
          </p:nvSpPr>
          <p:spPr>
            <a:xfrm>
              <a:off x="13402733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42E22589-4D8C-9DFD-A955-018816E90CF7}"/>
                </a:ext>
              </a:extLst>
            </p:cNvPr>
            <p:cNvSpPr/>
            <p:nvPr/>
          </p:nvSpPr>
          <p:spPr>
            <a:xfrm>
              <a:off x="16753416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714E88E7-A667-B4F1-68BE-0896CC160B30}"/>
                </a:ext>
              </a:extLst>
            </p:cNvPr>
            <p:cNvSpPr/>
            <p:nvPr/>
          </p:nvSpPr>
          <p:spPr>
            <a:xfrm>
              <a:off x="1486865" y="9236576"/>
              <a:ext cx="929005" cy="403225"/>
            </a:xfrm>
            <a:custGeom>
              <a:avLst/>
              <a:gdLst/>
              <a:ahLst/>
              <a:cxnLst/>
              <a:rect l="l" t="t" r="r" b="b"/>
              <a:pathLst>
                <a:path w="929005" h="403225">
                  <a:moveTo>
                    <a:pt x="279742" y="156667"/>
                  </a:moveTo>
                  <a:lnTo>
                    <a:pt x="142659" y="156667"/>
                  </a:lnTo>
                  <a:lnTo>
                    <a:pt x="148259" y="216535"/>
                  </a:lnTo>
                  <a:lnTo>
                    <a:pt x="201422" y="216535"/>
                  </a:lnTo>
                  <a:lnTo>
                    <a:pt x="201422" y="334606"/>
                  </a:lnTo>
                  <a:lnTo>
                    <a:pt x="183654" y="337400"/>
                  </a:lnTo>
                  <a:lnTo>
                    <a:pt x="166484" y="339318"/>
                  </a:lnTo>
                  <a:lnTo>
                    <a:pt x="148259" y="340182"/>
                  </a:lnTo>
                  <a:lnTo>
                    <a:pt x="125310" y="335889"/>
                  </a:lnTo>
                  <a:lnTo>
                    <a:pt x="102603" y="317182"/>
                  </a:lnTo>
                  <a:lnTo>
                    <a:pt x="85242" y="275272"/>
                  </a:lnTo>
                  <a:lnTo>
                    <a:pt x="78333" y="201422"/>
                  </a:lnTo>
                  <a:lnTo>
                    <a:pt x="87261" y="130492"/>
                  </a:lnTo>
                  <a:lnTo>
                    <a:pt x="109880" y="88468"/>
                  </a:lnTo>
                  <a:lnTo>
                    <a:pt x="139941" y="68376"/>
                  </a:lnTo>
                  <a:lnTo>
                    <a:pt x="171208" y="63220"/>
                  </a:lnTo>
                  <a:lnTo>
                    <a:pt x="194995" y="63525"/>
                  </a:lnTo>
                  <a:lnTo>
                    <a:pt x="212483" y="65671"/>
                  </a:lnTo>
                  <a:lnTo>
                    <a:pt x="232270" y="71475"/>
                  </a:lnTo>
                  <a:lnTo>
                    <a:pt x="262978" y="82804"/>
                  </a:lnTo>
                  <a:lnTo>
                    <a:pt x="262978" y="20142"/>
                  </a:lnTo>
                  <a:lnTo>
                    <a:pt x="256501" y="16992"/>
                  </a:lnTo>
                  <a:lnTo>
                    <a:pt x="238074" y="10071"/>
                  </a:lnTo>
                  <a:lnTo>
                    <a:pt x="209156" y="3149"/>
                  </a:lnTo>
                  <a:lnTo>
                    <a:pt x="171208" y="0"/>
                  </a:lnTo>
                  <a:lnTo>
                    <a:pt x="137236" y="2273"/>
                  </a:lnTo>
                  <a:lnTo>
                    <a:pt x="71170" y="26339"/>
                  </a:lnTo>
                  <a:lnTo>
                    <a:pt x="42887" y="52019"/>
                  </a:lnTo>
                  <a:lnTo>
                    <a:pt x="20332" y="89395"/>
                  </a:lnTo>
                  <a:lnTo>
                    <a:pt x="5397" y="140411"/>
                  </a:lnTo>
                  <a:lnTo>
                    <a:pt x="0" y="207022"/>
                  </a:lnTo>
                  <a:lnTo>
                    <a:pt x="6045" y="282536"/>
                  </a:lnTo>
                  <a:lnTo>
                    <a:pt x="22682" y="335889"/>
                  </a:lnTo>
                  <a:lnTo>
                    <a:pt x="47625" y="370827"/>
                  </a:lnTo>
                  <a:lnTo>
                    <a:pt x="113258" y="400558"/>
                  </a:lnTo>
                  <a:lnTo>
                    <a:pt x="149390" y="402869"/>
                  </a:lnTo>
                  <a:lnTo>
                    <a:pt x="186055" y="402551"/>
                  </a:lnTo>
                  <a:lnTo>
                    <a:pt x="211848" y="400342"/>
                  </a:lnTo>
                  <a:lnTo>
                    <a:pt x="239014" y="394360"/>
                  </a:lnTo>
                  <a:lnTo>
                    <a:pt x="279742" y="382714"/>
                  </a:lnTo>
                  <a:lnTo>
                    <a:pt x="279742" y="156667"/>
                  </a:lnTo>
                  <a:close/>
                </a:path>
                <a:path w="929005" h="403225">
                  <a:moveTo>
                    <a:pt x="604278" y="156667"/>
                  </a:moveTo>
                  <a:lnTo>
                    <a:pt x="467194" y="156667"/>
                  </a:lnTo>
                  <a:lnTo>
                    <a:pt x="472795" y="216535"/>
                  </a:lnTo>
                  <a:lnTo>
                    <a:pt x="525957" y="216535"/>
                  </a:lnTo>
                  <a:lnTo>
                    <a:pt x="525957" y="334606"/>
                  </a:lnTo>
                  <a:lnTo>
                    <a:pt x="508190" y="337400"/>
                  </a:lnTo>
                  <a:lnTo>
                    <a:pt x="491020" y="339318"/>
                  </a:lnTo>
                  <a:lnTo>
                    <a:pt x="472795" y="340182"/>
                  </a:lnTo>
                  <a:lnTo>
                    <a:pt x="449821" y="335889"/>
                  </a:lnTo>
                  <a:lnTo>
                    <a:pt x="427113" y="317182"/>
                  </a:lnTo>
                  <a:lnTo>
                    <a:pt x="409765" y="275272"/>
                  </a:lnTo>
                  <a:lnTo>
                    <a:pt x="402856" y="201422"/>
                  </a:lnTo>
                  <a:lnTo>
                    <a:pt x="411784" y="130492"/>
                  </a:lnTo>
                  <a:lnTo>
                    <a:pt x="434403" y="88468"/>
                  </a:lnTo>
                  <a:lnTo>
                    <a:pt x="464464" y="68376"/>
                  </a:lnTo>
                  <a:lnTo>
                    <a:pt x="495731" y="63220"/>
                  </a:lnTo>
                  <a:lnTo>
                    <a:pt x="519518" y="63525"/>
                  </a:lnTo>
                  <a:lnTo>
                    <a:pt x="537006" y="65671"/>
                  </a:lnTo>
                  <a:lnTo>
                    <a:pt x="556793" y="71475"/>
                  </a:lnTo>
                  <a:lnTo>
                    <a:pt x="587502" y="82804"/>
                  </a:lnTo>
                  <a:lnTo>
                    <a:pt x="587502" y="20142"/>
                  </a:lnTo>
                  <a:lnTo>
                    <a:pt x="581025" y="16992"/>
                  </a:lnTo>
                  <a:lnTo>
                    <a:pt x="562597" y="10071"/>
                  </a:lnTo>
                  <a:lnTo>
                    <a:pt x="533679" y="3149"/>
                  </a:lnTo>
                  <a:lnTo>
                    <a:pt x="495731" y="0"/>
                  </a:lnTo>
                  <a:lnTo>
                    <a:pt x="461759" y="2273"/>
                  </a:lnTo>
                  <a:lnTo>
                    <a:pt x="395693" y="26339"/>
                  </a:lnTo>
                  <a:lnTo>
                    <a:pt x="367423" y="52019"/>
                  </a:lnTo>
                  <a:lnTo>
                    <a:pt x="344868" y="89395"/>
                  </a:lnTo>
                  <a:lnTo>
                    <a:pt x="329920" y="140411"/>
                  </a:lnTo>
                  <a:lnTo>
                    <a:pt x="324523" y="207022"/>
                  </a:lnTo>
                  <a:lnTo>
                    <a:pt x="330581" y="282536"/>
                  </a:lnTo>
                  <a:lnTo>
                    <a:pt x="347218" y="335889"/>
                  </a:lnTo>
                  <a:lnTo>
                    <a:pt x="372148" y="370827"/>
                  </a:lnTo>
                  <a:lnTo>
                    <a:pt x="437781" y="400558"/>
                  </a:lnTo>
                  <a:lnTo>
                    <a:pt x="473913" y="402869"/>
                  </a:lnTo>
                  <a:lnTo>
                    <a:pt x="510578" y="402551"/>
                  </a:lnTo>
                  <a:lnTo>
                    <a:pt x="536371" y="400342"/>
                  </a:lnTo>
                  <a:lnTo>
                    <a:pt x="563537" y="394360"/>
                  </a:lnTo>
                  <a:lnTo>
                    <a:pt x="604278" y="382714"/>
                  </a:lnTo>
                  <a:lnTo>
                    <a:pt x="604278" y="156667"/>
                  </a:lnTo>
                  <a:close/>
                </a:path>
                <a:path w="929005" h="403225">
                  <a:moveTo>
                    <a:pt x="928814" y="201422"/>
                  </a:moveTo>
                  <a:lnTo>
                    <a:pt x="924712" y="136842"/>
                  </a:lnTo>
                  <a:lnTo>
                    <a:pt x="912723" y="87960"/>
                  </a:lnTo>
                  <a:lnTo>
                    <a:pt x="900950" y="66573"/>
                  </a:lnTo>
                  <a:lnTo>
                    <a:pt x="893318" y="52692"/>
                  </a:lnTo>
                  <a:lnTo>
                    <a:pt x="866952" y="28930"/>
                  </a:lnTo>
                  <a:lnTo>
                    <a:pt x="850468" y="21717"/>
                  </a:lnTo>
                  <a:lnTo>
                    <a:pt x="850468" y="201422"/>
                  </a:lnTo>
                  <a:lnTo>
                    <a:pt x="844575" y="271602"/>
                  </a:lnTo>
                  <a:lnTo>
                    <a:pt x="827595" y="312496"/>
                  </a:lnTo>
                  <a:lnTo>
                    <a:pt x="800671" y="331571"/>
                  </a:lnTo>
                  <a:lnTo>
                    <a:pt x="764870" y="336270"/>
                  </a:lnTo>
                  <a:lnTo>
                    <a:pt x="744156" y="336270"/>
                  </a:lnTo>
                  <a:lnTo>
                    <a:pt x="744156" y="66573"/>
                  </a:lnTo>
                  <a:lnTo>
                    <a:pt x="769340" y="66573"/>
                  </a:lnTo>
                  <a:lnTo>
                    <a:pt x="803262" y="71437"/>
                  </a:lnTo>
                  <a:lnTo>
                    <a:pt x="828789" y="90779"/>
                  </a:lnTo>
                  <a:lnTo>
                    <a:pt x="844880" y="131724"/>
                  </a:lnTo>
                  <a:lnTo>
                    <a:pt x="850468" y="201422"/>
                  </a:lnTo>
                  <a:lnTo>
                    <a:pt x="850468" y="21717"/>
                  </a:lnTo>
                  <a:lnTo>
                    <a:pt x="834123" y="14554"/>
                  </a:lnTo>
                  <a:lnTo>
                    <a:pt x="795274" y="7480"/>
                  </a:lnTo>
                  <a:lnTo>
                    <a:pt x="750887" y="5588"/>
                  </a:lnTo>
                  <a:lnTo>
                    <a:pt x="665848" y="5588"/>
                  </a:lnTo>
                  <a:lnTo>
                    <a:pt x="665848" y="397268"/>
                  </a:lnTo>
                  <a:lnTo>
                    <a:pt x="750887" y="397268"/>
                  </a:lnTo>
                  <a:lnTo>
                    <a:pt x="795274" y="395160"/>
                  </a:lnTo>
                  <a:lnTo>
                    <a:pt x="834123" y="387604"/>
                  </a:lnTo>
                  <a:lnTo>
                    <a:pt x="893318" y="348500"/>
                  </a:lnTo>
                  <a:lnTo>
                    <a:pt x="912723" y="313169"/>
                  </a:lnTo>
                  <a:lnTo>
                    <a:pt x="924712" y="264769"/>
                  </a:lnTo>
                  <a:lnTo>
                    <a:pt x="928814" y="2014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85C980F-DBD0-D039-A42E-AE14BDE12D83}"/>
                </a:ext>
              </a:extLst>
            </p:cNvPr>
            <p:cNvSpPr/>
            <p:nvPr/>
          </p:nvSpPr>
          <p:spPr>
            <a:xfrm>
              <a:off x="2583154" y="9230963"/>
              <a:ext cx="1747520" cy="408940"/>
            </a:xfrm>
            <a:custGeom>
              <a:avLst/>
              <a:gdLst/>
              <a:ahLst/>
              <a:cxnLst/>
              <a:rect l="l" t="t" r="r" b="b"/>
              <a:pathLst>
                <a:path w="1747520" h="408940">
                  <a:moveTo>
                    <a:pt x="235038" y="207048"/>
                  </a:moveTo>
                  <a:lnTo>
                    <a:pt x="230873" y="141401"/>
                  </a:lnTo>
                  <a:lnTo>
                    <a:pt x="218846" y="92113"/>
                  </a:lnTo>
                  <a:lnTo>
                    <a:pt x="199656" y="56908"/>
                  </a:lnTo>
                  <a:lnTo>
                    <a:pt x="184670" y="43218"/>
                  </a:lnTo>
                  <a:lnTo>
                    <a:pt x="184670" y="207048"/>
                  </a:lnTo>
                  <a:lnTo>
                    <a:pt x="179501" y="274586"/>
                  </a:lnTo>
                  <a:lnTo>
                    <a:pt x="164528" y="318668"/>
                  </a:lnTo>
                  <a:lnTo>
                    <a:pt x="140550" y="344131"/>
                  </a:lnTo>
                  <a:lnTo>
                    <a:pt x="108394" y="355841"/>
                  </a:lnTo>
                  <a:lnTo>
                    <a:pt x="68846" y="358673"/>
                  </a:lnTo>
                  <a:lnTo>
                    <a:pt x="50380" y="358673"/>
                  </a:lnTo>
                  <a:lnTo>
                    <a:pt x="50380" y="55397"/>
                  </a:lnTo>
                  <a:lnTo>
                    <a:pt x="73317" y="55397"/>
                  </a:lnTo>
                  <a:lnTo>
                    <a:pt x="141516" y="68808"/>
                  </a:lnTo>
                  <a:lnTo>
                    <a:pt x="179539" y="137985"/>
                  </a:lnTo>
                  <a:lnTo>
                    <a:pt x="184670" y="207048"/>
                  </a:lnTo>
                  <a:lnTo>
                    <a:pt x="184670" y="43218"/>
                  </a:lnTo>
                  <a:lnTo>
                    <a:pt x="174028" y="33489"/>
                  </a:lnTo>
                  <a:lnTo>
                    <a:pt x="142659" y="19583"/>
                  </a:lnTo>
                  <a:lnTo>
                    <a:pt x="106235" y="12915"/>
                  </a:lnTo>
                  <a:lnTo>
                    <a:pt x="65493" y="11201"/>
                  </a:lnTo>
                  <a:lnTo>
                    <a:pt x="0" y="11201"/>
                  </a:lnTo>
                  <a:lnTo>
                    <a:pt x="0" y="402882"/>
                  </a:lnTo>
                  <a:lnTo>
                    <a:pt x="59893" y="402882"/>
                  </a:lnTo>
                  <a:lnTo>
                    <a:pt x="101295" y="401078"/>
                  </a:lnTo>
                  <a:lnTo>
                    <a:pt x="138658" y="394208"/>
                  </a:lnTo>
                  <a:lnTo>
                    <a:pt x="171107" y="380060"/>
                  </a:lnTo>
                  <a:lnTo>
                    <a:pt x="195326" y="358673"/>
                  </a:lnTo>
                  <a:lnTo>
                    <a:pt x="197815" y="356476"/>
                  </a:lnTo>
                  <a:lnTo>
                    <a:pt x="217932" y="321233"/>
                  </a:lnTo>
                  <a:lnTo>
                    <a:pt x="230619" y="272161"/>
                  </a:lnTo>
                  <a:lnTo>
                    <a:pt x="235038" y="207048"/>
                  </a:lnTo>
                  <a:close/>
                </a:path>
                <a:path w="1747520" h="408940">
                  <a:moveTo>
                    <a:pt x="438137" y="104089"/>
                  </a:moveTo>
                  <a:lnTo>
                    <a:pt x="423583" y="100723"/>
                  </a:lnTo>
                  <a:lnTo>
                    <a:pt x="413512" y="100723"/>
                  </a:lnTo>
                  <a:lnTo>
                    <a:pt x="387045" y="101422"/>
                  </a:lnTo>
                  <a:lnTo>
                    <a:pt x="371690" y="106324"/>
                  </a:lnTo>
                  <a:lnTo>
                    <a:pt x="361594" y="119608"/>
                  </a:lnTo>
                  <a:lnTo>
                    <a:pt x="350850" y="145503"/>
                  </a:lnTo>
                  <a:lnTo>
                    <a:pt x="343573" y="106324"/>
                  </a:lnTo>
                  <a:lnTo>
                    <a:pt x="304965" y="106324"/>
                  </a:lnTo>
                  <a:lnTo>
                    <a:pt x="304965" y="402882"/>
                  </a:lnTo>
                  <a:lnTo>
                    <a:pt x="355320" y="402882"/>
                  </a:lnTo>
                  <a:lnTo>
                    <a:pt x="355320" y="176834"/>
                  </a:lnTo>
                  <a:lnTo>
                    <a:pt x="358635" y="173164"/>
                  </a:lnTo>
                  <a:lnTo>
                    <a:pt x="368046" y="165087"/>
                  </a:lnTo>
                  <a:lnTo>
                    <a:pt x="382701" y="157010"/>
                  </a:lnTo>
                  <a:lnTo>
                    <a:pt x="401307" y="153416"/>
                  </a:lnTo>
                  <a:lnTo>
                    <a:pt x="413334" y="153416"/>
                  </a:lnTo>
                  <a:lnTo>
                    <a:pt x="420992" y="154025"/>
                  </a:lnTo>
                  <a:lnTo>
                    <a:pt x="428117" y="155689"/>
                  </a:lnTo>
                  <a:lnTo>
                    <a:pt x="438137" y="158927"/>
                  </a:lnTo>
                  <a:lnTo>
                    <a:pt x="438137" y="153416"/>
                  </a:lnTo>
                  <a:lnTo>
                    <a:pt x="438137" y="145503"/>
                  </a:lnTo>
                  <a:lnTo>
                    <a:pt x="438137" y="104089"/>
                  </a:lnTo>
                  <a:close/>
                </a:path>
                <a:path w="1747520" h="408940">
                  <a:moveTo>
                    <a:pt x="681532" y="254596"/>
                  </a:moveTo>
                  <a:lnTo>
                    <a:pt x="680275" y="235572"/>
                  </a:lnTo>
                  <a:lnTo>
                    <a:pt x="677189" y="188315"/>
                  </a:lnTo>
                  <a:lnTo>
                    <a:pt x="661022" y="143878"/>
                  </a:lnTo>
                  <a:lnTo>
                    <a:pt x="656323" y="138772"/>
                  </a:lnTo>
                  <a:lnTo>
                    <a:pt x="636409" y="117182"/>
                  </a:lnTo>
                  <a:lnTo>
                    <a:pt x="631723" y="115138"/>
                  </a:lnTo>
                  <a:lnTo>
                    <a:pt x="631723" y="235572"/>
                  </a:lnTo>
                  <a:lnTo>
                    <a:pt x="513664" y="235572"/>
                  </a:lnTo>
                  <a:lnTo>
                    <a:pt x="519112" y="187159"/>
                  </a:lnTo>
                  <a:lnTo>
                    <a:pt x="531634" y="157594"/>
                  </a:lnTo>
                  <a:lnTo>
                    <a:pt x="550557" y="142811"/>
                  </a:lnTo>
                  <a:lnTo>
                    <a:pt x="575208" y="138772"/>
                  </a:lnTo>
                  <a:lnTo>
                    <a:pt x="596785" y="142100"/>
                  </a:lnTo>
                  <a:lnTo>
                    <a:pt x="614794" y="155702"/>
                  </a:lnTo>
                  <a:lnTo>
                    <a:pt x="627138" y="185039"/>
                  </a:lnTo>
                  <a:lnTo>
                    <a:pt x="631723" y="235572"/>
                  </a:lnTo>
                  <a:lnTo>
                    <a:pt x="631723" y="115138"/>
                  </a:lnTo>
                  <a:lnTo>
                    <a:pt x="606679" y="104152"/>
                  </a:lnTo>
                  <a:lnTo>
                    <a:pt x="575208" y="100723"/>
                  </a:lnTo>
                  <a:lnTo>
                    <a:pt x="541870" y="104749"/>
                  </a:lnTo>
                  <a:lnTo>
                    <a:pt x="511403" y="118960"/>
                  </a:lnTo>
                  <a:lnTo>
                    <a:pt x="486422" y="146532"/>
                  </a:lnTo>
                  <a:lnTo>
                    <a:pt x="469531" y="190690"/>
                  </a:lnTo>
                  <a:lnTo>
                    <a:pt x="463308" y="254596"/>
                  </a:lnTo>
                  <a:lnTo>
                    <a:pt x="470814" y="325183"/>
                  </a:lnTo>
                  <a:lnTo>
                    <a:pt x="490867" y="370166"/>
                  </a:lnTo>
                  <a:lnTo>
                    <a:pt x="519747" y="395249"/>
                  </a:lnTo>
                  <a:lnTo>
                    <a:pt x="553758" y="406120"/>
                  </a:lnTo>
                  <a:lnTo>
                    <a:pt x="589191" y="408482"/>
                  </a:lnTo>
                  <a:lnTo>
                    <a:pt x="611797" y="408266"/>
                  </a:lnTo>
                  <a:lnTo>
                    <a:pt x="627329" y="406730"/>
                  </a:lnTo>
                  <a:lnTo>
                    <a:pt x="642950" y="402577"/>
                  </a:lnTo>
                  <a:lnTo>
                    <a:pt x="665873" y="394487"/>
                  </a:lnTo>
                  <a:lnTo>
                    <a:pt x="665873" y="364286"/>
                  </a:lnTo>
                  <a:lnTo>
                    <a:pt x="665873" y="349707"/>
                  </a:lnTo>
                  <a:lnTo>
                    <a:pt x="657910" y="351993"/>
                  </a:lnTo>
                  <a:lnTo>
                    <a:pt x="638238" y="356997"/>
                  </a:lnTo>
                  <a:lnTo>
                    <a:pt x="613219" y="362013"/>
                  </a:lnTo>
                  <a:lnTo>
                    <a:pt x="589191" y="364286"/>
                  </a:lnTo>
                  <a:lnTo>
                    <a:pt x="565569" y="362978"/>
                  </a:lnTo>
                  <a:lnTo>
                    <a:pt x="541286" y="352945"/>
                  </a:lnTo>
                  <a:lnTo>
                    <a:pt x="521982" y="325183"/>
                  </a:lnTo>
                  <a:lnTo>
                    <a:pt x="513092" y="270268"/>
                  </a:lnTo>
                  <a:lnTo>
                    <a:pt x="680961" y="270268"/>
                  </a:lnTo>
                  <a:lnTo>
                    <a:pt x="681532" y="254596"/>
                  </a:lnTo>
                  <a:close/>
                </a:path>
                <a:path w="1747520" h="408940">
                  <a:moveTo>
                    <a:pt x="978077" y="189141"/>
                  </a:moveTo>
                  <a:lnTo>
                    <a:pt x="971715" y="146532"/>
                  </a:lnTo>
                  <a:lnTo>
                    <a:pt x="954011" y="119341"/>
                  </a:lnTo>
                  <a:lnTo>
                    <a:pt x="927087" y="104952"/>
                  </a:lnTo>
                  <a:lnTo>
                    <a:pt x="893013" y="100736"/>
                  </a:lnTo>
                  <a:lnTo>
                    <a:pt x="862253" y="101396"/>
                  </a:lnTo>
                  <a:lnTo>
                    <a:pt x="842035" y="105981"/>
                  </a:lnTo>
                  <a:lnTo>
                    <a:pt x="823391" y="118440"/>
                  </a:lnTo>
                  <a:lnTo>
                    <a:pt x="797344" y="142697"/>
                  </a:lnTo>
                  <a:lnTo>
                    <a:pt x="786142" y="106337"/>
                  </a:lnTo>
                  <a:lnTo>
                    <a:pt x="748665" y="106337"/>
                  </a:lnTo>
                  <a:lnTo>
                    <a:pt x="748665" y="402882"/>
                  </a:lnTo>
                  <a:lnTo>
                    <a:pt x="799020" y="402882"/>
                  </a:lnTo>
                  <a:lnTo>
                    <a:pt x="799020" y="175717"/>
                  </a:lnTo>
                  <a:lnTo>
                    <a:pt x="805954" y="171081"/>
                  </a:lnTo>
                  <a:lnTo>
                    <a:pt x="824268" y="160883"/>
                  </a:lnTo>
                  <a:lnTo>
                    <a:pt x="850239" y="150685"/>
                  </a:lnTo>
                  <a:lnTo>
                    <a:pt x="880148" y="146050"/>
                  </a:lnTo>
                  <a:lnTo>
                    <a:pt x="897026" y="146850"/>
                  </a:lnTo>
                  <a:lnTo>
                    <a:pt x="912329" y="151574"/>
                  </a:lnTo>
                  <a:lnTo>
                    <a:pt x="923442" y="163753"/>
                  </a:lnTo>
                  <a:lnTo>
                    <a:pt x="927722" y="186905"/>
                  </a:lnTo>
                  <a:lnTo>
                    <a:pt x="927722" y="402882"/>
                  </a:lnTo>
                  <a:lnTo>
                    <a:pt x="978077" y="402882"/>
                  </a:lnTo>
                  <a:lnTo>
                    <a:pt x="978077" y="189141"/>
                  </a:lnTo>
                  <a:close/>
                </a:path>
                <a:path w="1747520" h="408940">
                  <a:moveTo>
                    <a:pt x="1196276" y="355892"/>
                  </a:moveTo>
                  <a:lnTo>
                    <a:pt x="1191006" y="357466"/>
                  </a:lnTo>
                  <a:lnTo>
                    <a:pt x="1178026" y="360921"/>
                  </a:lnTo>
                  <a:lnTo>
                    <a:pt x="1161592" y="364375"/>
                  </a:lnTo>
                  <a:lnTo>
                    <a:pt x="1145933" y="365950"/>
                  </a:lnTo>
                  <a:lnTo>
                    <a:pt x="1133525" y="364921"/>
                  </a:lnTo>
                  <a:lnTo>
                    <a:pt x="1124800" y="360705"/>
                  </a:lnTo>
                  <a:lnTo>
                    <a:pt x="1119644" y="351548"/>
                  </a:lnTo>
                  <a:lnTo>
                    <a:pt x="1117955" y="335737"/>
                  </a:lnTo>
                  <a:lnTo>
                    <a:pt x="1117955" y="144932"/>
                  </a:lnTo>
                  <a:lnTo>
                    <a:pt x="1179487" y="144932"/>
                  </a:lnTo>
                  <a:lnTo>
                    <a:pt x="1185087" y="106324"/>
                  </a:lnTo>
                  <a:lnTo>
                    <a:pt x="1117955" y="106324"/>
                  </a:lnTo>
                  <a:lnTo>
                    <a:pt x="1117955" y="16802"/>
                  </a:lnTo>
                  <a:lnTo>
                    <a:pt x="1069822" y="39179"/>
                  </a:lnTo>
                  <a:lnTo>
                    <a:pt x="1067600" y="106324"/>
                  </a:lnTo>
                  <a:lnTo>
                    <a:pt x="1017231" y="106324"/>
                  </a:lnTo>
                  <a:lnTo>
                    <a:pt x="1017231" y="144932"/>
                  </a:lnTo>
                  <a:lnTo>
                    <a:pt x="1067600" y="144932"/>
                  </a:lnTo>
                  <a:lnTo>
                    <a:pt x="1067600" y="334048"/>
                  </a:lnTo>
                  <a:lnTo>
                    <a:pt x="1072108" y="370243"/>
                  </a:lnTo>
                  <a:lnTo>
                    <a:pt x="1085227" y="393090"/>
                  </a:lnTo>
                  <a:lnTo>
                    <a:pt x="1106309" y="405028"/>
                  </a:lnTo>
                  <a:lnTo>
                    <a:pt x="1134719" y="408482"/>
                  </a:lnTo>
                  <a:lnTo>
                    <a:pt x="1153629" y="408317"/>
                  </a:lnTo>
                  <a:lnTo>
                    <a:pt x="1166342" y="407225"/>
                  </a:lnTo>
                  <a:lnTo>
                    <a:pt x="1178636" y="404228"/>
                  </a:lnTo>
                  <a:lnTo>
                    <a:pt x="1196276" y="398411"/>
                  </a:lnTo>
                  <a:lnTo>
                    <a:pt x="1196276" y="355892"/>
                  </a:lnTo>
                  <a:close/>
                </a:path>
                <a:path w="1747520" h="408940">
                  <a:moveTo>
                    <a:pt x="1462049" y="189141"/>
                  </a:moveTo>
                  <a:lnTo>
                    <a:pt x="1455686" y="146532"/>
                  </a:lnTo>
                  <a:lnTo>
                    <a:pt x="1437995" y="119341"/>
                  </a:lnTo>
                  <a:lnTo>
                    <a:pt x="1411071" y="104952"/>
                  </a:lnTo>
                  <a:lnTo>
                    <a:pt x="1377010" y="100736"/>
                  </a:lnTo>
                  <a:lnTo>
                    <a:pt x="1346898" y="101384"/>
                  </a:lnTo>
                  <a:lnTo>
                    <a:pt x="1327061" y="105905"/>
                  </a:lnTo>
                  <a:lnTo>
                    <a:pt x="1308709" y="118198"/>
                  </a:lnTo>
                  <a:lnTo>
                    <a:pt x="1282992" y="142138"/>
                  </a:lnTo>
                  <a:lnTo>
                    <a:pt x="1282992" y="0"/>
                  </a:lnTo>
                  <a:lnTo>
                    <a:pt x="1232623" y="0"/>
                  </a:lnTo>
                  <a:lnTo>
                    <a:pt x="1232623" y="402882"/>
                  </a:lnTo>
                  <a:lnTo>
                    <a:pt x="1282992" y="402882"/>
                  </a:lnTo>
                  <a:lnTo>
                    <a:pt x="1282992" y="176822"/>
                  </a:lnTo>
                  <a:lnTo>
                    <a:pt x="1290320" y="172110"/>
                  </a:lnTo>
                  <a:lnTo>
                    <a:pt x="1309293" y="161721"/>
                  </a:lnTo>
                  <a:lnTo>
                    <a:pt x="1335405" y="151333"/>
                  </a:lnTo>
                  <a:lnTo>
                    <a:pt x="1364119" y="146608"/>
                  </a:lnTo>
                  <a:lnTo>
                    <a:pt x="1382903" y="147637"/>
                  </a:lnTo>
                  <a:lnTo>
                    <a:pt x="1397990" y="152768"/>
                  </a:lnTo>
                  <a:lnTo>
                    <a:pt x="1408049" y="165023"/>
                  </a:lnTo>
                  <a:lnTo>
                    <a:pt x="1411693" y="187452"/>
                  </a:lnTo>
                  <a:lnTo>
                    <a:pt x="1411693" y="402882"/>
                  </a:lnTo>
                  <a:lnTo>
                    <a:pt x="1462049" y="402882"/>
                  </a:lnTo>
                  <a:lnTo>
                    <a:pt x="1462049" y="189141"/>
                  </a:lnTo>
                  <a:close/>
                </a:path>
                <a:path w="1747520" h="408940">
                  <a:moveTo>
                    <a:pt x="1747418" y="254596"/>
                  </a:moveTo>
                  <a:lnTo>
                    <a:pt x="1743075" y="188315"/>
                  </a:lnTo>
                  <a:lnTo>
                    <a:pt x="1726907" y="143878"/>
                  </a:lnTo>
                  <a:lnTo>
                    <a:pt x="1697609" y="115138"/>
                  </a:lnTo>
                  <a:lnTo>
                    <a:pt x="1697609" y="235572"/>
                  </a:lnTo>
                  <a:lnTo>
                    <a:pt x="1579549" y="235572"/>
                  </a:lnTo>
                  <a:lnTo>
                    <a:pt x="1584998" y="187159"/>
                  </a:lnTo>
                  <a:lnTo>
                    <a:pt x="1597520" y="157594"/>
                  </a:lnTo>
                  <a:lnTo>
                    <a:pt x="1616456" y="142811"/>
                  </a:lnTo>
                  <a:lnTo>
                    <a:pt x="1641106" y="138772"/>
                  </a:lnTo>
                  <a:lnTo>
                    <a:pt x="1662684" y="142100"/>
                  </a:lnTo>
                  <a:lnTo>
                    <a:pt x="1680692" y="155702"/>
                  </a:lnTo>
                  <a:lnTo>
                    <a:pt x="1693037" y="185039"/>
                  </a:lnTo>
                  <a:lnTo>
                    <a:pt x="1697609" y="235572"/>
                  </a:lnTo>
                  <a:lnTo>
                    <a:pt x="1697609" y="115138"/>
                  </a:lnTo>
                  <a:lnTo>
                    <a:pt x="1672564" y="104152"/>
                  </a:lnTo>
                  <a:lnTo>
                    <a:pt x="1641106" y="100723"/>
                  </a:lnTo>
                  <a:lnTo>
                    <a:pt x="1607756" y="104749"/>
                  </a:lnTo>
                  <a:lnTo>
                    <a:pt x="1577289" y="118960"/>
                  </a:lnTo>
                  <a:lnTo>
                    <a:pt x="1552308" y="146532"/>
                  </a:lnTo>
                  <a:lnTo>
                    <a:pt x="1535417" y="190690"/>
                  </a:lnTo>
                  <a:lnTo>
                    <a:pt x="1529207" y="254596"/>
                  </a:lnTo>
                  <a:lnTo>
                    <a:pt x="1536712" y="325183"/>
                  </a:lnTo>
                  <a:lnTo>
                    <a:pt x="1556753" y="370166"/>
                  </a:lnTo>
                  <a:lnTo>
                    <a:pt x="1585633" y="395249"/>
                  </a:lnTo>
                  <a:lnTo>
                    <a:pt x="1619656" y="406120"/>
                  </a:lnTo>
                  <a:lnTo>
                    <a:pt x="1655089" y="408482"/>
                  </a:lnTo>
                  <a:lnTo>
                    <a:pt x="1677695" y="408266"/>
                  </a:lnTo>
                  <a:lnTo>
                    <a:pt x="1693214" y="406730"/>
                  </a:lnTo>
                  <a:lnTo>
                    <a:pt x="1708835" y="402577"/>
                  </a:lnTo>
                  <a:lnTo>
                    <a:pt x="1731759" y="394487"/>
                  </a:lnTo>
                  <a:lnTo>
                    <a:pt x="1731759" y="364286"/>
                  </a:lnTo>
                  <a:lnTo>
                    <a:pt x="1731759" y="349707"/>
                  </a:lnTo>
                  <a:lnTo>
                    <a:pt x="1723796" y="351993"/>
                  </a:lnTo>
                  <a:lnTo>
                    <a:pt x="1704124" y="356997"/>
                  </a:lnTo>
                  <a:lnTo>
                    <a:pt x="1679105" y="362013"/>
                  </a:lnTo>
                  <a:lnTo>
                    <a:pt x="1655089" y="364286"/>
                  </a:lnTo>
                  <a:lnTo>
                    <a:pt x="1631467" y="362978"/>
                  </a:lnTo>
                  <a:lnTo>
                    <a:pt x="1607172" y="352945"/>
                  </a:lnTo>
                  <a:lnTo>
                    <a:pt x="1587868" y="325183"/>
                  </a:lnTo>
                  <a:lnTo>
                    <a:pt x="1578991" y="270268"/>
                  </a:lnTo>
                  <a:lnTo>
                    <a:pt x="1746846" y="270268"/>
                  </a:lnTo>
                  <a:lnTo>
                    <a:pt x="1747418" y="254596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1F809EAA-6DA5-0E30-4520-3C214F953457}"/>
                </a:ext>
              </a:extLst>
            </p:cNvPr>
            <p:cNvSpPr/>
            <p:nvPr/>
          </p:nvSpPr>
          <p:spPr>
            <a:xfrm>
              <a:off x="4011168" y="9149111"/>
              <a:ext cx="670560" cy="1471930"/>
            </a:xfrm>
            <a:custGeom>
              <a:avLst/>
              <a:gdLst/>
              <a:ahLst/>
              <a:cxnLst/>
              <a:rect l="l" t="t" r="r" b="b"/>
              <a:pathLst>
                <a:path w="670560" h="1471929">
                  <a:moveTo>
                    <a:pt x="173926" y="115354"/>
                  </a:moveTo>
                  <a:lnTo>
                    <a:pt x="166370" y="100418"/>
                  </a:lnTo>
                  <a:lnTo>
                    <a:pt x="0" y="102069"/>
                  </a:lnTo>
                  <a:lnTo>
                    <a:pt x="109918" y="111645"/>
                  </a:lnTo>
                  <a:lnTo>
                    <a:pt x="1562" y="136283"/>
                  </a:lnTo>
                  <a:lnTo>
                    <a:pt x="173926" y="115354"/>
                  </a:lnTo>
                  <a:close/>
                </a:path>
                <a:path w="670560" h="1471929">
                  <a:moveTo>
                    <a:pt x="670026" y="317957"/>
                  </a:moveTo>
                  <a:lnTo>
                    <a:pt x="657974" y="277533"/>
                  </a:lnTo>
                  <a:lnTo>
                    <a:pt x="633476" y="242138"/>
                  </a:lnTo>
                  <a:lnTo>
                    <a:pt x="599617" y="211074"/>
                  </a:lnTo>
                  <a:lnTo>
                    <a:pt x="559485" y="183616"/>
                  </a:lnTo>
                  <a:lnTo>
                    <a:pt x="516153" y="159067"/>
                  </a:lnTo>
                  <a:lnTo>
                    <a:pt x="445312" y="122809"/>
                  </a:lnTo>
                  <a:lnTo>
                    <a:pt x="430872" y="113347"/>
                  </a:lnTo>
                  <a:lnTo>
                    <a:pt x="417233" y="100965"/>
                  </a:lnTo>
                  <a:lnTo>
                    <a:pt x="403999" y="86474"/>
                  </a:lnTo>
                  <a:lnTo>
                    <a:pt x="390766" y="70726"/>
                  </a:lnTo>
                  <a:lnTo>
                    <a:pt x="369265" y="45681"/>
                  </a:lnTo>
                  <a:lnTo>
                    <a:pt x="359778" y="36741"/>
                  </a:lnTo>
                  <a:lnTo>
                    <a:pt x="345122" y="22923"/>
                  </a:lnTo>
                  <a:lnTo>
                    <a:pt x="317068" y="6375"/>
                  </a:lnTo>
                  <a:lnTo>
                    <a:pt x="283870" y="0"/>
                  </a:lnTo>
                  <a:lnTo>
                    <a:pt x="250952" y="2971"/>
                  </a:lnTo>
                  <a:lnTo>
                    <a:pt x="223901" y="10883"/>
                  </a:lnTo>
                  <a:lnTo>
                    <a:pt x="200558" y="22212"/>
                  </a:lnTo>
                  <a:lnTo>
                    <a:pt x="178765" y="35433"/>
                  </a:lnTo>
                  <a:lnTo>
                    <a:pt x="167170" y="42684"/>
                  </a:lnTo>
                  <a:lnTo>
                    <a:pt x="154965" y="49885"/>
                  </a:lnTo>
                  <a:lnTo>
                    <a:pt x="141757" y="56896"/>
                  </a:lnTo>
                  <a:lnTo>
                    <a:pt x="127139" y="63550"/>
                  </a:lnTo>
                  <a:lnTo>
                    <a:pt x="139357" y="91224"/>
                  </a:lnTo>
                  <a:lnTo>
                    <a:pt x="176911" y="78778"/>
                  </a:lnTo>
                  <a:lnTo>
                    <a:pt x="215684" y="55219"/>
                  </a:lnTo>
                  <a:lnTo>
                    <a:pt x="235115" y="45681"/>
                  </a:lnTo>
                  <a:lnTo>
                    <a:pt x="234962" y="45681"/>
                  </a:lnTo>
                  <a:lnTo>
                    <a:pt x="257327" y="39103"/>
                  </a:lnTo>
                  <a:lnTo>
                    <a:pt x="283870" y="36741"/>
                  </a:lnTo>
                  <a:lnTo>
                    <a:pt x="306946" y="41643"/>
                  </a:lnTo>
                  <a:lnTo>
                    <a:pt x="327494" y="54673"/>
                  </a:lnTo>
                  <a:lnTo>
                    <a:pt x="346557" y="73329"/>
                  </a:lnTo>
                  <a:lnTo>
                    <a:pt x="365137" y="95110"/>
                  </a:lnTo>
                  <a:lnTo>
                    <a:pt x="379780" y="112522"/>
                  </a:lnTo>
                  <a:lnTo>
                    <a:pt x="395185" y="129146"/>
                  </a:lnTo>
                  <a:lnTo>
                    <a:pt x="411899" y="143954"/>
                  </a:lnTo>
                  <a:lnTo>
                    <a:pt x="430415" y="155867"/>
                  </a:lnTo>
                  <a:lnTo>
                    <a:pt x="504545" y="193916"/>
                  </a:lnTo>
                  <a:lnTo>
                    <a:pt x="549211" y="219608"/>
                  </a:lnTo>
                  <a:lnTo>
                    <a:pt x="588264" y="247789"/>
                  </a:lnTo>
                  <a:lnTo>
                    <a:pt x="617867" y="279196"/>
                  </a:lnTo>
                  <a:lnTo>
                    <a:pt x="634199" y="314566"/>
                  </a:lnTo>
                  <a:lnTo>
                    <a:pt x="633425" y="354634"/>
                  </a:lnTo>
                  <a:lnTo>
                    <a:pt x="585482" y="405472"/>
                  </a:lnTo>
                  <a:lnTo>
                    <a:pt x="541083" y="434619"/>
                  </a:lnTo>
                  <a:lnTo>
                    <a:pt x="489635" y="464629"/>
                  </a:lnTo>
                  <a:lnTo>
                    <a:pt x="379425" y="525665"/>
                  </a:lnTo>
                  <a:lnTo>
                    <a:pt x="325666" y="556793"/>
                  </a:lnTo>
                  <a:lnTo>
                    <a:pt x="276847" y="587895"/>
                  </a:lnTo>
                  <a:lnTo>
                    <a:pt x="234962" y="619226"/>
                  </a:lnTo>
                  <a:lnTo>
                    <a:pt x="202031" y="651040"/>
                  </a:lnTo>
                  <a:lnTo>
                    <a:pt x="180047" y="683564"/>
                  </a:lnTo>
                  <a:lnTo>
                    <a:pt x="171030" y="717054"/>
                  </a:lnTo>
                  <a:lnTo>
                    <a:pt x="178600" y="755738"/>
                  </a:lnTo>
                  <a:lnTo>
                    <a:pt x="203136" y="782027"/>
                  </a:lnTo>
                  <a:lnTo>
                    <a:pt x="239788" y="798931"/>
                  </a:lnTo>
                  <a:lnTo>
                    <a:pt x="283705" y="809472"/>
                  </a:lnTo>
                  <a:lnTo>
                    <a:pt x="371741" y="823023"/>
                  </a:lnTo>
                  <a:lnTo>
                    <a:pt x="410032" y="831761"/>
                  </a:lnTo>
                  <a:lnTo>
                    <a:pt x="438721" y="844842"/>
                  </a:lnTo>
                  <a:lnTo>
                    <a:pt x="451612" y="864222"/>
                  </a:lnTo>
                  <a:lnTo>
                    <a:pt x="445668" y="890003"/>
                  </a:lnTo>
                  <a:lnTo>
                    <a:pt x="425373" y="918857"/>
                  </a:lnTo>
                  <a:lnTo>
                    <a:pt x="396252" y="949096"/>
                  </a:lnTo>
                  <a:lnTo>
                    <a:pt x="327380" y="1012888"/>
                  </a:lnTo>
                  <a:lnTo>
                    <a:pt x="296595" y="1046175"/>
                  </a:lnTo>
                  <a:lnTo>
                    <a:pt x="276021" y="1079360"/>
                  </a:lnTo>
                  <a:lnTo>
                    <a:pt x="270256" y="1112913"/>
                  </a:lnTo>
                  <a:lnTo>
                    <a:pt x="281038" y="1145197"/>
                  </a:lnTo>
                  <a:lnTo>
                    <a:pt x="302590" y="1165644"/>
                  </a:lnTo>
                  <a:lnTo>
                    <a:pt x="329730" y="1177798"/>
                  </a:lnTo>
                  <a:lnTo>
                    <a:pt x="357251" y="1185227"/>
                  </a:lnTo>
                  <a:lnTo>
                    <a:pt x="375754" y="1189990"/>
                  </a:lnTo>
                  <a:lnTo>
                    <a:pt x="390118" y="1195006"/>
                  </a:lnTo>
                  <a:lnTo>
                    <a:pt x="399681" y="1201039"/>
                  </a:lnTo>
                  <a:lnTo>
                    <a:pt x="403758" y="1208836"/>
                  </a:lnTo>
                  <a:lnTo>
                    <a:pt x="399872" y="1232115"/>
                  </a:lnTo>
                  <a:lnTo>
                    <a:pt x="365544" y="1304721"/>
                  </a:lnTo>
                  <a:lnTo>
                    <a:pt x="341706" y="1348892"/>
                  </a:lnTo>
                  <a:lnTo>
                    <a:pt x="319189" y="1382636"/>
                  </a:lnTo>
                  <a:lnTo>
                    <a:pt x="309181" y="1399222"/>
                  </a:lnTo>
                  <a:lnTo>
                    <a:pt x="296710" y="1426972"/>
                  </a:lnTo>
                  <a:lnTo>
                    <a:pt x="289687" y="1471815"/>
                  </a:lnTo>
                  <a:lnTo>
                    <a:pt x="301879" y="1456651"/>
                  </a:lnTo>
                  <a:lnTo>
                    <a:pt x="330898" y="1418577"/>
                  </a:lnTo>
                  <a:lnTo>
                    <a:pt x="367880" y="1365923"/>
                  </a:lnTo>
                  <a:lnTo>
                    <a:pt x="403948" y="1307033"/>
                  </a:lnTo>
                  <a:lnTo>
                    <a:pt x="430199" y="1250276"/>
                  </a:lnTo>
                  <a:lnTo>
                    <a:pt x="437743" y="1203972"/>
                  </a:lnTo>
                  <a:lnTo>
                    <a:pt x="428840" y="1180426"/>
                  </a:lnTo>
                  <a:lnTo>
                    <a:pt x="411480" y="1165250"/>
                  </a:lnTo>
                  <a:lnTo>
                    <a:pt x="389001" y="1155776"/>
                  </a:lnTo>
                  <a:lnTo>
                    <a:pt x="340423" y="1142860"/>
                  </a:lnTo>
                  <a:lnTo>
                    <a:pt x="321894" y="1135202"/>
                  </a:lnTo>
                  <a:lnTo>
                    <a:pt x="309689" y="1124597"/>
                  </a:lnTo>
                  <a:lnTo>
                    <a:pt x="304342" y="1109268"/>
                  </a:lnTo>
                  <a:lnTo>
                    <a:pt x="310540" y="1087374"/>
                  </a:lnTo>
                  <a:lnTo>
                    <a:pt x="329476" y="1061847"/>
                  </a:lnTo>
                  <a:lnTo>
                    <a:pt x="356247" y="1034503"/>
                  </a:lnTo>
                  <a:lnTo>
                    <a:pt x="424497" y="971296"/>
                  </a:lnTo>
                  <a:lnTo>
                    <a:pt x="457835" y="934758"/>
                  </a:lnTo>
                  <a:lnTo>
                    <a:pt x="480161" y="897432"/>
                  </a:lnTo>
                  <a:lnTo>
                    <a:pt x="485597" y="859231"/>
                  </a:lnTo>
                  <a:lnTo>
                    <a:pt x="468782" y="823531"/>
                  </a:lnTo>
                  <a:lnTo>
                    <a:pt x="433743" y="801458"/>
                  </a:lnTo>
                  <a:lnTo>
                    <a:pt x="386854" y="788504"/>
                  </a:lnTo>
                  <a:lnTo>
                    <a:pt x="281508" y="771575"/>
                  </a:lnTo>
                  <a:lnTo>
                    <a:pt x="240182" y="760349"/>
                  </a:lnTo>
                  <a:lnTo>
                    <a:pt x="213702" y="743788"/>
                  </a:lnTo>
                  <a:lnTo>
                    <a:pt x="205257" y="719213"/>
                  </a:lnTo>
                  <a:lnTo>
                    <a:pt x="214223" y="693254"/>
                  </a:lnTo>
                  <a:lnTo>
                    <a:pt x="269481" y="637730"/>
                  </a:lnTo>
                  <a:lnTo>
                    <a:pt x="310222" y="609231"/>
                  </a:lnTo>
                  <a:lnTo>
                    <a:pt x="356019" y="580923"/>
                  </a:lnTo>
                  <a:lnTo>
                    <a:pt x="404114" y="553351"/>
                  </a:lnTo>
                  <a:lnTo>
                    <a:pt x="504367" y="497903"/>
                  </a:lnTo>
                  <a:lnTo>
                    <a:pt x="552704" y="469874"/>
                  </a:lnTo>
                  <a:lnTo>
                    <a:pt x="594918" y="442722"/>
                  </a:lnTo>
                  <a:lnTo>
                    <a:pt x="629183" y="416204"/>
                  </a:lnTo>
                  <a:lnTo>
                    <a:pt x="653681" y="390080"/>
                  </a:lnTo>
                  <a:lnTo>
                    <a:pt x="666559" y="364109"/>
                  </a:lnTo>
                  <a:lnTo>
                    <a:pt x="670026" y="317957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771954EF-9138-0ED7-F499-2219A171AD96}"/>
                </a:ext>
              </a:extLst>
            </p:cNvPr>
            <p:cNvSpPr/>
            <p:nvPr/>
          </p:nvSpPr>
          <p:spPr>
            <a:xfrm>
              <a:off x="523544" y="7169651"/>
              <a:ext cx="457834" cy="1358900"/>
            </a:xfrm>
            <a:custGeom>
              <a:avLst/>
              <a:gdLst/>
              <a:ahLst/>
              <a:cxnLst/>
              <a:rect l="l" t="t" r="r" b="b"/>
              <a:pathLst>
                <a:path w="457834" h="1358900">
                  <a:moveTo>
                    <a:pt x="457809" y="1358861"/>
                  </a:moveTo>
                  <a:lnTo>
                    <a:pt x="228904" y="901052"/>
                  </a:lnTo>
                  <a:lnTo>
                    <a:pt x="0" y="1358861"/>
                  </a:lnTo>
                  <a:lnTo>
                    <a:pt x="457809" y="1358861"/>
                  </a:lnTo>
                  <a:close/>
                </a:path>
                <a:path w="457834" h="1358900">
                  <a:moveTo>
                    <a:pt x="457809" y="457809"/>
                  </a:moveTo>
                  <a:lnTo>
                    <a:pt x="228904" y="0"/>
                  </a:lnTo>
                  <a:lnTo>
                    <a:pt x="0" y="457809"/>
                  </a:lnTo>
                  <a:lnTo>
                    <a:pt x="221602" y="457809"/>
                  </a:lnTo>
                  <a:lnTo>
                    <a:pt x="0" y="901039"/>
                  </a:lnTo>
                  <a:lnTo>
                    <a:pt x="457809" y="901039"/>
                  </a:lnTo>
                  <a:lnTo>
                    <a:pt x="236194" y="457809"/>
                  </a:lnTo>
                  <a:lnTo>
                    <a:pt x="457809" y="457809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8" descr="$PPTXTitle">
            <a:extLst>
              <a:ext uri="{FF2B5EF4-FFF2-40B4-BE49-F238E27FC236}">
                <a16:creationId xmlns:a16="http://schemas.microsoft.com/office/drawing/2014/main" id="{FFAF47CD-78CC-F797-3DFC-06DEF7F177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39792" y="754806"/>
            <a:ext cx="11398157" cy="1387091"/>
          </a:xfrm>
          <a:prstGeom prst="rect">
            <a:avLst/>
          </a:prstGeom>
        </p:spPr>
        <p:txBody>
          <a:bodyPr vert="horz" wrap="square" lIns="0" tIns="619376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95"/>
              </a:spcBef>
            </a:pPr>
            <a:r>
              <a:rPr sz="4950" spc="-110" dirty="0" err="1">
                <a:solidFill>
                  <a:srgbClr val="B8BBB8"/>
                </a:solidFill>
              </a:rPr>
              <a:t>Pijler</a:t>
            </a:r>
            <a:r>
              <a:rPr sz="4950" spc="-180" dirty="0">
                <a:solidFill>
                  <a:srgbClr val="B8BBB8"/>
                </a:solidFill>
              </a:rPr>
              <a:t> </a:t>
            </a:r>
            <a:r>
              <a:rPr lang="nl-NL" sz="4950" spc="-180" dirty="0">
                <a:solidFill>
                  <a:srgbClr val="B8BBB8"/>
                </a:solidFill>
              </a:rPr>
              <a:t>| </a:t>
            </a:r>
            <a:r>
              <a:rPr lang="nl-NL" sz="4950" spc="-130" dirty="0">
                <a:solidFill>
                  <a:srgbClr val="B8BBB8"/>
                </a:solidFill>
              </a:rPr>
              <a:t>Zorg en Veiligheid</a:t>
            </a:r>
            <a:endParaRPr sz="4950" dirty="0"/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B22B61B9-A337-42C4-965A-4B4C7F1F14D8}"/>
              </a:ext>
            </a:extLst>
          </p:cNvPr>
          <p:cNvSpPr txBox="1"/>
          <p:nvPr/>
        </p:nvSpPr>
        <p:spPr>
          <a:xfrm>
            <a:off x="2287562" y="2466952"/>
            <a:ext cx="12284205" cy="5700919"/>
          </a:xfrm>
          <a:prstGeom prst="rect">
            <a:avLst/>
          </a:prstGeom>
        </p:spPr>
        <p:txBody>
          <a:bodyPr vert="horz" wrap="square" lIns="0" tIns="14604" rIns="0" bIns="0" rtlCol="0" anchor="t">
            <a:spAutoFit/>
          </a:bodyPr>
          <a:lstStyle/>
          <a:p>
            <a:pPr marL="431165" marR="0" lvl="0" indent="-418465" defTabSz="914400" eaLnBrk="1" fontAlgn="auto" latinLnBrk="0" hangingPunct="1">
              <a:lnSpc>
                <a:spcPts val="3420"/>
              </a:lnSpc>
              <a:spcBef>
                <a:spcPts val="22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1165" algn="l"/>
              </a:tabLst>
              <a:defRPr/>
            </a:pPr>
            <a:r>
              <a:rPr kumimoji="0" sz="295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Inzet</a:t>
            </a:r>
            <a:r>
              <a:rPr kumimoji="0" sz="29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:</a:t>
            </a:r>
            <a:r>
              <a:rPr kumimoji="0" sz="2950" b="1" i="0" u="none" strike="noStrike" kern="0" cap="none" spc="-8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l-NL" sz="2950" i="0" u="none" strike="noStrike" kern="0" cap="none" spc="-8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Interventie: </a:t>
            </a:r>
            <a:r>
              <a:rPr lang="nl-NL" sz="2950" dirty="0">
                <a:solidFill>
                  <a:schemeClr val="tx1"/>
                </a:solidFill>
                <a:latin typeface="Calibri"/>
                <a:cs typeface="Calibri"/>
              </a:rPr>
              <a:t>Inwoners</a:t>
            </a:r>
            <a:r>
              <a:rPr kumimoji="0" sz="2950" i="0" u="none" strike="noStrike" kern="0" cap="none" spc="-7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95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gezien</a:t>
            </a:r>
            <a:r>
              <a:rPr kumimoji="0" sz="295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,</a:t>
            </a:r>
            <a:r>
              <a:rPr kumimoji="0" sz="2950" i="0" u="none" strike="noStrike" kern="0" cap="none" spc="-7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95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gesteund</a:t>
            </a:r>
            <a:r>
              <a:rPr kumimoji="0" sz="2950" i="0" u="none" strike="noStrike" kern="0" cap="none" spc="-6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95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en</a:t>
            </a:r>
            <a:r>
              <a:rPr kumimoji="0" sz="2950" i="0" u="none" strike="noStrike" kern="0" cap="none" spc="-6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950" i="0" u="none" strike="noStrike" kern="0" cap="none" spc="-1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beschermd</a:t>
            </a:r>
            <a:r>
              <a:rPr kumimoji="0" lang="nl-NL" sz="2950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. </a:t>
            </a:r>
            <a:br>
              <a:rPr lang="nl-NL" sz="2950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</a:rPr>
            </a:br>
            <a:r>
              <a:rPr kumimoji="0" lang="nl-NL" sz="2950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Voldoende collega’s voor toename taken. Verkleinen span of attention.</a:t>
            </a:r>
          </a:p>
          <a:p>
            <a:pPr marL="12700">
              <a:lnSpc>
                <a:spcPts val="3420"/>
              </a:lnSpc>
              <a:spcBef>
                <a:spcPts val="2230"/>
              </a:spcBef>
              <a:tabLst>
                <a:tab pos="431165" algn="l"/>
              </a:tabLst>
              <a:defRPr/>
            </a:pPr>
            <a:r>
              <a:rPr lang="nl-NL" sz="2950" dirty="0">
                <a:solidFill>
                  <a:schemeClr val="tx1"/>
                </a:solidFill>
                <a:latin typeface="Calibri"/>
                <a:cs typeface="Calibri"/>
              </a:rPr>
              <a:t> Zorg-</a:t>
            </a:r>
            <a:r>
              <a:rPr lang="nl-NL" sz="2950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nl-NL" sz="2950" dirty="0">
                <a:solidFill>
                  <a:schemeClr val="tx1"/>
                </a:solidFill>
                <a:latin typeface="Calibri"/>
                <a:cs typeface="Calibri"/>
              </a:rPr>
              <a:t>en</a:t>
            </a:r>
            <a:r>
              <a:rPr lang="nl-NL" sz="295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nl-NL" sz="2950" dirty="0">
                <a:solidFill>
                  <a:schemeClr val="tx1"/>
                </a:solidFill>
                <a:latin typeface="Calibri"/>
                <a:cs typeface="Calibri"/>
              </a:rPr>
              <a:t>Veiligheidshuis</a:t>
            </a:r>
            <a:r>
              <a:rPr lang="nl-NL" sz="295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nl-NL" sz="2950" dirty="0">
                <a:solidFill>
                  <a:schemeClr val="tx1"/>
                </a:solidFill>
                <a:latin typeface="Calibri"/>
                <a:cs typeface="Calibri"/>
              </a:rPr>
              <a:t>Drenthe</a:t>
            </a:r>
            <a:r>
              <a:rPr lang="nl-NL" sz="295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nl-NL" sz="2950" dirty="0">
                <a:solidFill>
                  <a:schemeClr val="tx1"/>
                </a:solidFill>
                <a:latin typeface="Calibri"/>
                <a:cs typeface="Calibri"/>
              </a:rPr>
              <a:t>inhoudelijk</a:t>
            </a:r>
            <a:r>
              <a:rPr lang="nl-NL" sz="295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nl-NL" sz="2950" dirty="0">
                <a:solidFill>
                  <a:schemeClr val="tx1"/>
                </a:solidFill>
                <a:latin typeface="Calibri"/>
                <a:cs typeface="Calibri"/>
              </a:rPr>
              <a:t>verbonden,</a:t>
            </a:r>
            <a:r>
              <a:rPr lang="nl-NL" sz="295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nl-NL" sz="2950" dirty="0">
                <a:solidFill>
                  <a:schemeClr val="tx1"/>
                </a:solidFill>
                <a:latin typeface="Calibri"/>
                <a:cs typeface="Calibri"/>
              </a:rPr>
              <a:t>met</a:t>
            </a:r>
            <a:r>
              <a:rPr lang="nl-NL" sz="295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nl-NL" sz="2950" dirty="0">
                <a:solidFill>
                  <a:schemeClr val="tx1"/>
                </a:solidFill>
                <a:latin typeface="Calibri"/>
                <a:cs typeface="Calibri"/>
              </a:rPr>
              <a:t>behoud</a:t>
            </a:r>
            <a:r>
              <a:rPr lang="nl-NL" sz="295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br>
              <a:rPr lang="nl-NL" sz="2950" spc="-40" dirty="0">
                <a:latin typeface="Calibri"/>
                <a:ea typeface="Calibri"/>
                <a:cs typeface="Calibri"/>
              </a:rPr>
            </a:br>
            <a:r>
              <a:rPr lang="nl-NL" sz="2950" spc="-4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    </a:t>
            </a:r>
            <a:r>
              <a:rPr lang="nl-NL" sz="2950" spc="-25" dirty="0">
                <a:solidFill>
                  <a:schemeClr val="tx1"/>
                </a:solidFill>
                <a:latin typeface="Calibri"/>
                <a:cs typeface="Calibri"/>
              </a:rPr>
              <a:t>van </a:t>
            </a:r>
            <a:r>
              <a:rPr lang="nl-NL" sz="2950" spc="-10" dirty="0">
                <a:solidFill>
                  <a:schemeClr val="tx1"/>
                </a:solidFill>
                <a:latin typeface="Calibri"/>
                <a:cs typeface="Calibri"/>
              </a:rPr>
              <a:t>zelfstandige</a:t>
            </a:r>
            <a:r>
              <a:rPr lang="nl-NL" sz="2950" spc="-10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nl-NL" sz="2950" spc="-10" dirty="0">
                <a:solidFill>
                  <a:schemeClr val="tx1"/>
                </a:solidFill>
                <a:latin typeface="Calibri"/>
                <a:cs typeface="Calibri"/>
              </a:rPr>
              <a:t>positie.</a:t>
            </a:r>
            <a:endParaRPr kumimoji="0" sz="295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>
              <a:lnSpc>
                <a:spcPts val="3420"/>
              </a:lnSpc>
              <a:spcBef>
                <a:spcPts val="2230"/>
              </a:spcBef>
              <a:tabLst>
                <a:tab pos="431165" algn="l"/>
              </a:tabLst>
              <a:defRPr/>
            </a:pPr>
            <a:r>
              <a:rPr lang="nl-NL" sz="2950" spc="-1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 Verbinden met toekomstscenario Jeugd en Gezin.</a:t>
            </a:r>
            <a:endParaRPr lang="nl-NL" sz="295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31165" marR="0" lvl="0" indent="-418465" defTabSz="914400" eaLnBrk="1" fontAlgn="auto" latinLnBrk="0" hangingPunct="1">
              <a:lnSpc>
                <a:spcPts val="3420"/>
              </a:lnSpc>
              <a:spcBef>
                <a:spcPts val="29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1165" algn="l"/>
              </a:tabLst>
              <a:defRPr/>
            </a:pPr>
            <a:r>
              <a:rPr kumimoji="0" sz="29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Focus</a:t>
            </a:r>
            <a:r>
              <a:rPr kumimoji="0" sz="2950" b="1" i="0" u="none" strike="noStrike" kern="0" cap="none" spc="-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9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op</a:t>
            </a:r>
            <a:r>
              <a:rPr kumimoji="0" sz="2950" b="1" i="0" u="none" strike="noStrike" kern="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9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3</a:t>
            </a:r>
            <a:r>
              <a:rPr kumimoji="0" sz="2950" b="1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 thema’s:</a:t>
            </a:r>
            <a:endParaRPr kumimoji="0" sz="295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838835" marR="0" lvl="1" indent="-418465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839469" algn="l"/>
              </a:tabLst>
              <a:defRPr/>
            </a:pPr>
            <a:r>
              <a:rPr kumimoji="0" sz="295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cs typeface="Calibri Light"/>
              </a:rPr>
              <a:t>Seksueel</a:t>
            </a:r>
            <a:r>
              <a:rPr kumimoji="0" sz="2950" b="0" i="0" u="none" strike="noStrike" kern="0" cap="none" spc="-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95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cs typeface="Calibri Light"/>
              </a:rPr>
              <a:t>misbruik</a:t>
            </a:r>
            <a:r>
              <a:rPr kumimoji="0" sz="2950" b="0" i="0" u="none" strike="noStrike" kern="0" cap="none" spc="-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950" b="0" i="0" u="none" strike="noStrike" kern="0" cap="none" spc="-1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cs typeface="Calibri Light"/>
              </a:rPr>
              <a:t>kinderen</a:t>
            </a:r>
            <a:endParaRPr sz="295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  <a:p>
            <a:pPr marL="838835" marR="0" lvl="1" indent="-418465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839469" algn="l"/>
              </a:tabLst>
              <a:defRPr/>
            </a:pPr>
            <a:r>
              <a:rPr kumimoji="0" sz="2950" b="0" i="0" u="none" strike="noStrike" kern="0" cap="none" spc="-1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cs typeface="Calibri Light"/>
              </a:rPr>
              <a:t>Suïcidepreventie</a:t>
            </a:r>
            <a:endParaRPr sz="295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  <a:p>
            <a:pPr marL="838835" marR="0" lvl="1" indent="-418465" defTabSz="914400" eaLnBrk="1" fontAlgn="auto" latinLnBrk="0" hangingPunct="1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839469" algn="l"/>
              </a:tabLst>
              <a:defRPr/>
            </a:pPr>
            <a:r>
              <a:rPr lang="nl-NL" sz="2950" spc="-10" dirty="0">
                <a:solidFill>
                  <a:schemeClr val="tx1"/>
                </a:solidFill>
                <a:latin typeface="Calibri Light"/>
                <a:cs typeface="Calibri Light"/>
              </a:rPr>
              <a:t>I</a:t>
            </a:r>
            <a:r>
              <a:rPr kumimoji="0" sz="295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cs typeface="Calibri Light"/>
              </a:rPr>
              <a:t>ntieme</a:t>
            </a:r>
            <a:r>
              <a:rPr kumimoji="0" sz="2950" b="0" i="0" u="none" strike="noStrike" kern="0" cap="none" spc="-9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950" b="0" i="0" u="none" strike="noStrike" kern="0" cap="none" spc="-1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cs typeface="Calibri Light"/>
              </a:rPr>
              <a:t>terreur</a:t>
            </a:r>
            <a:r>
              <a:rPr kumimoji="0" sz="2950" b="0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cs typeface="Calibri Light"/>
              </a:rPr>
              <a:t>/femicide</a:t>
            </a:r>
            <a:endParaRPr sz="295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  <a:p>
            <a:pPr marL="431165" marR="0" lvl="0" indent="-418465" defTabSz="914400" eaLnBrk="1" fontAlgn="auto" latinLnBrk="0" hangingPunct="1">
              <a:lnSpc>
                <a:spcPct val="100000"/>
              </a:lnSpc>
              <a:spcBef>
                <a:spcPts val="29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1165" algn="l"/>
              </a:tabLst>
              <a:defRPr/>
            </a:pPr>
            <a:r>
              <a:rPr kumimoji="0" sz="295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Signaal</a:t>
            </a:r>
            <a:r>
              <a:rPr kumimoji="0" sz="29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:</a:t>
            </a:r>
            <a:r>
              <a:rPr kumimoji="0" sz="2950" b="1" i="0" u="none" strike="noStrike" kern="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</a:t>
            </a:r>
            <a:r>
              <a:rPr kumimoji="0" sz="295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aanzienlijke</a:t>
            </a:r>
            <a:r>
              <a:rPr kumimoji="0" sz="2950" i="0" u="none" strike="noStrike" kern="0" cap="none" spc="-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</a:t>
            </a:r>
            <a:r>
              <a:rPr kumimoji="0" sz="295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stijging</a:t>
            </a:r>
            <a:r>
              <a:rPr kumimoji="0" sz="2950" i="0" u="none" strike="noStrike" kern="0" cap="none" spc="-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</a:t>
            </a:r>
            <a:r>
              <a:rPr kumimoji="0" sz="295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van</a:t>
            </a:r>
            <a:r>
              <a:rPr kumimoji="0" sz="2950" i="0" u="none" strike="noStrike" kern="0" cap="none" spc="-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</a:t>
            </a:r>
            <a:r>
              <a:rPr kumimoji="0" sz="295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meldingen</a:t>
            </a:r>
            <a:r>
              <a:rPr kumimoji="0" sz="2950" i="0" u="none" strike="noStrike" kern="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</a:t>
            </a:r>
            <a:r>
              <a:rPr kumimoji="0" sz="295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bij</a:t>
            </a:r>
            <a:r>
              <a:rPr kumimoji="0" sz="2950" i="0" u="none" strike="noStrike" kern="0" cap="none" spc="-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</a:t>
            </a:r>
            <a:r>
              <a:rPr lang="nl-NL" sz="2950" dirty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OGGZ en </a:t>
            </a:r>
            <a:r>
              <a:rPr lang="nl-NL" sz="2950" spc="-10" dirty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Veilig</a:t>
            </a:r>
            <a:r>
              <a:rPr lang="nl-NL" sz="2950" spc="-35" dirty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nl-NL" sz="2950" dirty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Thuis Drenthe</a:t>
            </a:r>
            <a:r>
              <a:rPr kumimoji="0" sz="2950" i="0" u="none" strike="noStrike" kern="0" cap="none" spc="-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</a:t>
            </a:r>
            <a:endParaRPr kumimoji="0" sz="295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825DE1F0-AAE6-B608-EC29-0EE9C8397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8226" y="3289675"/>
            <a:ext cx="3088857" cy="3335667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937B3D8E-F4C9-2C99-0470-85A7A710FA1A}"/>
              </a:ext>
            </a:extLst>
          </p:cNvPr>
          <p:cNvSpPr/>
          <p:nvPr/>
        </p:nvSpPr>
        <p:spPr>
          <a:xfrm>
            <a:off x="1397857" y="9149111"/>
            <a:ext cx="3283871" cy="1471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 descr="Afbeelding met tekst, schermopname, software, Website&#10;&#10;Door AI gegenereerde inhoud is mogelijk onjuist.">
            <a:extLst>
              <a:ext uri="{FF2B5EF4-FFF2-40B4-BE49-F238E27FC236}">
                <a16:creationId xmlns:a16="http://schemas.microsoft.com/office/drawing/2014/main" id="{4C862ED7-C793-AE83-DBFC-DE34483495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27" t="4221" r="29041" b="14985"/>
          <a:stretch>
            <a:fillRect/>
          </a:stretch>
        </p:blipFill>
        <p:spPr>
          <a:xfrm>
            <a:off x="14418226" y="7553860"/>
            <a:ext cx="4251446" cy="298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66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857" y="0"/>
            <a:ext cx="18706465" cy="8712200"/>
          </a:xfrm>
          <a:custGeom>
            <a:avLst/>
            <a:gdLst/>
            <a:ahLst/>
            <a:cxnLst/>
            <a:rect l="l" t="t" r="r" b="b"/>
            <a:pathLst>
              <a:path w="18706465" h="8712200">
                <a:moveTo>
                  <a:pt x="18706241" y="0"/>
                </a:moveTo>
                <a:lnTo>
                  <a:pt x="0" y="0"/>
                </a:lnTo>
                <a:lnTo>
                  <a:pt x="0" y="7636563"/>
                </a:lnTo>
                <a:lnTo>
                  <a:pt x="1082" y="7685780"/>
                </a:lnTo>
                <a:lnTo>
                  <a:pt x="4298" y="7734429"/>
                </a:lnTo>
                <a:lnTo>
                  <a:pt x="9601" y="7782463"/>
                </a:lnTo>
                <a:lnTo>
                  <a:pt x="16945" y="7829834"/>
                </a:lnTo>
                <a:lnTo>
                  <a:pt x="26284" y="7876495"/>
                </a:lnTo>
                <a:lnTo>
                  <a:pt x="37571" y="7922397"/>
                </a:lnTo>
                <a:lnTo>
                  <a:pt x="50759" y="7967495"/>
                </a:lnTo>
                <a:lnTo>
                  <a:pt x="65803" y="8011740"/>
                </a:lnTo>
                <a:lnTo>
                  <a:pt x="82655" y="8055085"/>
                </a:lnTo>
                <a:lnTo>
                  <a:pt x="101270" y="8097482"/>
                </a:lnTo>
                <a:lnTo>
                  <a:pt x="121600" y="8138884"/>
                </a:lnTo>
                <a:lnTo>
                  <a:pt x="143601" y="8179244"/>
                </a:lnTo>
                <a:lnTo>
                  <a:pt x="167224" y="8218514"/>
                </a:lnTo>
                <a:lnTo>
                  <a:pt x="192424" y="8256646"/>
                </a:lnTo>
                <a:lnTo>
                  <a:pt x="219155" y="8293594"/>
                </a:lnTo>
                <a:lnTo>
                  <a:pt x="247369" y="8329309"/>
                </a:lnTo>
                <a:lnTo>
                  <a:pt x="277021" y="8363745"/>
                </a:lnTo>
                <a:lnTo>
                  <a:pt x="308063" y="8396854"/>
                </a:lnTo>
                <a:lnTo>
                  <a:pt x="340451" y="8428588"/>
                </a:lnTo>
                <a:lnTo>
                  <a:pt x="374137" y="8458900"/>
                </a:lnTo>
                <a:lnTo>
                  <a:pt x="409074" y="8487742"/>
                </a:lnTo>
                <a:lnTo>
                  <a:pt x="445217" y="8515068"/>
                </a:lnTo>
                <a:lnTo>
                  <a:pt x="482519" y="8540829"/>
                </a:lnTo>
                <a:lnTo>
                  <a:pt x="520933" y="8564978"/>
                </a:lnTo>
                <a:lnTo>
                  <a:pt x="560414" y="8587468"/>
                </a:lnTo>
                <a:lnTo>
                  <a:pt x="600914" y="8608252"/>
                </a:lnTo>
                <a:lnTo>
                  <a:pt x="642387" y="8627281"/>
                </a:lnTo>
                <a:lnTo>
                  <a:pt x="684788" y="8644508"/>
                </a:lnTo>
                <a:lnTo>
                  <a:pt x="728069" y="8659887"/>
                </a:lnTo>
                <a:lnTo>
                  <a:pt x="772184" y="8673369"/>
                </a:lnTo>
                <a:lnTo>
                  <a:pt x="817086" y="8684907"/>
                </a:lnTo>
                <a:lnTo>
                  <a:pt x="862730" y="8694453"/>
                </a:lnTo>
                <a:lnTo>
                  <a:pt x="909069" y="8701961"/>
                </a:lnTo>
                <a:lnTo>
                  <a:pt x="956056" y="8707382"/>
                </a:lnTo>
                <a:lnTo>
                  <a:pt x="1003645" y="8710670"/>
                </a:lnTo>
                <a:lnTo>
                  <a:pt x="1051789" y="8711776"/>
                </a:lnTo>
                <a:lnTo>
                  <a:pt x="18706241" y="8711776"/>
                </a:lnTo>
                <a:lnTo>
                  <a:pt x="18706241" y="0"/>
                </a:lnTo>
                <a:close/>
              </a:path>
            </a:pathLst>
          </a:custGeom>
          <a:solidFill>
            <a:srgbClr val="EAEBEA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826426" y="9023213"/>
            <a:ext cx="3084195" cy="2285365"/>
          </a:xfrm>
          <a:custGeom>
            <a:avLst/>
            <a:gdLst/>
            <a:ahLst/>
            <a:cxnLst/>
            <a:rect l="l" t="t" r="r" b="b"/>
            <a:pathLst>
              <a:path w="3084194" h="2285365">
                <a:moveTo>
                  <a:pt x="1541994" y="0"/>
                </a:moveTo>
                <a:lnTo>
                  <a:pt x="1493965" y="733"/>
                </a:lnTo>
                <a:lnTo>
                  <a:pt x="1446302" y="2920"/>
                </a:lnTo>
                <a:lnTo>
                  <a:pt x="1399026" y="6539"/>
                </a:lnTo>
                <a:lnTo>
                  <a:pt x="1352158" y="11569"/>
                </a:lnTo>
                <a:lnTo>
                  <a:pt x="1305720" y="17988"/>
                </a:lnTo>
                <a:lnTo>
                  <a:pt x="1259733" y="25775"/>
                </a:lnTo>
                <a:lnTo>
                  <a:pt x="1214218" y="34909"/>
                </a:lnTo>
                <a:lnTo>
                  <a:pt x="1169197" y="45368"/>
                </a:lnTo>
                <a:lnTo>
                  <a:pt x="1124691" y="57131"/>
                </a:lnTo>
                <a:lnTo>
                  <a:pt x="1080721" y="70177"/>
                </a:lnTo>
                <a:lnTo>
                  <a:pt x="1037309" y="84485"/>
                </a:lnTo>
                <a:lnTo>
                  <a:pt x="994476" y="100032"/>
                </a:lnTo>
                <a:lnTo>
                  <a:pt x="952243" y="116798"/>
                </a:lnTo>
                <a:lnTo>
                  <a:pt x="910632" y="134761"/>
                </a:lnTo>
                <a:lnTo>
                  <a:pt x="869664" y="153901"/>
                </a:lnTo>
                <a:lnTo>
                  <a:pt x="829360" y="174195"/>
                </a:lnTo>
                <a:lnTo>
                  <a:pt x="789742" y="195623"/>
                </a:lnTo>
                <a:lnTo>
                  <a:pt x="750830" y="218163"/>
                </a:lnTo>
                <a:lnTo>
                  <a:pt x="712647" y="241794"/>
                </a:lnTo>
                <a:lnTo>
                  <a:pt x="675214" y="266494"/>
                </a:lnTo>
                <a:lnTo>
                  <a:pt x="638551" y="292242"/>
                </a:lnTo>
                <a:lnTo>
                  <a:pt x="602681" y="319017"/>
                </a:lnTo>
                <a:lnTo>
                  <a:pt x="567624" y="346798"/>
                </a:lnTo>
                <a:lnTo>
                  <a:pt x="533402" y="375563"/>
                </a:lnTo>
                <a:lnTo>
                  <a:pt x="500037" y="405290"/>
                </a:lnTo>
                <a:lnTo>
                  <a:pt x="467549" y="435959"/>
                </a:lnTo>
                <a:lnTo>
                  <a:pt x="435959" y="467549"/>
                </a:lnTo>
                <a:lnTo>
                  <a:pt x="405290" y="500037"/>
                </a:lnTo>
                <a:lnTo>
                  <a:pt x="375563" y="533402"/>
                </a:lnTo>
                <a:lnTo>
                  <a:pt x="346798" y="567624"/>
                </a:lnTo>
                <a:lnTo>
                  <a:pt x="319017" y="602681"/>
                </a:lnTo>
                <a:lnTo>
                  <a:pt x="292242" y="638551"/>
                </a:lnTo>
                <a:lnTo>
                  <a:pt x="266494" y="675214"/>
                </a:lnTo>
                <a:lnTo>
                  <a:pt x="241794" y="712647"/>
                </a:lnTo>
                <a:lnTo>
                  <a:pt x="218163" y="750830"/>
                </a:lnTo>
                <a:lnTo>
                  <a:pt x="195623" y="789742"/>
                </a:lnTo>
                <a:lnTo>
                  <a:pt x="174195" y="829360"/>
                </a:lnTo>
                <a:lnTo>
                  <a:pt x="153901" y="869664"/>
                </a:lnTo>
                <a:lnTo>
                  <a:pt x="134761" y="910632"/>
                </a:lnTo>
                <a:lnTo>
                  <a:pt x="116798" y="952243"/>
                </a:lnTo>
                <a:lnTo>
                  <a:pt x="100032" y="994476"/>
                </a:lnTo>
                <a:lnTo>
                  <a:pt x="84485" y="1037309"/>
                </a:lnTo>
                <a:lnTo>
                  <a:pt x="70177" y="1080721"/>
                </a:lnTo>
                <a:lnTo>
                  <a:pt x="57131" y="1124691"/>
                </a:lnTo>
                <a:lnTo>
                  <a:pt x="45368" y="1169197"/>
                </a:lnTo>
                <a:lnTo>
                  <a:pt x="34909" y="1214218"/>
                </a:lnTo>
                <a:lnTo>
                  <a:pt x="25775" y="1259733"/>
                </a:lnTo>
                <a:lnTo>
                  <a:pt x="17988" y="1305720"/>
                </a:lnTo>
                <a:lnTo>
                  <a:pt x="11569" y="1352158"/>
                </a:lnTo>
                <a:lnTo>
                  <a:pt x="6539" y="1399026"/>
                </a:lnTo>
                <a:lnTo>
                  <a:pt x="2920" y="1446302"/>
                </a:lnTo>
                <a:lnTo>
                  <a:pt x="733" y="1493965"/>
                </a:lnTo>
                <a:lnTo>
                  <a:pt x="0" y="1541994"/>
                </a:lnTo>
                <a:lnTo>
                  <a:pt x="0" y="2285342"/>
                </a:lnTo>
                <a:lnTo>
                  <a:pt x="3083989" y="2285342"/>
                </a:lnTo>
                <a:lnTo>
                  <a:pt x="3083989" y="1541994"/>
                </a:lnTo>
                <a:lnTo>
                  <a:pt x="3083256" y="1493965"/>
                </a:lnTo>
                <a:lnTo>
                  <a:pt x="3081069" y="1446302"/>
                </a:lnTo>
                <a:lnTo>
                  <a:pt x="3077449" y="1399026"/>
                </a:lnTo>
                <a:lnTo>
                  <a:pt x="3072420" y="1352158"/>
                </a:lnTo>
                <a:lnTo>
                  <a:pt x="3066001" y="1305720"/>
                </a:lnTo>
                <a:lnTo>
                  <a:pt x="3058214" y="1259733"/>
                </a:lnTo>
                <a:lnTo>
                  <a:pt x="3049080" y="1214218"/>
                </a:lnTo>
                <a:lnTo>
                  <a:pt x="3038621" y="1169197"/>
                </a:lnTo>
                <a:lnTo>
                  <a:pt x="3026857" y="1124691"/>
                </a:lnTo>
                <a:lnTo>
                  <a:pt x="3013812" y="1080721"/>
                </a:lnTo>
                <a:lnTo>
                  <a:pt x="2999504" y="1037309"/>
                </a:lnTo>
                <a:lnTo>
                  <a:pt x="2983957" y="994476"/>
                </a:lnTo>
                <a:lnTo>
                  <a:pt x="2967191" y="952243"/>
                </a:lnTo>
                <a:lnTo>
                  <a:pt x="2949227" y="910632"/>
                </a:lnTo>
                <a:lnTo>
                  <a:pt x="2930088" y="869664"/>
                </a:lnTo>
                <a:lnTo>
                  <a:pt x="2909793" y="829360"/>
                </a:lnTo>
                <a:lnTo>
                  <a:pt x="2888366" y="789742"/>
                </a:lnTo>
                <a:lnTo>
                  <a:pt x="2865826" y="750830"/>
                </a:lnTo>
                <a:lnTo>
                  <a:pt x="2842195" y="712647"/>
                </a:lnTo>
                <a:lnTo>
                  <a:pt x="2817495" y="675214"/>
                </a:lnTo>
                <a:lnTo>
                  <a:pt x="2791747" y="638551"/>
                </a:lnTo>
                <a:lnTo>
                  <a:pt x="2764972" y="602681"/>
                </a:lnTo>
                <a:lnTo>
                  <a:pt x="2737191" y="567624"/>
                </a:lnTo>
                <a:lnTo>
                  <a:pt x="2708426" y="533402"/>
                </a:lnTo>
                <a:lnTo>
                  <a:pt x="2678699" y="500037"/>
                </a:lnTo>
                <a:lnTo>
                  <a:pt x="2648030" y="467549"/>
                </a:lnTo>
                <a:lnTo>
                  <a:pt x="2616440" y="435959"/>
                </a:lnTo>
                <a:lnTo>
                  <a:pt x="2583952" y="405290"/>
                </a:lnTo>
                <a:lnTo>
                  <a:pt x="2550587" y="375563"/>
                </a:lnTo>
                <a:lnTo>
                  <a:pt x="2516365" y="346798"/>
                </a:lnTo>
                <a:lnTo>
                  <a:pt x="2481308" y="319017"/>
                </a:lnTo>
                <a:lnTo>
                  <a:pt x="2445438" y="292242"/>
                </a:lnTo>
                <a:lnTo>
                  <a:pt x="2408775" y="266494"/>
                </a:lnTo>
                <a:lnTo>
                  <a:pt x="2371341" y="241794"/>
                </a:lnTo>
                <a:lnTo>
                  <a:pt x="2333158" y="218163"/>
                </a:lnTo>
                <a:lnTo>
                  <a:pt x="2294247" y="195623"/>
                </a:lnTo>
                <a:lnTo>
                  <a:pt x="2254629" y="174195"/>
                </a:lnTo>
                <a:lnTo>
                  <a:pt x="2214325" y="153901"/>
                </a:lnTo>
                <a:lnTo>
                  <a:pt x="2173357" y="134761"/>
                </a:lnTo>
                <a:lnTo>
                  <a:pt x="2131746" y="116798"/>
                </a:lnTo>
                <a:lnTo>
                  <a:pt x="2089513" y="100032"/>
                </a:lnTo>
                <a:lnTo>
                  <a:pt x="2046680" y="84485"/>
                </a:lnTo>
                <a:lnTo>
                  <a:pt x="2003268" y="70177"/>
                </a:lnTo>
                <a:lnTo>
                  <a:pt x="1959298" y="57131"/>
                </a:lnTo>
                <a:lnTo>
                  <a:pt x="1914792" y="45368"/>
                </a:lnTo>
                <a:lnTo>
                  <a:pt x="1869771" y="34909"/>
                </a:lnTo>
                <a:lnTo>
                  <a:pt x="1824256" y="25775"/>
                </a:lnTo>
                <a:lnTo>
                  <a:pt x="1778269" y="17988"/>
                </a:lnTo>
                <a:lnTo>
                  <a:pt x="1731831" y="11569"/>
                </a:lnTo>
                <a:lnTo>
                  <a:pt x="1684963" y="6539"/>
                </a:lnTo>
                <a:lnTo>
                  <a:pt x="1637687" y="2920"/>
                </a:lnTo>
                <a:lnTo>
                  <a:pt x="1590023" y="733"/>
                </a:lnTo>
                <a:lnTo>
                  <a:pt x="1541994" y="0"/>
                </a:lnTo>
                <a:close/>
              </a:path>
            </a:pathLst>
          </a:custGeom>
          <a:solidFill>
            <a:srgbClr val="FDD00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86868" y="9236567"/>
            <a:ext cx="280035" cy="403225"/>
          </a:xfrm>
          <a:custGeom>
            <a:avLst/>
            <a:gdLst/>
            <a:ahLst/>
            <a:cxnLst/>
            <a:rect l="l" t="t" r="r" b="b"/>
            <a:pathLst>
              <a:path w="280035" h="403225">
                <a:moveTo>
                  <a:pt x="171209" y="0"/>
                </a:moveTo>
                <a:lnTo>
                  <a:pt x="103253" y="10407"/>
                </a:lnTo>
                <a:lnTo>
                  <a:pt x="42895" y="52019"/>
                </a:lnTo>
                <a:lnTo>
                  <a:pt x="20336" y="89396"/>
                </a:lnTo>
                <a:lnTo>
                  <a:pt x="5402" y="140417"/>
                </a:lnTo>
                <a:lnTo>
                  <a:pt x="0" y="207030"/>
                </a:lnTo>
                <a:lnTo>
                  <a:pt x="6053" y="282540"/>
                </a:lnTo>
                <a:lnTo>
                  <a:pt x="22691" y="335887"/>
                </a:lnTo>
                <a:lnTo>
                  <a:pt x="47628" y="370832"/>
                </a:lnTo>
                <a:lnTo>
                  <a:pt x="113261" y="400561"/>
                </a:lnTo>
                <a:lnTo>
                  <a:pt x="149388" y="402867"/>
                </a:lnTo>
                <a:lnTo>
                  <a:pt x="186051" y="402552"/>
                </a:lnTo>
                <a:lnTo>
                  <a:pt x="211852" y="400349"/>
                </a:lnTo>
                <a:lnTo>
                  <a:pt x="239011" y="394368"/>
                </a:lnTo>
                <a:lnTo>
                  <a:pt x="279750" y="382721"/>
                </a:lnTo>
                <a:lnTo>
                  <a:pt x="279750" y="156665"/>
                </a:lnTo>
                <a:lnTo>
                  <a:pt x="142665" y="156665"/>
                </a:lnTo>
                <a:lnTo>
                  <a:pt x="148267" y="216537"/>
                </a:lnTo>
                <a:lnTo>
                  <a:pt x="201428" y="216537"/>
                </a:lnTo>
                <a:lnTo>
                  <a:pt x="201428" y="334607"/>
                </a:lnTo>
                <a:lnTo>
                  <a:pt x="183663" y="337398"/>
                </a:lnTo>
                <a:lnTo>
                  <a:pt x="166491" y="339316"/>
                </a:lnTo>
                <a:lnTo>
                  <a:pt x="148267" y="340188"/>
                </a:lnTo>
                <a:lnTo>
                  <a:pt x="125307" y="335897"/>
                </a:lnTo>
                <a:lnTo>
                  <a:pt x="102604" y="317181"/>
                </a:lnTo>
                <a:lnTo>
                  <a:pt x="85249" y="275279"/>
                </a:lnTo>
                <a:lnTo>
                  <a:pt x="78332" y="201428"/>
                </a:lnTo>
                <a:lnTo>
                  <a:pt x="87259" y="130500"/>
                </a:lnTo>
                <a:lnTo>
                  <a:pt x="109877" y="88473"/>
                </a:lnTo>
                <a:lnTo>
                  <a:pt x="139942" y="68373"/>
                </a:lnTo>
                <a:lnTo>
                  <a:pt x="171209" y="63223"/>
                </a:lnTo>
                <a:lnTo>
                  <a:pt x="194995" y="63529"/>
                </a:lnTo>
                <a:lnTo>
                  <a:pt x="212483" y="65670"/>
                </a:lnTo>
                <a:lnTo>
                  <a:pt x="232275" y="71483"/>
                </a:lnTo>
                <a:lnTo>
                  <a:pt x="262976" y="82803"/>
                </a:lnTo>
                <a:lnTo>
                  <a:pt x="262976" y="20145"/>
                </a:lnTo>
                <a:lnTo>
                  <a:pt x="256506" y="16998"/>
                </a:lnTo>
                <a:lnTo>
                  <a:pt x="238076" y="10072"/>
                </a:lnTo>
                <a:lnTo>
                  <a:pt x="209154" y="3147"/>
                </a:lnTo>
                <a:lnTo>
                  <a:pt x="171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1395" y="9236567"/>
            <a:ext cx="280035" cy="403225"/>
          </a:xfrm>
          <a:custGeom>
            <a:avLst/>
            <a:gdLst/>
            <a:ahLst/>
            <a:cxnLst/>
            <a:rect l="l" t="t" r="r" b="b"/>
            <a:pathLst>
              <a:path w="280035" h="403225">
                <a:moveTo>
                  <a:pt x="171209" y="0"/>
                </a:moveTo>
                <a:lnTo>
                  <a:pt x="103258" y="10407"/>
                </a:lnTo>
                <a:lnTo>
                  <a:pt x="42899" y="52019"/>
                </a:lnTo>
                <a:lnTo>
                  <a:pt x="20338" y="89396"/>
                </a:lnTo>
                <a:lnTo>
                  <a:pt x="5402" y="140417"/>
                </a:lnTo>
                <a:lnTo>
                  <a:pt x="0" y="207030"/>
                </a:lnTo>
                <a:lnTo>
                  <a:pt x="6053" y="282540"/>
                </a:lnTo>
                <a:lnTo>
                  <a:pt x="22691" y="335887"/>
                </a:lnTo>
                <a:lnTo>
                  <a:pt x="47628" y="370832"/>
                </a:lnTo>
                <a:lnTo>
                  <a:pt x="113261" y="400561"/>
                </a:lnTo>
                <a:lnTo>
                  <a:pt x="149388" y="402867"/>
                </a:lnTo>
                <a:lnTo>
                  <a:pt x="186051" y="402552"/>
                </a:lnTo>
                <a:lnTo>
                  <a:pt x="211852" y="400349"/>
                </a:lnTo>
                <a:lnTo>
                  <a:pt x="239011" y="394368"/>
                </a:lnTo>
                <a:lnTo>
                  <a:pt x="279750" y="382721"/>
                </a:lnTo>
                <a:lnTo>
                  <a:pt x="279750" y="156665"/>
                </a:lnTo>
                <a:lnTo>
                  <a:pt x="142665" y="156665"/>
                </a:lnTo>
                <a:lnTo>
                  <a:pt x="148267" y="216537"/>
                </a:lnTo>
                <a:lnTo>
                  <a:pt x="201428" y="216537"/>
                </a:lnTo>
                <a:lnTo>
                  <a:pt x="201428" y="334607"/>
                </a:lnTo>
                <a:lnTo>
                  <a:pt x="183663" y="337398"/>
                </a:lnTo>
                <a:lnTo>
                  <a:pt x="166491" y="339316"/>
                </a:lnTo>
                <a:lnTo>
                  <a:pt x="148267" y="340188"/>
                </a:lnTo>
                <a:lnTo>
                  <a:pt x="125298" y="335897"/>
                </a:lnTo>
                <a:lnTo>
                  <a:pt x="102596" y="317181"/>
                </a:lnTo>
                <a:lnTo>
                  <a:pt x="85246" y="275279"/>
                </a:lnTo>
                <a:lnTo>
                  <a:pt x="78332" y="201428"/>
                </a:lnTo>
                <a:lnTo>
                  <a:pt x="87258" y="130500"/>
                </a:lnTo>
                <a:lnTo>
                  <a:pt x="109873" y="88473"/>
                </a:lnTo>
                <a:lnTo>
                  <a:pt x="139937" y="68373"/>
                </a:lnTo>
                <a:lnTo>
                  <a:pt x="171209" y="63223"/>
                </a:lnTo>
                <a:lnTo>
                  <a:pt x="194995" y="63529"/>
                </a:lnTo>
                <a:lnTo>
                  <a:pt x="212483" y="65670"/>
                </a:lnTo>
                <a:lnTo>
                  <a:pt x="232275" y="71483"/>
                </a:lnTo>
                <a:lnTo>
                  <a:pt x="262976" y="82803"/>
                </a:lnTo>
                <a:lnTo>
                  <a:pt x="262976" y="20145"/>
                </a:lnTo>
                <a:lnTo>
                  <a:pt x="256506" y="16998"/>
                </a:lnTo>
                <a:lnTo>
                  <a:pt x="238076" y="10072"/>
                </a:lnTo>
                <a:lnTo>
                  <a:pt x="209154" y="3147"/>
                </a:lnTo>
                <a:lnTo>
                  <a:pt x="171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52718" y="9242159"/>
            <a:ext cx="263525" cy="391795"/>
          </a:xfrm>
          <a:custGeom>
            <a:avLst/>
            <a:gdLst/>
            <a:ahLst/>
            <a:cxnLst/>
            <a:rect l="l" t="t" r="r" b="b"/>
            <a:pathLst>
              <a:path w="263525" h="391795">
                <a:moveTo>
                  <a:pt x="85044" y="0"/>
                </a:moveTo>
                <a:lnTo>
                  <a:pt x="0" y="0"/>
                </a:lnTo>
                <a:lnTo>
                  <a:pt x="0" y="391673"/>
                </a:lnTo>
                <a:lnTo>
                  <a:pt x="85044" y="391673"/>
                </a:lnTo>
                <a:lnTo>
                  <a:pt x="129429" y="389575"/>
                </a:lnTo>
                <a:lnTo>
                  <a:pt x="168274" y="382016"/>
                </a:lnTo>
                <a:lnTo>
                  <a:pt x="201110" y="367095"/>
                </a:lnTo>
                <a:lnTo>
                  <a:pt x="227467" y="342916"/>
                </a:lnTo>
                <a:lnTo>
                  <a:pt x="234187" y="330681"/>
                </a:lnTo>
                <a:lnTo>
                  <a:pt x="78311" y="330681"/>
                </a:lnTo>
                <a:lnTo>
                  <a:pt x="78311" y="60982"/>
                </a:lnTo>
                <a:lnTo>
                  <a:pt x="235102" y="60982"/>
                </a:lnTo>
                <a:lnTo>
                  <a:pt x="227467" y="47108"/>
                </a:lnTo>
                <a:lnTo>
                  <a:pt x="201110" y="23341"/>
                </a:lnTo>
                <a:lnTo>
                  <a:pt x="168274" y="8970"/>
                </a:lnTo>
                <a:lnTo>
                  <a:pt x="129429" y="1891"/>
                </a:lnTo>
                <a:lnTo>
                  <a:pt x="85044" y="0"/>
                </a:lnTo>
                <a:close/>
              </a:path>
              <a:path w="263525" h="391795">
                <a:moveTo>
                  <a:pt x="235102" y="60982"/>
                </a:moveTo>
                <a:lnTo>
                  <a:pt x="103494" y="60982"/>
                </a:lnTo>
                <a:lnTo>
                  <a:pt x="137418" y="65844"/>
                </a:lnTo>
                <a:lnTo>
                  <a:pt x="162945" y="85185"/>
                </a:lnTo>
                <a:lnTo>
                  <a:pt x="179028" y="126139"/>
                </a:lnTo>
                <a:lnTo>
                  <a:pt x="184622" y="195836"/>
                </a:lnTo>
                <a:lnTo>
                  <a:pt x="178721" y="266010"/>
                </a:lnTo>
                <a:lnTo>
                  <a:pt x="161754" y="306906"/>
                </a:lnTo>
                <a:lnTo>
                  <a:pt x="134820" y="325979"/>
                </a:lnTo>
                <a:lnTo>
                  <a:pt x="99023" y="330681"/>
                </a:lnTo>
                <a:lnTo>
                  <a:pt x="234187" y="330681"/>
                </a:lnTo>
                <a:lnTo>
                  <a:pt x="246875" y="307579"/>
                </a:lnTo>
                <a:lnTo>
                  <a:pt x="258864" y="259185"/>
                </a:lnTo>
                <a:lnTo>
                  <a:pt x="262965" y="195836"/>
                </a:lnTo>
                <a:lnTo>
                  <a:pt x="258864" y="131251"/>
                </a:lnTo>
                <a:lnTo>
                  <a:pt x="246875" y="82377"/>
                </a:lnTo>
                <a:lnTo>
                  <a:pt x="235102" y="60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83166" y="9242152"/>
            <a:ext cx="235585" cy="391795"/>
          </a:xfrm>
          <a:custGeom>
            <a:avLst/>
            <a:gdLst/>
            <a:ahLst/>
            <a:cxnLst/>
            <a:rect l="l" t="t" r="r" b="b"/>
            <a:pathLst>
              <a:path w="235585" h="391795">
                <a:moveTo>
                  <a:pt x="65484" y="0"/>
                </a:moveTo>
                <a:lnTo>
                  <a:pt x="0" y="0"/>
                </a:lnTo>
                <a:lnTo>
                  <a:pt x="0" y="391684"/>
                </a:lnTo>
                <a:lnTo>
                  <a:pt x="59882" y="391684"/>
                </a:lnTo>
                <a:lnTo>
                  <a:pt x="101295" y="389880"/>
                </a:lnTo>
                <a:lnTo>
                  <a:pt x="138647" y="383006"/>
                </a:lnTo>
                <a:lnTo>
                  <a:pt x="171098" y="368870"/>
                </a:lnTo>
                <a:lnTo>
                  <a:pt x="195316" y="347476"/>
                </a:lnTo>
                <a:lnTo>
                  <a:pt x="50375" y="347476"/>
                </a:lnTo>
                <a:lnTo>
                  <a:pt x="50375" y="44208"/>
                </a:lnTo>
                <a:lnTo>
                  <a:pt x="198014" y="44208"/>
                </a:lnTo>
                <a:lnTo>
                  <a:pt x="174025" y="22290"/>
                </a:lnTo>
                <a:lnTo>
                  <a:pt x="142649" y="8386"/>
                </a:lnTo>
                <a:lnTo>
                  <a:pt x="106233" y="1716"/>
                </a:lnTo>
                <a:lnTo>
                  <a:pt x="65484" y="0"/>
                </a:lnTo>
                <a:close/>
              </a:path>
              <a:path w="235585" h="391795">
                <a:moveTo>
                  <a:pt x="198014" y="44208"/>
                </a:moveTo>
                <a:lnTo>
                  <a:pt x="73306" y="44208"/>
                </a:lnTo>
                <a:lnTo>
                  <a:pt x="110673" y="46656"/>
                </a:lnTo>
                <a:lnTo>
                  <a:pt x="141513" y="57619"/>
                </a:lnTo>
                <a:lnTo>
                  <a:pt x="164805" y="82521"/>
                </a:lnTo>
                <a:lnTo>
                  <a:pt x="179529" y="126789"/>
                </a:lnTo>
                <a:lnTo>
                  <a:pt x="184664" y="195847"/>
                </a:lnTo>
                <a:lnTo>
                  <a:pt x="179493" y="263396"/>
                </a:lnTo>
                <a:lnTo>
                  <a:pt x="164519" y="307473"/>
                </a:lnTo>
                <a:lnTo>
                  <a:pt x="140547" y="332938"/>
                </a:lnTo>
                <a:lnTo>
                  <a:pt x="108384" y="344651"/>
                </a:lnTo>
                <a:lnTo>
                  <a:pt x="68835" y="347476"/>
                </a:lnTo>
                <a:lnTo>
                  <a:pt x="195316" y="347476"/>
                </a:lnTo>
                <a:lnTo>
                  <a:pt x="197804" y="345278"/>
                </a:lnTo>
                <a:lnTo>
                  <a:pt x="217923" y="310039"/>
                </a:lnTo>
                <a:lnTo>
                  <a:pt x="230612" y="260960"/>
                </a:lnTo>
                <a:lnTo>
                  <a:pt x="235029" y="195847"/>
                </a:lnTo>
                <a:lnTo>
                  <a:pt x="230864" y="130206"/>
                </a:lnTo>
                <a:lnTo>
                  <a:pt x="218837" y="80920"/>
                </a:lnTo>
                <a:lnTo>
                  <a:pt x="199656" y="45708"/>
                </a:lnTo>
                <a:lnTo>
                  <a:pt x="198014" y="44208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88119" y="9331686"/>
            <a:ext cx="377190" cy="307975"/>
          </a:xfrm>
          <a:custGeom>
            <a:avLst/>
            <a:gdLst/>
            <a:ahLst/>
            <a:cxnLst/>
            <a:rect l="l" t="t" r="r" b="b"/>
            <a:pathLst>
              <a:path w="377189" h="307975">
                <a:moveTo>
                  <a:pt x="133172" y="3365"/>
                </a:moveTo>
                <a:lnTo>
                  <a:pt x="118618" y="0"/>
                </a:lnTo>
                <a:lnTo>
                  <a:pt x="108546" y="0"/>
                </a:lnTo>
                <a:lnTo>
                  <a:pt x="82080" y="698"/>
                </a:lnTo>
                <a:lnTo>
                  <a:pt x="66725" y="5600"/>
                </a:lnTo>
                <a:lnTo>
                  <a:pt x="56629" y="18884"/>
                </a:lnTo>
                <a:lnTo>
                  <a:pt x="45885" y="44780"/>
                </a:lnTo>
                <a:lnTo>
                  <a:pt x="38608" y="5600"/>
                </a:lnTo>
                <a:lnTo>
                  <a:pt x="0" y="5600"/>
                </a:lnTo>
                <a:lnTo>
                  <a:pt x="0" y="302158"/>
                </a:lnTo>
                <a:lnTo>
                  <a:pt x="50355" y="302158"/>
                </a:lnTo>
                <a:lnTo>
                  <a:pt x="50355" y="76111"/>
                </a:lnTo>
                <a:lnTo>
                  <a:pt x="53670" y="72440"/>
                </a:lnTo>
                <a:lnTo>
                  <a:pt x="63080" y="64363"/>
                </a:lnTo>
                <a:lnTo>
                  <a:pt x="77736" y="56286"/>
                </a:lnTo>
                <a:lnTo>
                  <a:pt x="96342" y="52692"/>
                </a:lnTo>
                <a:lnTo>
                  <a:pt x="108369" y="52692"/>
                </a:lnTo>
                <a:lnTo>
                  <a:pt x="116027" y="53301"/>
                </a:lnTo>
                <a:lnTo>
                  <a:pt x="123151" y="54965"/>
                </a:lnTo>
                <a:lnTo>
                  <a:pt x="133172" y="58204"/>
                </a:lnTo>
                <a:lnTo>
                  <a:pt x="133172" y="52692"/>
                </a:lnTo>
                <a:lnTo>
                  <a:pt x="133172" y="44780"/>
                </a:lnTo>
                <a:lnTo>
                  <a:pt x="133172" y="3365"/>
                </a:lnTo>
                <a:close/>
              </a:path>
              <a:path w="377189" h="307975">
                <a:moveTo>
                  <a:pt x="376567" y="153873"/>
                </a:moveTo>
                <a:lnTo>
                  <a:pt x="375310" y="134848"/>
                </a:lnTo>
                <a:lnTo>
                  <a:pt x="372224" y="87591"/>
                </a:lnTo>
                <a:lnTo>
                  <a:pt x="356057" y="43154"/>
                </a:lnTo>
                <a:lnTo>
                  <a:pt x="351358" y="38049"/>
                </a:lnTo>
                <a:lnTo>
                  <a:pt x="331444" y="16459"/>
                </a:lnTo>
                <a:lnTo>
                  <a:pt x="326758" y="14414"/>
                </a:lnTo>
                <a:lnTo>
                  <a:pt x="326758" y="134848"/>
                </a:lnTo>
                <a:lnTo>
                  <a:pt x="208699" y="134848"/>
                </a:lnTo>
                <a:lnTo>
                  <a:pt x="214147" y="86436"/>
                </a:lnTo>
                <a:lnTo>
                  <a:pt x="226669" y="56870"/>
                </a:lnTo>
                <a:lnTo>
                  <a:pt x="245592" y="42087"/>
                </a:lnTo>
                <a:lnTo>
                  <a:pt x="270243" y="38049"/>
                </a:lnTo>
                <a:lnTo>
                  <a:pt x="291820" y="41376"/>
                </a:lnTo>
                <a:lnTo>
                  <a:pt x="309829" y="54978"/>
                </a:lnTo>
                <a:lnTo>
                  <a:pt x="322173" y="84315"/>
                </a:lnTo>
                <a:lnTo>
                  <a:pt x="326758" y="134848"/>
                </a:lnTo>
                <a:lnTo>
                  <a:pt x="326758" y="14414"/>
                </a:lnTo>
                <a:lnTo>
                  <a:pt x="301713" y="3429"/>
                </a:lnTo>
                <a:lnTo>
                  <a:pt x="270243" y="0"/>
                </a:lnTo>
                <a:lnTo>
                  <a:pt x="236905" y="4025"/>
                </a:lnTo>
                <a:lnTo>
                  <a:pt x="206438" y="18237"/>
                </a:lnTo>
                <a:lnTo>
                  <a:pt x="181457" y="45808"/>
                </a:lnTo>
                <a:lnTo>
                  <a:pt x="164566" y="89966"/>
                </a:lnTo>
                <a:lnTo>
                  <a:pt x="158343" y="153873"/>
                </a:lnTo>
                <a:lnTo>
                  <a:pt x="165849" y="224459"/>
                </a:lnTo>
                <a:lnTo>
                  <a:pt x="185902" y="269443"/>
                </a:lnTo>
                <a:lnTo>
                  <a:pt x="214782" y="294525"/>
                </a:lnTo>
                <a:lnTo>
                  <a:pt x="248793" y="305396"/>
                </a:lnTo>
                <a:lnTo>
                  <a:pt x="284226" y="307759"/>
                </a:lnTo>
                <a:lnTo>
                  <a:pt x="306832" y="307543"/>
                </a:lnTo>
                <a:lnTo>
                  <a:pt x="322364" y="306006"/>
                </a:lnTo>
                <a:lnTo>
                  <a:pt x="337985" y="301853"/>
                </a:lnTo>
                <a:lnTo>
                  <a:pt x="360908" y="293763"/>
                </a:lnTo>
                <a:lnTo>
                  <a:pt x="360908" y="263563"/>
                </a:lnTo>
                <a:lnTo>
                  <a:pt x="360908" y="248983"/>
                </a:lnTo>
                <a:lnTo>
                  <a:pt x="352945" y="251269"/>
                </a:lnTo>
                <a:lnTo>
                  <a:pt x="333273" y="256273"/>
                </a:lnTo>
                <a:lnTo>
                  <a:pt x="308254" y="261289"/>
                </a:lnTo>
                <a:lnTo>
                  <a:pt x="284226" y="263563"/>
                </a:lnTo>
                <a:lnTo>
                  <a:pt x="260604" y="262255"/>
                </a:lnTo>
                <a:lnTo>
                  <a:pt x="236321" y="252222"/>
                </a:lnTo>
                <a:lnTo>
                  <a:pt x="217017" y="224459"/>
                </a:lnTo>
                <a:lnTo>
                  <a:pt x="208127" y="169545"/>
                </a:lnTo>
                <a:lnTo>
                  <a:pt x="375996" y="169545"/>
                </a:lnTo>
                <a:lnTo>
                  <a:pt x="376567" y="153873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31819" y="9230962"/>
            <a:ext cx="713740" cy="408940"/>
          </a:xfrm>
          <a:custGeom>
            <a:avLst/>
            <a:gdLst/>
            <a:ahLst/>
            <a:cxnLst/>
            <a:rect l="l" t="t" r="r" b="b"/>
            <a:pathLst>
              <a:path w="713739" h="408940">
                <a:moveTo>
                  <a:pt x="229412" y="189141"/>
                </a:moveTo>
                <a:lnTo>
                  <a:pt x="223050" y="146532"/>
                </a:lnTo>
                <a:lnTo>
                  <a:pt x="205346" y="119341"/>
                </a:lnTo>
                <a:lnTo>
                  <a:pt x="178422" y="104952"/>
                </a:lnTo>
                <a:lnTo>
                  <a:pt x="144348" y="100736"/>
                </a:lnTo>
                <a:lnTo>
                  <a:pt x="113588" y="101396"/>
                </a:lnTo>
                <a:lnTo>
                  <a:pt x="93370" y="105981"/>
                </a:lnTo>
                <a:lnTo>
                  <a:pt x="74726" y="118440"/>
                </a:lnTo>
                <a:lnTo>
                  <a:pt x="48679" y="142697"/>
                </a:lnTo>
                <a:lnTo>
                  <a:pt x="37477" y="106337"/>
                </a:lnTo>
                <a:lnTo>
                  <a:pt x="0" y="106337"/>
                </a:lnTo>
                <a:lnTo>
                  <a:pt x="0" y="402882"/>
                </a:lnTo>
                <a:lnTo>
                  <a:pt x="50355" y="402882"/>
                </a:lnTo>
                <a:lnTo>
                  <a:pt x="50355" y="175717"/>
                </a:lnTo>
                <a:lnTo>
                  <a:pt x="57289" y="171081"/>
                </a:lnTo>
                <a:lnTo>
                  <a:pt x="75603" y="160883"/>
                </a:lnTo>
                <a:lnTo>
                  <a:pt x="101574" y="150685"/>
                </a:lnTo>
                <a:lnTo>
                  <a:pt x="131483" y="146050"/>
                </a:lnTo>
                <a:lnTo>
                  <a:pt x="148361" y="146850"/>
                </a:lnTo>
                <a:lnTo>
                  <a:pt x="163664" y="151574"/>
                </a:lnTo>
                <a:lnTo>
                  <a:pt x="174777" y="163753"/>
                </a:lnTo>
                <a:lnTo>
                  <a:pt x="179057" y="186905"/>
                </a:lnTo>
                <a:lnTo>
                  <a:pt x="179057" y="402882"/>
                </a:lnTo>
                <a:lnTo>
                  <a:pt x="229412" y="402882"/>
                </a:lnTo>
                <a:lnTo>
                  <a:pt x="229412" y="189141"/>
                </a:lnTo>
                <a:close/>
              </a:path>
              <a:path w="713739" h="408940">
                <a:moveTo>
                  <a:pt x="447611" y="355892"/>
                </a:moveTo>
                <a:lnTo>
                  <a:pt x="442341" y="357466"/>
                </a:lnTo>
                <a:lnTo>
                  <a:pt x="429361" y="360921"/>
                </a:lnTo>
                <a:lnTo>
                  <a:pt x="412927" y="364375"/>
                </a:lnTo>
                <a:lnTo>
                  <a:pt x="397268" y="365950"/>
                </a:lnTo>
                <a:lnTo>
                  <a:pt x="384860" y="364921"/>
                </a:lnTo>
                <a:lnTo>
                  <a:pt x="376135" y="360705"/>
                </a:lnTo>
                <a:lnTo>
                  <a:pt x="370979" y="351548"/>
                </a:lnTo>
                <a:lnTo>
                  <a:pt x="369290" y="335737"/>
                </a:lnTo>
                <a:lnTo>
                  <a:pt x="369290" y="144932"/>
                </a:lnTo>
                <a:lnTo>
                  <a:pt x="430822" y="144932"/>
                </a:lnTo>
                <a:lnTo>
                  <a:pt x="436422" y="106324"/>
                </a:lnTo>
                <a:lnTo>
                  <a:pt x="369290" y="106324"/>
                </a:lnTo>
                <a:lnTo>
                  <a:pt x="369290" y="16802"/>
                </a:lnTo>
                <a:lnTo>
                  <a:pt x="321157" y="39179"/>
                </a:lnTo>
                <a:lnTo>
                  <a:pt x="318935" y="106324"/>
                </a:lnTo>
                <a:lnTo>
                  <a:pt x="268566" y="106324"/>
                </a:lnTo>
                <a:lnTo>
                  <a:pt x="268566" y="144932"/>
                </a:lnTo>
                <a:lnTo>
                  <a:pt x="318935" y="144932"/>
                </a:lnTo>
                <a:lnTo>
                  <a:pt x="318935" y="334048"/>
                </a:lnTo>
                <a:lnTo>
                  <a:pt x="323443" y="370243"/>
                </a:lnTo>
                <a:lnTo>
                  <a:pt x="336562" y="393090"/>
                </a:lnTo>
                <a:lnTo>
                  <a:pt x="357644" y="405028"/>
                </a:lnTo>
                <a:lnTo>
                  <a:pt x="386054" y="408482"/>
                </a:lnTo>
                <a:lnTo>
                  <a:pt x="404964" y="408317"/>
                </a:lnTo>
                <a:lnTo>
                  <a:pt x="417677" y="407225"/>
                </a:lnTo>
                <a:lnTo>
                  <a:pt x="429971" y="404228"/>
                </a:lnTo>
                <a:lnTo>
                  <a:pt x="447611" y="398411"/>
                </a:lnTo>
                <a:lnTo>
                  <a:pt x="447611" y="355892"/>
                </a:lnTo>
                <a:close/>
              </a:path>
              <a:path w="713739" h="408940">
                <a:moveTo>
                  <a:pt x="713384" y="189141"/>
                </a:moveTo>
                <a:lnTo>
                  <a:pt x="707021" y="146532"/>
                </a:lnTo>
                <a:lnTo>
                  <a:pt x="689330" y="119341"/>
                </a:lnTo>
                <a:lnTo>
                  <a:pt x="662406" y="104952"/>
                </a:lnTo>
                <a:lnTo>
                  <a:pt x="628345" y="100736"/>
                </a:lnTo>
                <a:lnTo>
                  <a:pt x="598233" y="101384"/>
                </a:lnTo>
                <a:lnTo>
                  <a:pt x="578396" y="105905"/>
                </a:lnTo>
                <a:lnTo>
                  <a:pt x="560044" y="118198"/>
                </a:lnTo>
                <a:lnTo>
                  <a:pt x="534327" y="142138"/>
                </a:lnTo>
                <a:lnTo>
                  <a:pt x="534327" y="0"/>
                </a:lnTo>
                <a:lnTo>
                  <a:pt x="483958" y="0"/>
                </a:lnTo>
                <a:lnTo>
                  <a:pt x="483958" y="402882"/>
                </a:lnTo>
                <a:lnTo>
                  <a:pt x="534327" y="402882"/>
                </a:lnTo>
                <a:lnTo>
                  <a:pt x="534327" y="176822"/>
                </a:lnTo>
                <a:lnTo>
                  <a:pt x="541655" y="172110"/>
                </a:lnTo>
                <a:lnTo>
                  <a:pt x="560628" y="161721"/>
                </a:lnTo>
                <a:lnTo>
                  <a:pt x="586740" y="151333"/>
                </a:lnTo>
                <a:lnTo>
                  <a:pt x="615454" y="146608"/>
                </a:lnTo>
                <a:lnTo>
                  <a:pt x="634238" y="147637"/>
                </a:lnTo>
                <a:lnTo>
                  <a:pt x="649325" y="152768"/>
                </a:lnTo>
                <a:lnTo>
                  <a:pt x="659384" y="165023"/>
                </a:lnTo>
                <a:lnTo>
                  <a:pt x="663028" y="187452"/>
                </a:lnTo>
                <a:lnTo>
                  <a:pt x="663028" y="402882"/>
                </a:lnTo>
                <a:lnTo>
                  <a:pt x="713384" y="402882"/>
                </a:lnTo>
                <a:lnTo>
                  <a:pt x="713384" y="189141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011175" y="9149099"/>
            <a:ext cx="670560" cy="1471930"/>
            <a:chOff x="4011175" y="9149099"/>
            <a:chExt cx="670560" cy="1471930"/>
          </a:xfrm>
        </p:grpSpPr>
        <p:sp>
          <p:nvSpPr>
            <p:cNvPr id="11" name="object 11"/>
            <p:cNvSpPr/>
            <p:nvPr/>
          </p:nvSpPr>
          <p:spPr>
            <a:xfrm>
              <a:off x="4112370" y="9331682"/>
              <a:ext cx="218440" cy="307975"/>
            </a:xfrm>
            <a:custGeom>
              <a:avLst/>
              <a:gdLst/>
              <a:ahLst/>
              <a:cxnLst/>
              <a:rect l="l" t="t" r="r" b="b"/>
              <a:pathLst>
                <a:path w="218439" h="307975">
                  <a:moveTo>
                    <a:pt x="111891" y="0"/>
                  </a:moveTo>
                  <a:lnTo>
                    <a:pt x="48079" y="18231"/>
                  </a:lnTo>
                  <a:lnTo>
                    <a:pt x="6208" y="89959"/>
                  </a:lnTo>
                  <a:lnTo>
                    <a:pt x="0" y="153869"/>
                  </a:lnTo>
                  <a:lnTo>
                    <a:pt x="7504" y="224452"/>
                  </a:lnTo>
                  <a:lnTo>
                    <a:pt x="27549" y="269440"/>
                  </a:lnTo>
                  <a:lnTo>
                    <a:pt x="56429" y="294524"/>
                  </a:lnTo>
                  <a:lnTo>
                    <a:pt x="90441" y="305400"/>
                  </a:lnTo>
                  <a:lnTo>
                    <a:pt x="125880" y="307760"/>
                  </a:lnTo>
                  <a:lnTo>
                    <a:pt x="148482" y="307541"/>
                  </a:lnTo>
                  <a:lnTo>
                    <a:pt x="164002" y="306010"/>
                  </a:lnTo>
                  <a:lnTo>
                    <a:pt x="179629" y="301854"/>
                  </a:lnTo>
                  <a:lnTo>
                    <a:pt x="202548" y="293760"/>
                  </a:lnTo>
                  <a:lnTo>
                    <a:pt x="202548" y="263562"/>
                  </a:lnTo>
                  <a:lnTo>
                    <a:pt x="125880" y="263562"/>
                  </a:lnTo>
                  <a:lnTo>
                    <a:pt x="102258" y="262248"/>
                  </a:lnTo>
                  <a:lnTo>
                    <a:pt x="77962" y="252222"/>
                  </a:lnTo>
                  <a:lnTo>
                    <a:pt x="58662" y="224452"/>
                  </a:lnTo>
                  <a:lnTo>
                    <a:pt x="49778" y="169544"/>
                  </a:lnTo>
                  <a:lnTo>
                    <a:pt x="217637" y="169544"/>
                  </a:lnTo>
                  <a:lnTo>
                    <a:pt x="218213" y="153869"/>
                  </a:lnTo>
                  <a:lnTo>
                    <a:pt x="216964" y="134844"/>
                  </a:lnTo>
                  <a:lnTo>
                    <a:pt x="50344" y="134844"/>
                  </a:lnTo>
                  <a:lnTo>
                    <a:pt x="55786" y="86439"/>
                  </a:lnTo>
                  <a:lnTo>
                    <a:pt x="68313" y="56864"/>
                  </a:lnTo>
                  <a:lnTo>
                    <a:pt x="87242" y="42081"/>
                  </a:lnTo>
                  <a:lnTo>
                    <a:pt x="111891" y="38051"/>
                  </a:lnTo>
                  <a:lnTo>
                    <a:pt x="193002" y="38051"/>
                  </a:lnTo>
                  <a:lnTo>
                    <a:pt x="173083" y="16454"/>
                  </a:lnTo>
                  <a:lnTo>
                    <a:pt x="143360" y="3433"/>
                  </a:lnTo>
                  <a:lnTo>
                    <a:pt x="111891" y="0"/>
                  </a:lnTo>
                  <a:close/>
                </a:path>
                <a:path w="218439" h="307975">
                  <a:moveTo>
                    <a:pt x="202548" y="248987"/>
                  </a:moveTo>
                  <a:lnTo>
                    <a:pt x="194581" y="251264"/>
                  </a:lnTo>
                  <a:lnTo>
                    <a:pt x="174914" y="256274"/>
                  </a:lnTo>
                  <a:lnTo>
                    <a:pt x="149897" y="261285"/>
                  </a:lnTo>
                  <a:lnTo>
                    <a:pt x="125880" y="263562"/>
                  </a:lnTo>
                  <a:lnTo>
                    <a:pt x="202548" y="263562"/>
                  </a:lnTo>
                  <a:lnTo>
                    <a:pt x="202548" y="248987"/>
                  </a:lnTo>
                  <a:close/>
                </a:path>
                <a:path w="218439" h="307975">
                  <a:moveTo>
                    <a:pt x="193002" y="38051"/>
                  </a:moveTo>
                  <a:lnTo>
                    <a:pt x="111891" y="38051"/>
                  </a:lnTo>
                  <a:lnTo>
                    <a:pt x="133474" y="41373"/>
                  </a:lnTo>
                  <a:lnTo>
                    <a:pt x="151483" y="54976"/>
                  </a:lnTo>
                  <a:lnTo>
                    <a:pt x="163824" y="84314"/>
                  </a:lnTo>
                  <a:lnTo>
                    <a:pt x="168403" y="134844"/>
                  </a:lnTo>
                  <a:lnTo>
                    <a:pt x="216964" y="134844"/>
                  </a:lnTo>
                  <a:lnTo>
                    <a:pt x="213864" y="87590"/>
                  </a:lnTo>
                  <a:lnTo>
                    <a:pt x="197702" y="43146"/>
                  </a:lnTo>
                  <a:lnTo>
                    <a:pt x="193002" y="38051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011168" y="9149111"/>
              <a:ext cx="670560" cy="1471930"/>
            </a:xfrm>
            <a:custGeom>
              <a:avLst/>
              <a:gdLst/>
              <a:ahLst/>
              <a:cxnLst/>
              <a:rect l="l" t="t" r="r" b="b"/>
              <a:pathLst>
                <a:path w="670560" h="1471929">
                  <a:moveTo>
                    <a:pt x="173926" y="115354"/>
                  </a:moveTo>
                  <a:lnTo>
                    <a:pt x="166370" y="100418"/>
                  </a:lnTo>
                  <a:lnTo>
                    <a:pt x="0" y="102069"/>
                  </a:lnTo>
                  <a:lnTo>
                    <a:pt x="109918" y="111645"/>
                  </a:lnTo>
                  <a:lnTo>
                    <a:pt x="1562" y="136283"/>
                  </a:lnTo>
                  <a:lnTo>
                    <a:pt x="173926" y="115354"/>
                  </a:lnTo>
                  <a:close/>
                </a:path>
                <a:path w="670560" h="1471929">
                  <a:moveTo>
                    <a:pt x="670026" y="317957"/>
                  </a:moveTo>
                  <a:lnTo>
                    <a:pt x="657974" y="277533"/>
                  </a:lnTo>
                  <a:lnTo>
                    <a:pt x="633476" y="242138"/>
                  </a:lnTo>
                  <a:lnTo>
                    <a:pt x="599617" y="211074"/>
                  </a:lnTo>
                  <a:lnTo>
                    <a:pt x="559485" y="183616"/>
                  </a:lnTo>
                  <a:lnTo>
                    <a:pt x="516153" y="159067"/>
                  </a:lnTo>
                  <a:lnTo>
                    <a:pt x="445312" y="122809"/>
                  </a:lnTo>
                  <a:lnTo>
                    <a:pt x="430872" y="113347"/>
                  </a:lnTo>
                  <a:lnTo>
                    <a:pt x="417233" y="100965"/>
                  </a:lnTo>
                  <a:lnTo>
                    <a:pt x="403999" y="86474"/>
                  </a:lnTo>
                  <a:lnTo>
                    <a:pt x="390766" y="70726"/>
                  </a:lnTo>
                  <a:lnTo>
                    <a:pt x="369265" y="45681"/>
                  </a:lnTo>
                  <a:lnTo>
                    <a:pt x="359778" y="36741"/>
                  </a:lnTo>
                  <a:lnTo>
                    <a:pt x="345122" y="22923"/>
                  </a:lnTo>
                  <a:lnTo>
                    <a:pt x="317068" y="6375"/>
                  </a:lnTo>
                  <a:lnTo>
                    <a:pt x="283870" y="0"/>
                  </a:lnTo>
                  <a:lnTo>
                    <a:pt x="250952" y="2971"/>
                  </a:lnTo>
                  <a:lnTo>
                    <a:pt x="223901" y="10883"/>
                  </a:lnTo>
                  <a:lnTo>
                    <a:pt x="200558" y="22212"/>
                  </a:lnTo>
                  <a:lnTo>
                    <a:pt x="178765" y="35433"/>
                  </a:lnTo>
                  <a:lnTo>
                    <a:pt x="167170" y="42684"/>
                  </a:lnTo>
                  <a:lnTo>
                    <a:pt x="154965" y="49885"/>
                  </a:lnTo>
                  <a:lnTo>
                    <a:pt x="141757" y="56896"/>
                  </a:lnTo>
                  <a:lnTo>
                    <a:pt x="127139" y="63550"/>
                  </a:lnTo>
                  <a:lnTo>
                    <a:pt x="139357" y="91224"/>
                  </a:lnTo>
                  <a:lnTo>
                    <a:pt x="176911" y="78778"/>
                  </a:lnTo>
                  <a:lnTo>
                    <a:pt x="215684" y="55219"/>
                  </a:lnTo>
                  <a:lnTo>
                    <a:pt x="235115" y="45681"/>
                  </a:lnTo>
                  <a:lnTo>
                    <a:pt x="234962" y="45681"/>
                  </a:lnTo>
                  <a:lnTo>
                    <a:pt x="257327" y="39103"/>
                  </a:lnTo>
                  <a:lnTo>
                    <a:pt x="283870" y="36741"/>
                  </a:lnTo>
                  <a:lnTo>
                    <a:pt x="306946" y="41643"/>
                  </a:lnTo>
                  <a:lnTo>
                    <a:pt x="327494" y="54673"/>
                  </a:lnTo>
                  <a:lnTo>
                    <a:pt x="346557" y="73329"/>
                  </a:lnTo>
                  <a:lnTo>
                    <a:pt x="365137" y="95110"/>
                  </a:lnTo>
                  <a:lnTo>
                    <a:pt x="379780" y="112522"/>
                  </a:lnTo>
                  <a:lnTo>
                    <a:pt x="395185" y="129146"/>
                  </a:lnTo>
                  <a:lnTo>
                    <a:pt x="411899" y="143954"/>
                  </a:lnTo>
                  <a:lnTo>
                    <a:pt x="430415" y="155867"/>
                  </a:lnTo>
                  <a:lnTo>
                    <a:pt x="504545" y="193916"/>
                  </a:lnTo>
                  <a:lnTo>
                    <a:pt x="549211" y="219608"/>
                  </a:lnTo>
                  <a:lnTo>
                    <a:pt x="588264" y="247789"/>
                  </a:lnTo>
                  <a:lnTo>
                    <a:pt x="617867" y="279196"/>
                  </a:lnTo>
                  <a:lnTo>
                    <a:pt x="634199" y="314566"/>
                  </a:lnTo>
                  <a:lnTo>
                    <a:pt x="633425" y="354634"/>
                  </a:lnTo>
                  <a:lnTo>
                    <a:pt x="585482" y="405472"/>
                  </a:lnTo>
                  <a:lnTo>
                    <a:pt x="541083" y="434619"/>
                  </a:lnTo>
                  <a:lnTo>
                    <a:pt x="489635" y="464629"/>
                  </a:lnTo>
                  <a:lnTo>
                    <a:pt x="379425" y="525665"/>
                  </a:lnTo>
                  <a:lnTo>
                    <a:pt x="325666" y="556793"/>
                  </a:lnTo>
                  <a:lnTo>
                    <a:pt x="276847" y="587895"/>
                  </a:lnTo>
                  <a:lnTo>
                    <a:pt x="234962" y="619226"/>
                  </a:lnTo>
                  <a:lnTo>
                    <a:pt x="202031" y="651040"/>
                  </a:lnTo>
                  <a:lnTo>
                    <a:pt x="180047" y="683564"/>
                  </a:lnTo>
                  <a:lnTo>
                    <a:pt x="171030" y="717054"/>
                  </a:lnTo>
                  <a:lnTo>
                    <a:pt x="178600" y="755738"/>
                  </a:lnTo>
                  <a:lnTo>
                    <a:pt x="203136" y="782027"/>
                  </a:lnTo>
                  <a:lnTo>
                    <a:pt x="239788" y="798931"/>
                  </a:lnTo>
                  <a:lnTo>
                    <a:pt x="283705" y="809472"/>
                  </a:lnTo>
                  <a:lnTo>
                    <a:pt x="371741" y="823023"/>
                  </a:lnTo>
                  <a:lnTo>
                    <a:pt x="410032" y="831761"/>
                  </a:lnTo>
                  <a:lnTo>
                    <a:pt x="438721" y="844842"/>
                  </a:lnTo>
                  <a:lnTo>
                    <a:pt x="451612" y="864222"/>
                  </a:lnTo>
                  <a:lnTo>
                    <a:pt x="445668" y="890003"/>
                  </a:lnTo>
                  <a:lnTo>
                    <a:pt x="425373" y="918857"/>
                  </a:lnTo>
                  <a:lnTo>
                    <a:pt x="396252" y="949096"/>
                  </a:lnTo>
                  <a:lnTo>
                    <a:pt x="327380" y="1012888"/>
                  </a:lnTo>
                  <a:lnTo>
                    <a:pt x="296595" y="1046175"/>
                  </a:lnTo>
                  <a:lnTo>
                    <a:pt x="276021" y="1079360"/>
                  </a:lnTo>
                  <a:lnTo>
                    <a:pt x="270256" y="1112913"/>
                  </a:lnTo>
                  <a:lnTo>
                    <a:pt x="281038" y="1145197"/>
                  </a:lnTo>
                  <a:lnTo>
                    <a:pt x="302590" y="1165644"/>
                  </a:lnTo>
                  <a:lnTo>
                    <a:pt x="329730" y="1177798"/>
                  </a:lnTo>
                  <a:lnTo>
                    <a:pt x="357251" y="1185227"/>
                  </a:lnTo>
                  <a:lnTo>
                    <a:pt x="375754" y="1189990"/>
                  </a:lnTo>
                  <a:lnTo>
                    <a:pt x="390118" y="1195006"/>
                  </a:lnTo>
                  <a:lnTo>
                    <a:pt x="399681" y="1201039"/>
                  </a:lnTo>
                  <a:lnTo>
                    <a:pt x="403758" y="1208836"/>
                  </a:lnTo>
                  <a:lnTo>
                    <a:pt x="399872" y="1232115"/>
                  </a:lnTo>
                  <a:lnTo>
                    <a:pt x="365544" y="1304721"/>
                  </a:lnTo>
                  <a:lnTo>
                    <a:pt x="341706" y="1348892"/>
                  </a:lnTo>
                  <a:lnTo>
                    <a:pt x="319189" y="1382636"/>
                  </a:lnTo>
                  <a:lnTo>
                    <a:pt x="309181" y="1399222"/>
                  </a:lnTo>
                  <a:lnTo>
                    <a:pt x="296710" y="1426972"/>
                  </a:lnTo>
                  <a:lnTo>
                    <a:pt x="289687" y="1471815"/>
                  </a:lnTo>
                  <a:lnTo>
                    <a:pt x="301879" y="1456651"/>
                  </a:lnTo>
                  <a:lnTo>
                    <a:pt x="330898" y="1418577"/>
                  </a:lnTo>
                  <a:lnTo>
                    <a:pt x="367880" y="1365923"/>
                  </a:lnTo>
                  <a:lnTo>
                    <a:pt x="403948" y="1307033"/>
                  </a:lnTo>
                  <a:lnTo>
                    <a:pt x="430199" y="1250276"/>
                  </a:lnTo>
                  <a:lnTo>
                    <a:pt x="437743" y="1203972"/>
                  </a:lnTo>
                  <a:lnTo>
                    <a:pt x="428840" y="1180426"/>
                  </a:lnTo>
                  <a:lnTo>
                    <a:pt x="411480" y="1165250"/>
                  </a:lnTo>
                  <a:lnTo>
                    <a:pt x="389001" y="1155776"/>
                  </a:lnTo>
                  <a:lnTo>
                    <a:pt x="340423" y="1142860"/>
                  </a:lnTo>
                  <a:lnTo>
                    <a:pt x="321894" y="1135202"/>
                  </a:lnTo>
                  <a:lnTo>
                    <a:pt x="309689" y="1124597"/>
                  </a:lnTo>
                  <a:lnTo>
                    <a:pt x="304342" y="1109268"/>
                  </a:lnTo>
                  <a:lnTo>
                    <a:pt x="310540" y="1087374"/>
                  </a:lnTo>
                  <a:lnTo>
                    <a:pt x="329476" y="1061847"/>
                  </a:lnTo>
                  <a:lnTo>
                    <a:pt x="356247" y="1034503"/>
                  </a:lnTo>
                  <a:lnTo>
                    <a:pt x="424497" y="971296"/>
                  </a:lnTo>
                  <a:lnTo>
                    <a:pt x="457835" y="934758"/>
                  </a:lnTo>
                  <a:lnTo>
                    <a:pt x="480161" y="897432"/>
                  </a:lnTo>
                  <a:lnTo>
                    <a:pt x="485597" y="859231"/>
                  </a:lnTo>
                  <a:lnTo>
                    <a:pt x="468782" y="823531"/>
                  </a:lnTo>
                  <a:lnTo>
                    <a:pt x="433743" y="801458"/>
                  </a:lnTo>
                  <a:lnTo>
                    <a:pt x="386854" y="788504"/>
                  </a:lnTo>
                  <a:lnTo>
                    <a:pt x="281508" y="771575"/>
                  </a:lnTo>
                  <a:lnTo>
                    <a:pt x="240182" y="760349"/>
                  </a:lnTo>
                  <a:lnTo>
                    <a:pt x="213702" y="743788"/>
                  </a:lnTo>
                  <a:lnTo>
                    <a:pt x="205257" y="719213"/>
                  </a:lnTo>
                  <a:lnTo>
                    <a:pt x="214223" y="693254"/>
                  </a:lnTo>
                  <a:lnTo>
                    <a:pt x="269481" y="637730"/>
                  </a:lnTo>
                  <a:lnTo>
                    <a:pt x="310222" y="609231"/>
                  </a:lnTo>
                  <a:lnTo>
                    <a:pt x="356019" y="580923"/>
                  </a:lnTo>
                  <a:lnTo>
                    <a:pt x="404114" y="553351"/>
                  </a:lnTo>
                  <a:lnTo>
                    <a:pt x="504367" y="497903"/>
                  </a:lnTo>
                  <a:lnTo>
                    <a:pt x="552704" y="469874"/>
                  </a:lnTo>
                  <a:lnTo>
                    <a:pt x="594918" y="442722"/>
                  </a:lnTo>
                  <a:lnTo>
                    <a:pt x="629183" y="416204"/>
                  </a:lnTo>
                  <a:lnTo>
                    <a:pt x="653681" y="390080"/>
                  </a:lnTo>
                  <a:lnTo>
                    <a:pt x="666559" y="364109"/>
                  </a:lnTo>
                  <a:lnTo>
                    <a:pt x="670026" y="317957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object 13"/>
          <p:cNvSpPr/>
          <p:nvPr/>
        </p:nvSpPr>
        <p:spPr>
          <a:xfrm>
            <a:off x="14376375" y="10072998"/>
            <a:ext cx="2138680" cy="1235710"/>
          </a:xfrm>
          <a:custGeom>
            <a:avLst/>
            <a:gdLst/>
            <a:ahLst/>
            <a:cxnLst/>
            <a:rect l="l" t="t" r="r" b="b"/>
            <a:pathLst>
              <a:path w="2138680" h="1235709">
                <a:moveTo>
                  <a:pt x="556133" y="131114"/>
                </a:moveTo>
                <a:lnTo>
                  <a:pt x="504050" y="161353"/>
                </a:lnTo>
                <a:lnTo>
                  <a:pt x="466750" y="185712"/>
                </a:lnTo>
                <a:lnTo>
                  <a:pt x="430555" y="211556"/>
                </a:lnTo>
                <a:lnTo>
                  <a:pt x="395490" y="238861"/>
                </a:lnTo>
                <a:lnTo>
                  <a:pt x="361619" y="267550"/>
                </a:lnTo>
                <a:lnTo>
                  <a:pt x="328980" y="297611"/>
                </a:lnTo>
                <a:lnTo>
                  <a:pt x="297611" y="328980"/>
                </a:lnTo>
                <a:lnTo>
                  <a:pt x="267550" y="361619"/>
                </a:lnTo>
                <a:lnTo>
                  <a:pt x="238848" y="395490"/>
                </a:lnTo>
                <a:lnTo>
                  <a:pt x="234708" y="400824"/>
                </a:lnTo>
                <a:lnTo>
                  <a:pt x="556133" y="131114"/>
                </a:lnTo>
                <a:close/>
              </a:path>
              <a:path w="2138680" h="1235709">
                <a:moveTo>
                  <a:pt x="890079" y="15074"/>
                </a:moveTo>
                <a:lnTo>
                  <a:pt x="842340" y="24206"/>
                </a:lnTo>
                <a:lnTo>
                  <a:pt x="79222" y="664540"/>
                </a:lnTo>
                <a:lnTo>
                  <a:pt x="63423" y="705497"/>
                </a:lnTo>
                <a:lnTo>
                  <a:pt x="61899" y="710006"/>
                </a:lnTo>
                <a:lnTo>
                  <a:pt x="890079" y="15074"/>
                </a:lnTo>
                <a:close/>
              </a:path>
              <a:path w="2138680" h="1235709">
                <a:moveTo>
                  <a:pt x="1102829" y="736"/>
                </a:moveTo>
                <a:lnTo>
                  <a:pt x="1069111" y="0"/>
                </a:lnTo>
                <a:lnTo>
                  <a:pt x="1066850" y="0"/>
                </a:lnTo>
                <a:lnTo>
                  <a:pt x="16433" y="881405"/>
                </a:lnTo>
                <a:lnTo>
                  <a:pt x="16319" y="881989"/>
                </a:lnTo>
                <a:lnTo>
                  <a:pt x="10922" y="916952"/>
                </a:lnTo>
                <a:lnTo>
                  <a:pt x="1102829" y="736"/>
                </a:lnTo>
                <a:close/>
              </a:path>
              <a:path w="2138680" h="1235709">
                <a:moveTo>
                  <a:pt x="1275384" y="20129"/>
                </a:moveTo>
                <a:lnTo>
                  <a:pt x="1256220" y="16319"/>
                </a:lnTo>
                <a:lnTo>
                  <a:pt x="1245108" y="14605"/>
                </a:lnTo>
                <a:lnTo>
                  <a:pt x="215" y="1059192"/>
                </a:lnTo>
                <a:lnTo>
                  <a:pt x="0" y="1069098"/>
                </a:lnTo>
                <a:lnTo>
                  <a:pt x="406" y="1089964"/>
                </a:lnTo>
                <a:lnTo>
                  <a:pt x="1275384" y="20129"/>
                </a:lnTo>
                <a:close/>
              </a:path>
              <a:path w="2138680" h="1235709">
                <a:moveTo>
                  <a:pt x="1423263" y="60236"/>
                </a:moveTo>
                <a:lnTo>
                  <a:pt x="1396974" y="51358"/>
                </a:lnTo>
                <a:lnTo>
                  <a:pt x="10083" y="1215097"/>
                </a:lnTo>
                <a:lnTo>
                  <a:pt x="12877" y="1235557"/>
                </a:lnTo>
                <a:lnTo>
                  <a:pt x="22555" y="1235557"/>
                </a:lnTo>
                <a:lnTo>
                  <a:pt x="1423263" y="60236"/>
                </a:lnTo>
                <a:close/>
              </a:path>
              <a:path w="2138680" h="1235709">
                <a:moveTo>
                  <a:pt x="1552956" y="115582"/>
                </a:moveTo>
                <a:lnTo>
                  <a:pt x="1529626" y="104228"/>
                </a:lnTo>
                <a:lnTo>
                  <a:pt x="181356" y="1235557"/>
                </a:lnTo>
                <a:lnTo>
                  <a:pt x="218211" y="1235557"/>
                </a:lnTo>
                <a:lnTo>
                  <a:pt x="1552956" y="115582"/>
                </a:lnTo>
                <a:close/>
              </a:path>
              <a:path w="2138680" h="1235709">
                <a:moveTo>
                  <a:pt x="1667852" y="183349"/>
                </a:moveTo>
                <a:lnTo>
                  <a:pt x="1647126" y="169811"/>
                </a:lnTo>
                <a:lnTo>
                  <a:pt x="377012" y="1235557"/>
                </a:lnTo>
                <a:lnTo>
                  <a:pt x="413867" y="1235557"/>
                </a:lnTo>
                <a:lnTo>
                  <a:pt x="1667852" y="183349"/>
                </a:lnTo>
                <a:close/>
              </a:path>
              <a:path w="2138680" h="1235709">
                <a:moveTo>
                  <a:pt x="1769910" y="261899"/>
                </a:moveTo>
                <a:lnTo>
                  <a:pt x="1751571" y="246354"/>
                </a:lnTo>
                <a:lnTo>
                  <a:pt x="572681" y="1235557"/>
                </a:lnTo>
                <a:lnTo>
                  <a:pt x="609536" y="1235557"/>
                </a:lnTo>
                <a:lnTo>
                  <a:pt x="1769910" y="261899"/>
                </a:lnTo>
                <a:close/>
              </a:path>
              <a:path w="2138680" h="1235709">
                <a:moveTo>
                  <a:pt x="1860219" y="350291"/>
                </a:moveTo>
                <a:lnTo>
                  <a:pt x="1844154" y="332841"/>
                </a:lnTo>
                <a:lnTo>
                  <a:pt x="768337" y="1235557"/>
                </a:lnTo>
                <a:lnTo>
                  <a:pt x="805192" y="1235557"/>
                </a:lnTo>
                <a:lnTo>
                  <a:pt x="1860219" y="350291"/>
                </a:lnTo>
                <a:close/>
              </a:path>
              <a:path w="2138680" h="1235709">
                <a:moveTo>
                  <a:pt x="1939239" y="448170"/>
                </a:moveTo>
                <a:lnTo>
                  <a:pt x="1926653" y="430555"/>
                </a:lnTo>
                <a:lnTo>
                  <a:pt x="1925358" y="428891"/>
                </a:lnTo>
                <a:lnTo>
                  <a:pt x="963993" y="1235557"/>
                </a:lnTo>
                <a:lnTo>
                  <a:pt x="1000861" y="1235557"/>
                </a:lnTo>
                <a:lnTo>
                  <a:pt x="1939239" y="448170"/>
                </a:lnTo>
                <a:close/>
              </a:path>
              <a:path w="2138680" h="1235709">
                <a:moveTo>
                  <a:pt x="2006828" y="555637"/>
                </a:moveTo>
                <a:lnTo>
                  <a:pt x="1999691" y="542404"/>
                </a:lnTo>
                <a:lnTo>
                  <a:pt x="1995043" y="534593"/>
                </a:lnTo>
                <a:lnTo>
                  <a:pt x="1159662" y="1235557"/>
                </a:lnTo>
                <a:lnTo>
                  <a:pt x="1196517" y="1235557"/>
                </a:lnTo>
                <a:lnTo>
                  <a:pt x="2006828" y="555637"/>
                </a:lnTo>
                <a:close/>
              </a:path>
              <a:path w="2138680" h="1235709">
                <a:moveTo>
                  <a:pt x="2062340" y="673227"/>
                </a:moveTo>
                <a:lnTo>
                  <a:pt x="2058530" y="663359"/>
                </a:lnTo>
                <a:lnTo>
                  <a:pt x="2052840" y="650278"/>
                </a:lnTo>
                <a:lnTo>
                  <a:pt x="1355331" y="1235557"/>
                </a:lnTo>
                <a:lnTo>
                  <a:pt x="1392186" y="1235557"/>
                </a:lnTo>
                <a:lnTo>
                  <a:pt x="2062340" y="673227"/>
                </a:lnTo>
                <a:close/>
              </a:path>
              <a:path w="2138680" h="1235709">
                <a:moveTo>
                  <a:pt x="2104428" y="802106"/>
                </a:moveTo>
                <a:lnTo>
                  <a:pt x="2102015" y="792238"/>
                </a:lnTo>
                <a:lnTo>
                  <a:pt x="2097570" y="776922"/>
                </a:lnTo>
                <a:lnTo>
                  <a:pt x="1550987" y="1235557"/>
                </a:lnTo>
                <a:lnTo>
                  <a:pt x="1587842" y="1235557"/>
                </a:lnTo>
                <a:lnTo>
                  <a:pt x="2104428" y="802106"/>
                </a:lnTo>
                <a:close/>
              </a:path>
              <a:path w="2138680" h="1235709">
                <a:moveTo>
                  <a:pt x="2130768" y="944181"/>
                </a:moveTo>
                <a:lnTo>
                  <a:pt x="2128977" y="927874"/>
                </a:lnTo>
                <a:lnTo>
                  <a:pt x="2127186" y="916266"/>
                </a:lnTo>
                <a:lnTo>
                  <a:pt x="1746656" y="1235557"/>
                </a:lnTo>
                <a:lnTo>
                  <a:pt x="1783511" y="1235557"/>
                </a:lnTo>
                <a:lnTo>
                  <a:pt x="2130768" y="944181"/>
                </a:lnTo>
                <a:close/>
              </a:path>
              <a:path w="2138680" h="1235709">
                <a:moveTo>
                  <a:pt x="2138172" y="1071219"/>
                </a:moveTo>
                <a:lnTo>
                  <a:pt x="1942325" y="1235557"/>
                </a:lnTo>
                <a:lnTo>
                  <a:pt x="1979180" y="1235557"/>
                </a:lnTo>
                <a:lnTo>
                  <a:pt x="2137562" y="1102664"/>
                </a:lnTo>
                <a:lnTo>
                  <a:pt x="2138172" y="1071219"/>
                </a:lnTo>
                <a:close/>
              </a:path>
            </a:pathLst>
          </a:custGeom>
          <a:solidFill>
            <a:srgbClr val="68932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989468" y="3078440"/>
            <a:ext cx="16963390" cy="4826000"/>
            <a:chOff x="1989468" y="3078440"/>
            <a:chExt cx="16963390" cy="4826000"/>
          </a:xfrm>
        </p:grpSpPr>
        <p:sp>
          <p:nvSpPr>
            <p:cNvPr id="15" name="object 15"/>
            <p:cNvSpPr/>
            <p:nvPr/>
          </p:nvSpPr>
          <p:spPr>
            <a:xfrm>
              <a:off x="1989468" y="3078440"/>
              <a:ext cx="8638540" cy="4826000"/>
            </a:xfrm>
            <a:custGeom>
              <a:avLst/>
              <a:gdLst/>
              <a:ahLst/>
              <a:cxnLst/>
              <a:rect l="l" t="t" r="r" b="b"/>
              <a:pathLst>
                <a:path w="8638540" h="4826000">
                  <a:moveTo>
                    <a:pt x="8638480" y="0"/>
                  </a:moveTo>
                  <a:lnTo>
                    <a:pt x="0" y="0"/>
                  </a:lnTo>
                  <a:lnTo>
                    <a:pt x="0" y="4825894"/>
                  </a:lnTo>
                  <a:lnTo>
                    <a:pt x="8638480" y="4825894"/>
                  </a:lnTo>
                  <a:lnTo>
                    <a:pt x="8638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0627948" y="3078440"/>
              <a:ext cx="8324850" cy="4826000"/>
            </a:xfrm>
            <a:custGeom>
              <a:avLst/>
              <a:gdLst/>
              <a:ahLst/>
              <a:cxnLst/>
              <a:rect l="l" t="t" r="r" b="b"/>
              <a:pathLst>
                <a:path w="8324850" h="4826000">
                  <a:moveTo>
                    <a:pt x="8324353" y="0"/>
                  </a:moveTo>
                  <a:lnTo>
                    <a:pt x="0" y="0"/>
                  </a:lnTo>
                  <a:lnTo>
                    <a:pt x="0" y="4825894"/>
                  </a:lnTo>
                  <a:lnTo>
                    <a:pt x="8324353" y="4825894"/>
                  </a:lnTo>
                  <a:lnTo>
                    <a:pt x="8324353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523544" y="7224921"/>
            <a:ext cx="457834" cy="1358900"/>
          </a:xfrm>
          <a:custGeom>
            <a:avLst/>
            <a:gdLst/>
            <a:ahLst/>
            <a:cxnLst/>
            <a:rect l="l" t="t" r="r" b="b"/>
            <a:pathLst>
              <a:path w="457834" h="1358900">
                <a:moveTo>
                  <a:pt x="457809" y="1358861"/>
                </a:moveTo>
                <a:lnTo>
                  <a:pt x="228904" y="901052"/>
                </a:lnTo>
                <a:lnTo>
                  <a:pt x="0" y="1358861"/>
                </a:lnTo>
                <a:lnTo>
                  <a:pt x="457809" y="1358861"/>
                </a:lnTo>
                <a:close/>
              </a:path>
              <a:path w="457834" h="1358900">
                <a:moveTo>
                  <a:pt x="457809" y="457822"/>
                </a:moveTo>
                <a:lnTo>
                  <a:pt x="228904" y="0"/>
                </a:lnTo>
                <a:lnTo>
                  <a:pt x="0" y="457822"/>
                </a:lnTo>
                <a:lnTo>
                  <a:pt x="221602" y="457822"/>
                </a:lnTo>
                <a:lnTo>
                  <a:pt x="0" y="901039"/>
                </a:lnTo>
                <a:lnTo>
                  <a:pt x="457809" y="901039"/>
                </a:lnTo>
                <a:lnTo>
                  <a:pt x="236194" y="457822"/>
                </a:lnTo>
                <a:lnTo>
                  <a:pt x="457809" y="457822"/>
                </a:lnTo>
                <a:close/>
              </a:path>
            </a:pathLst>
          </a:custGeom>
          <a:solidFill>
            <a:srgbClr val="E6E9E8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565232" y="0"/>
            <a:ext cx="2106295" cy="725805"/>
          </a:xfrm>
          <a:custGeom>
            <a:avLst/>
            <a:gdLst/>
            <a:ahLst/>
            <a:cxnLst/>
            <a:rect l="l" t="t" r="r" b="b"/>
            <a:pathLst>
              <a:path w="2106294" h="725805">
                <a:moveTo>
                  <a:pt x="2106221" y="0"/>
                </a:moveTo>
                <a:lnTo>
                  <a:pt x="2087033" y="47304"/>
                </a:lnTo>
                <a:lnTo>
                  <a:pt x="2068293" y="88140"/>
                </a:lnTo>
                <a:lnTo>
                  <a:pt x="2047992" y="128082"/>
                </a:lnTo>
                <a:lnTo>
                  <a:pt x="2026171" y="167089"/>
                </a:lnTo>
                <a:lnTo>
                  <a:pt x="2002868" y="205123"/>
                </a:lnTo>
                <a:lnTo>
                  <a:pt x="1978122" y="242145"/>
                </a:lnTo>
                <a:lnTo>
                  <a:pt x="1951973" y="278115"/>
                </a:lnTo>
                <a:lnTo>
                  <a:pt x="1924459" y="312994"/>
                </a:lnTo>
                <a:lnTo>
                  <a:pt x="1895620" y="346743"/>
                </a:lnTo>
                <a:lnTo>
                  <a:pt x="1865494" y="379324"/>
                </a:lnTo>
                <a:lnTo>
                  <a:pt x="1834122" y="410696"/>
                </a:lnTo>
                <a:lnTo>
                  <a:pt x="1801541" y="440822"/>
                </a:lnTo>
                <a:lnTo>
                  <a:pt x="1767792" y="469661"/>
                </a:lnTo>
                <a:lnTo>
                  <a:pt x="1732912" y="497175"/>
                </a:lnTo>
                <a:lnTo>
                  <a:pt x="1696942" y="523324"/>
                </a:lnTo>
                <a:lnTo>
                  <a:pt x="1659921" y="548070"/>
                </a:lnTo>
                <a:lnTo>
                  <a:pt x="1621887" y="571373"/>
                </a:lnTo>
                <a:lnTo>
                  <a:pt x="1582880" y="593194"/>
                </a:lnTo>
                <a:lnTo>
                  <a:pt x="1542938" y="613495"/>
                </a:lnTo>
                <a:lnTo>
                  <a:pt x="1502102" y="632235"/>
                </a:lnTo>
                <a:lnTo>
                  <a:pt x="1460409" y="649376"/>
                </a:lnTo>
                <a:lnTo>
                  <a:pt x="1417900" y="664879"/>
                </a:lnTo>
                <a:lnTo>
                  <a:pt x="1374612" y="678705"/>
                </a:lnTo>
                <a:lnTo>
                  <a:pt x="1330586" y="690814"/>
                </a:lnTo>
                <a:lnTo>
                  <a:pt x="1285861" y="701167"/>
                </a:lnTo>
                <a:lnTo>
                  <a:pt x="1240475" y="709726"/>
                </a:lnTo>
                <a:lnTo>
                  <a:pt x="1194468" y="716451"/>
                </a:lnTo>
                <a:lnTo>
                  <a:pt x="1147879" y="721302"/>
                </a:lnTo>
                <a:lnTo>
                  <a:pt x="1100746" y="724242"/>
                </a:lnTo>
                <a:lnTo>
                  <a:pt x="1053110" y="725231"/>
                </a:lnTo>
                <a:lnTo>
                  <a:pt x="1005474" y="724242"/>
                </a:lnTo>
                <a:lnTo>
                  <a:pt x="958341" y="721302"/>
                </a:lnTo>
                <a:lnTo>
                  <a:pt x="911752" y="716451"/>
                </a:lnTo>
                <a:lnTo>
                  <a:pt x="865745" y="709726"/>
                </a:lnTo>
                <a:lnTo>
                  <a:pt x="820359" y="701167"/>
                </a:lnTo>
                <a:lnTo>
                  <a:pt x="775634" y="690814"/>
                </a:lnTo>
                <a:lnTo>
                  <a:pt x="731608" y="678705"/>
                </a:lnTo>
                <a:lnTo>
                  <a:pt x="688321" y="664879"/>
                </a:lnTo>
                <a:lnTo>
                  <a:pt x="645811" y="649376"/>
                </a:lnTo>
                <a:lnTo>
                  <a:pt x="604118" y="632235"/>
                </a:lnTo>
                <a:lnTo>
                  <a:pt x="563282" y="613495"/>
                </a:lnTo>
                <a:lnTo>
                  <a:pt x="523340" y="593194"/>
                </a:lnTo>
                <a:lnTo>
                  <a:pt x="484333" y="571373"/>
                </a:lnTo>
                <a:lnTo>
                  <a:pt x="446299" y="548070"/>
                </a:lnTo>
                <a:lnTo>
                  <a:pt x="409278" y="523324"/>
                </a:lnTo>
                <a:lnTo>
                  <a:pt x="373308" y="497175"/>
                </a:lnTo>
                <a:lnTo>
                  <a:pt x="338428" y="469661"/>
                </a:lnTo>
                <a:lnTo>
                  <a:pt x="304679" y="440822"/>
                </a:lnTo>
                <a:lnTo>
                  <a:pt x="272098" y="410696"/>
                </a:lnTo>
                <a:lnTo>
                  <a:pt x="240726" y="379324"/>
                </a:lnTo>
                <a:lnTo>
                  <a:pt x="210600" y="346743"/>
                </a:lnTo>
                <a:lnTo>
                  <a:pt x="181761" y="312994"/>
                </a:lnTo>
                <a:lnTo>
                  <a:pt x="154247" y="278115"/>
                </a:lnTo>
                <a:lnTo>
                  <a:pt x="128098" y="242145"/>
                </a:lnTo>
                <a:lnTo>
                  <a:pt x="103352" y="205123"/>
                </a:lnTo>
                <a:lnTo>
                  <a:pt x="80049" y="167089"/>
                </a:lnTo>
                <a:lnTo>
                  <a:pt x="58228" y="128082"/>
                </a:lnTo>
                <a:lnTo>
                  <a:pt x="37928" y="88140"/>
                </a:lnTo>
                <a:lnTo>
                  <a:pt x="19187" y="47304"/>
                </a:lnTo>
                <a:lnTo>
                  <a:pt x="2046" y="5611"/>
                </a:lnTo>
                <a:lnTo>
                  <a:pt x="0" y="0"/>
                </a:lnTo>
              </a:path>
            </a:pathLst>
          </a:custGeom>
          <a:ln w="361727">
            <a:solidFill>
              <a:srgbClr val="FDD00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32734" y="7480063"/>
            <a:ext cx="102405" cy="10240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54609" y="7480063"/>
            <a:ext cx="102405" cy="10240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32734" y="7158196"/>
            <a:ext cx="102405" cy="10239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854609" y="7158196"/>
            <a:ext cx="102405" cy="10239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32734" y="7801941"/>
            <a:ext cx="102405" cy="10240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854609" y="7801941"/>
            <a:ext cx="102405" cy="10240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32734" y="6836320"/>
            <a:ext cx="102405" cy="10239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854609" y="6836320"/>
            <a:ext cx="102405" cy="102394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2239616" y="3827719"/>
            <a:ext cx="3909695" cy="10394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00" b="1" i="0" u="none" strike="noStrike" kern="0" cap="none" spc="-80" normalizeH="0" baseline="0" noProof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"/>
                <a:cs typeface="Calibri"/>
              </a:rPr>
              <a:t>Publieke</a:t>
            </a:r>
            <a:r>
              <a:rPr kumimoji="0" sz="3700" b="1" i="0" u="none" strike="noStrike" kern="0" cap="none" spc="-150" normalizeH="0" baseline="0" noProof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300" b="1" i="0" u="none" strike="noStrike" kern="0" cap="none" spc="-10" normalizeH="0" baseline="0" noProof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"/>
                <a:cs typeface="Calibri"/>
              </a:rPr>
              <a:t>Gezondheid</a:t>
            </a:r>
            <a:endParaRPr kumimoji="0" sz="3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26390" marR="0" lvl="0" indent="-313690" defTabSz="91440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6390" algn="l"/>
              </a:tabLst>
              <a:defRPr/>
            </a:pPr>
            <a:r>
              <a:rPr kumimoji="0" sz="2800" b="0" i="0" u="none" strike="noStrike" kern="0" cap="none" spc="-65" normalizeH="0" baseline="0" noProof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Forensische</a:t>
            </a:r>
            <a:r>
              <a:rPr kumimoji="0" sz="2800" b="0" i="0" u="none" strike="noStrike" kern="0" cap="none" spc="-80" normalizeH="0" baseline="0" noProof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800" b="0" i="0" u="none" strike="noStrike" kern="0" cap="none" spc="-50" normalizeH="0" baseline="0" noProof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Geneeskunde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28" name="object 28" descr="$PPTXTitle"/>
          <p:cNvSpPr txBox="1">
            <a:spLocks noGrp="1"/>
          </p:cNvSpPr>
          <p:nvPr>
            <p:ph type="title"/>
          </p:nvPr>
        </p:nvSpPr>
        <p:spPr>
          <a:xfrm>
            <a:off x="2102418" y="332839"/>
            <a:ext cx="379984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14">
                <a:solidFill>
                  <a:srgbClr val="B8BBB8"/>
                </a:solidFill>
              </a:rPr>
              <a:t>Begroting</a:t>
            </a:r>
            <a:r>
              <a:rPr sz="4950" spc="-135">
                <a:solidFill>
                  <a:srgbClr val="B8BBB8"/>
                </a:solidFill>
              </a:rPr>
              <a:t> </a:t>
            </a:r>
            <a:r>
              <a:rPr sz="4950" spc="-60">
                <a:solidFill>
                  <a:srgbClr val="B8BBB8"/>
                </a:solidFill>
              </a:rPr>
              <a:t>2027</a:t>
            </a:r>
            <a:endParaRPr sz="4950"/>
          </a:p>
        </p:txBody>
      </p:sp>
      <p:sp>
        <p:nvSpPr>
          <p:cNvPr id="29" name="object 29"/>
          <p:cNvSpPr txBox="1"/>
          <p:nvPr/>
        </p:nvSpPr>
        <p:spPr>
          <a:xfrm>
            <a:off x="2102418" y="1350609"/>
            <a:ext cx="11805285" cy="4763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7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950" spc="-65">
                <a:solidFill>
                  <a:srgbClr val="231F20"/>
                </a:solidFill>
                <a:latin typeface="Calibri Light"/>
                <a:cs typeface="Calibri Light"/>
              </a:rPr>
              <a:t>Basistaken naar structurele begroting</a:t>
            </a:r>
            <a:endParaRPr kumimoji="0" sz="2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149263" y="3827719"/>
            <a:ext cx="5995737" cy="3450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700" b="1" i="0" u="none" strike="noStrike" kern="0" cap="none" spc="-7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Zorg en </a:t>
            </a:r>
            <a:r>
              <a:rPr kumimoji="0" sz="3700" b="1" i="0" u="none" strike="noStrike" kern="0" cap="none" spc="-1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Veiligheid</a:t>
            </a:r>
            <a:endParaRPr kumimoji="0" sz="3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26390" marR="0" lvl="0" indent="-313690" defTabSz="91440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6390" algn="l"/>
              </a:tabLst>
              <a:defRPr/>
            </a:pPr>
            <a:r>
              <a:rPr kumimoji="0" sz="2800" b="0" i="0" u="none" strike="noStrike" kern="0" cap="none" spc="-75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Veilig</a:t>
            </a:r>
            <a:r>
              <a:rPr kumimoji="0" sz="2800" b="0" i="0" u="none" strike="noStrike" kern="0" cap="none" spc="-9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800" b="0" i="0" u="none" strike="noStrike" kern="0" cap="none" spc="-55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Thuis</a:t>
            </a:r>
            <a:r>
              <a:rPr kumimoji="0" sz="2800" b="0" i="0" u="none" strike="noStrike" kern="0" cap="none" spc="-9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Drenthe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326390" marR="0" lvl="0" indent="-313690" defTabSz="91440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6390" algn="l"/>
              </a:tabLst>
              <a:defRPr/>
            </a:pPr>
            <a:r>
              <a:rPr kumimoji="0" sz="2800" b="0" i="0" u="none" strike="noStrike" kern="0" cap="none" spc="-6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Openbare</a:t>
            </a:r>
            <a:r>
              <a:rPr kumimoji="0" sz="2800" b="0" i="0" u="none" strike="noStrike" kern="0" cap="none" spc="-8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800" b="0" i="0" u="none" strike="noStrike" kern="0" cap="none" spc="-8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Geestelijke</a:t>
            </a:r>
            <a:r>
              <a:rPr kumimoji="0" sz="2800" b="0" i="0" u="none" strike="noStrike" kern="0" cap="none" spc="-8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lang="nl-NL" sz="2800" spc="-6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kumimoji="0" sz="2800" b="0" i="0" u="none" strike="noStrike" kern="0" cap="none" spc="-6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ezondheidszorg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326390" marR="0" lvl="0" indent="-313690" defTabSz="91440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6390" algn="l"/>
              </a:tabLst>
              <a:defRPr/>
            </a:pPr>
            <a:r>
              <a:rPr kumimoji="0" sz="2800" b="0" i="0" u="none" strike="noStrike" kern="0" cap="none" spc="-9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Wet</a:t>
            </a:r>
            <a:r>
              <a:rPr kumimoji="0" sz="2800" b="0" i="0" u="none" strike="noStrike" kern="0" cap="none" spc="-9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800" b="0" i="0" u="none" strike="noStrike" kern="0" cap="none" spc="-65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verplichte</a:t>
            </a:r>
            <a:r>
              <a:rPr kumimoji="0" sz="2800" b="0" i="0" u="none" strike="noStrike" kern="0" cap="none" spc="-9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GGZ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326390" marR="0" lvl="0" indent="-313690" defTabSz="91440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6390" algn="l"/>
              </a:tabLst>
              <a:defRPr/>
            </a:pP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Centrum</a:t>
            </a: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lang="nl-NL" sz="2800" spc="-7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kumimoji="0" sz="2800" b="0" i="0" u="none" strike="noStrike" kern="0" cap="none" spc="-7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eksueel</a:t>
            </a:r>
            <a:r>
              <a:rPr lang="nl-NL" sz="2800" spc="-70">
                <a:solidFill>
                  <a:srgbClr val="FFFFFF"/>
                </a:solidFill>
                <a:latin typeface="Calibri Light"/>
                <a:cs typeface="Calibri Light"/>
              </a:rPr>
              <a:t> G</a:t>
            </a:r>
            <a:r>
              <a:rPr kumimoji="0" lang="nl-NL" sz="2800" b="0" i="0" u="none" strike="noStrike" kern="0" cap="none" spc="-1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eweld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326390" marR="0" lvl="0" indent="-313690" defTabSz="91440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6390" algn="l"/>
              </a:tabLst>
              <a:defRPr/>
            </a:pPr>
            <a:r>
              <a:rPr kumimoji="0" sz="2800" b="0" i="0" u="none" strike="noStrike" kern="0" cap="none" spc="-6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Multidisciplinaire</a:t>
            </a: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800" b="0" i="0" u="none" strike="noStrike" kern="0" cap="none" spc="-1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Aanpak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326390" marR="0" lvl="0" indent="-313690" defTabSz="91440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6390" algn="l"/>
              </a:tabLst>
              <a:defRPr/>
            </a:pP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Zorg</a:t>
            </a:r>
            <a:r>
              <a:rPr kumimoji="0" lang="nl-NL" sz="2800" b="0" i="0" u="none" strike="noStrike" kern="0" cap="none" spc="-7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-</a:t>
            </a:r>
            <a:r>
              <a:rPr kumimoji="0" sz="2800" b="0" i="0" u="none" strike="noStrike" kern="0" cap="none" spc="-1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en</a:t>
            </a:r>
            <a:r>
              <a:rPr kumimoji="0" sz="2800" b="0" i="0" u="none" strike="noStrike" kern="0" cap="none" spc="-1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800" b="0" i="0" u="none" strike="noStrike" kern="0" cap="none" spc="-1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Veiligheidshuis</a:t>
            </a:r>
            <a:r>
              <a:rPr kumimoji="0" lang="nl-NL" sz="2800" b="0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Drenthe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617629" y="2544425"/>
            <a:ext cx="1068070" cy="1068070"/>
            <a:chOff x="5617629" y="2544425"/>
            <a:chExt cx="1068070" cy="1068070"/>
          </a:xfrm>
        </p:grpSpPr>
        <p:sp>
          <p:nvSpPr>
            <p:cNvPr id="32" name="object 32"/>
            <p:cNvSpPr/>
            <p:nvPr/>
          </p:nvSpPr>
          <p:spPr>
            <a:xfrm>
              <a:off x="5617629" y="2544425"/>
              <a:ext cx="1068070" cy="1068070"/>
            </a:xfrm>
            <a:custGeom>
              <a:avLst/>
              <a:gdLst/>
              <a:ahLst/>
              <a:cxnLst/>
              <a:rect l="l" t="t" r="r" b="b"/>
              <a:pathLst>
                <a:path w="1068070" h="1068070">
                  <a:moveTo>
                    <a:pt x="534015" y="0"/>
                  </a:moveTo>
                  <a:lnTo>
                    <a:pt x="485408" y="2182"/>
                  </a:lnTo>
                  <a:lnTo>
                    <a:pt x="438023" y="8603"/>
                  </a:lnTo>
                  <a:lnTo>
                    <a:pt x="392051" y="19074"/>
                  </a:lnTo>
                  <a:lnTo>
                    <a:pt x="347677" y="33407"/>
                  </a:lnTo>
                  <a:lnTo>
                    <a:pt x="305093" y="51413"/>
                  </a:lnTo>
                  <a:lnTo>
                    <a:pt x="264485" y="72905"/>
                  </a:lnTo>
                  <a:lnTo>
                    <a:pt x="226042" y="97692"/>
                  </a:lnTo>
                  <a:lnTo>
                    <a:pt x="189953" y="125588"/>
                  </a:lnTo>
                  <a:lnTo>
                    <a:pt x="156407" y="156403"/>
                  </a:lnTo>
                  <a:lnTo>
                    <a:pt x="125592" y="189949"/>
                  </a:lnTo>
                  <a:lnTo>
                    <a:pt x="97695" y="226038"/>
                  </a:lnTo>
                  <a:lnTo>
                    <a:pt x="72907" y="264480"/>
                  </a:lnTo>
                  <a:lnTo>
                    <a:pt x="51415" y="305088"/>
                  </a:lnTo>
                  <a:lnTo>
                    <a:pt x="33408" y="347673"/>
                  </a:lnTo>
                  <a:lnTo>
                    <a:pt x="19075" y="392047"/>
                  </a:lnTo>
                  <a:lnTo>
                    <a:pt x="8603" y="438021"/>
                  </a:lnTo>
                  <a:lnTo>
                    <a:pt x="2182" y="485406"/>
                  </a:lnTo>
                  <a:lnTo>
                    <a:pt x="0" y="534015"/>
                  </a:lnTo>
                  <a:lnTo>
                    <a:pt x="2182" y="582623"/>
                  </a:lnTo>
                  <a:lnTo>
                    <a:pt x="8603" y="630009"/>
                  </a:lnTo>
                  <a:lnTo>
                    <a:pt x="19075" y="675982"/>
                  </a:lnTo>
                  <a:lnTo>
                    <a:pt x="33408" y="720356"/>
                  </a:lnTo>
                  <a:lnTo>
                    <a:pt x="51415" y="762941"/>
                  </a:lnTo>
                  <a:lnTo>
                    <a:pt x="72907" y="803549"/>
                  </a:lnTo>
                  <a:lnTo>
                    <a:pt x="97695" y="841992"/>
                  </a:lnTo>
                  <a:lnTo>
                    <a:pt x="125592" y="878080"/>
                  </a:lnTo>
                  <a:lnTo>
                    <a:pt x="156407" y="911626"/>
                  </a:lnTo>
                  <a:lnTo>
                    <a:pt x="189953" y="942441"/>
                  </a:lnTo>
                  <a:lnTo>
                    <a:pt x="226042" y="970337"/>
                  </a:lnTo>
                  <a:lnTo>
                    <a:pt x="264485" y="995125"/>
                  </a:lnTo>
                  <a:lnTo>
                    <a:pt x="305093" y="1016616"/>
                  </a:lnTo>
                  <a:lnTo>
                    <a:pt x="347677" y="1034622"/>
                  </a:lnTo>
                  <a:lnTo>
                    <a:pt x="392051" y="1048955"/>
                  </a:lnTo>
                  <a:lnTo>
                    <a:pt x="438023" y="1059427"/>
                  </a:lnTo>
                  <a:lnTo>
                    <a:pt x="485408" y="1065848"/>
                  </a:lnTo>
                  <a:lnTo>
                    <a:pt x="534015" y="1068030"/>
                  </a:lnTo>
                  <a:lnTo>
                    <a:pt x="582622" y="1065848"/>
                  </a:lnTo>
                  <a:lnTo>
                    <a:pt x="630006" y="1059427"/>
                  </a:lnTo>
                  <a:lnTo>
                    <a:pt x="675979" y="1048955"/>
                  </a:lnTo>
                  <a:lnTo>
                    <a:pt x="720352" y="1034622"/>
                  </a:lnTo>
                  <a:lnTo>
                    <a:pt x="762937" y="1016616"/>
                  </a:lnTo>
                  <a:lnTo>
                    <a:pt x="803545" y="995125"/>
                  </a:lnTo>
                  <a:lnTo>
                    <a:pt x="841987" y="970337"/>
                  </a:lnTo>
                  <a:lnTo>
                    <a:pt x="878076" y="942441"/>
                  </a:lnTo>
                  <a:lnTo>
                    <a:pt x="911622" y="911626"/>
                  </a:lnTo>
                  <a:lnTo>
                    <a:pt x="942438" y="878080"/>
                  </a:lnTo>
                  <a:lnTo>
                    <a:pt x="970334" y="841992"/>
                  </a:lnTo>
                  <a:lnTo>
                    <a:pt x="995122" y="803549"/>
                  </a:lnTo>
                  <a:lnTo>
                    <a:pt x="1016614" y="762941"/>
                  </a:lnTo>
                  <a:lnTo>
                    <a:pt x="1034621" y="720356"/>
                  </a:lnTo>
                  <a:lnTo>
                    <a:pt x="1048955" y="675982"/>
                  </a:lnTo>
                  <a:lnTo>
                    <a:pt x="1059426" y="630009"/>
                  </a:lnTo>
                  <a:lnTo>
                    <a:pt x="1065848" y="582623"/>
                  </a:lnTo>
                  <a:lnTo>
                    <a:pt x="1068030" y="534015"/>
                  </a:lnTo>
                  <a:lnTo>
                    <a:pt x="1065848" y="485406"/>
                  </a:lnTo>
                  <a:lnTo>
                    <a:pt x="1059426" y="438021"/>
                  </a:lnTo>
                  <a:lnTo>
                    <a:pt x="1048955" y="392047"/>
                  </a:lnTo>
                  <a:lnTo>
                    <a:pt x="1034621" y="347673"/>
                  </a:lnTo>
                  <a:lnTo>
                    <a:pt x="1016614" y="305088"/>
                  </a:lnTo>
                  <a:lnTo>
                    <a:pt x="995122" y="264480"/>
                  </a:lnTo>
                  <a:lnTo>
                    <a:pt x="970334" y="226038"/>
                  </a:lnTo>
                  <a:lnTo>
                    <a:pt x="942438" y="189949"/>
                  </a:lnTo>
                  <a:lnTo>
                    <a:pt x="911622" y="156403"/>
                  </a:lnTo>
                  <a:lnTo>
                    <a:pt x="878076" y="125588"/>
                  </a:lnTo>
                  <a:lnTo>
                    <a:pt x="841987" y="97692"/>
                  </a:lnTo>
                  <a:lnTo>
                    <a:pt x="803545" y="72905"/>
                  </a:lnTo>
                  <a:lnTo>
                    <a:pt x="762937" y="51413"/>
                  </a:lnTo>
                  <a:lnTo>
                    <a:pt x="720352" y="33407"/>
                  </a:lnTo>
                  <a:lnTo>
                    <a:pt x="675979" y="19074"/>
                  </a:lnTo>
                  <a:lnTo>
                    <a:pt x="630006" y="8603"/>
                  </a:lnTo>
                  <a:lnTo>
                    <a:pt x="582622" y="2182"/>
                  </a:lnTo>
                  <a:lnTo>
                    <a:pt x="534015" y="0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5823369" y="2809893"/>
              <a:ext cx="656590" cy="643890"/>
            </a:xfrm>
            <a:custGeom>
              <a:avLst/>
              <a:gdLst/>
              <a:ahLst/>
              <a:cxnLst/>
              <a:rect l="l" t="t" r="r" b="b"/>
              <a:pathLst>
                <a:path w="656589" h="643889">
                  <a:moveTo>
                    <a:pt x="633907" y="320916"/>
                  </a:moveTo>
                  <a:lnTo>
                    <a:pt x="534428" y="320916"/>
                  </a:lnTo>
                  <a:lnTo>
                    <a:pt x="534428" y="221856"/>
                  </a:lnTo>
                  <a:lnTo>
                    <a:pt x="448005" y="221856"/>
                  </a:lnTo>
                  <a:lnTo>
                    <a:pt x="448005" y="320916"/>
                  </a:lnTo>
                  <a:lnTo>
                    <a:pt x="349034" y="320916"/>
                  </a:lnTo>
                  <a:lnTo>
                    <a:pt x="349034" y="407276"/>
                  </a:lnTo>
                  <a:lnTo>
                    <a:pt x="448094" y="407276"/>
                  </a:lnTo>
                  <a:lnTo>
                    <a:pt x="448094" y="506336"/>
                  </a:lnTo>
                  <a:lnTo>
                    <a:pt x="534797" y="506336"/>
                  </a:lnTo>
                  <a:lnTo>
                    <a:pt x="534797" y="407276"/>
                  </a:lnTo>
                  <a:lnTo>
                    <a:pt x="633907" y="407276"/>
                  </a:lnTo>
                  <a:lnTo>
                    <a:pt x="633907" y="320916"/>
                  </a:lnTo>
                  <a:close/>
                </a:path>
                <a:path w="656589" h="643889">
                  <a:moveTo>
                    <a:pt x="656475" y="186016"/>
                  </a:moveTo>
                  <a:lnTo>
                    <a:pt x="645490" y="117932"/>
                  </a:lnTo>
                  <a:lnTo>
                    <a:pt x="608012" y="56883"/>
                  </a:lnTo>
                  <a:lnTo>
                    <a:pt x="552145" y="16129"/>
                  </a:lnTo>
                  <a:lnTo>
                    <a:pt x="492455" y="0"/>
                  </a:lnTo>
                  <a:lnTo>
                    <a:pt x="460451" y="0"/>
                  </a:lnTo>
                  <a:lnTo>
                    <a:pt x="396557" y="17373"/>
                  </a:lnTo>
                  <a:lnTo>
                    <a:pt x="343369" y="56857"/>
                  </a:lnTo>
                  <a:lnTo>
                    <a:pt x="333730" y="68249"/>
                  </a:lnTo>
                  <a:lnTo>
                    <a:pt x="328282" y="74726"/>
                  </a:lnTo>
                  <a:lnTo>
                    <a:pt x="289191" y="35242"/>
                  </a:lnTo>
                  <a:lnTo>
                    <a:pt x="250850" y="12534"/>
                  </a:lnTo>
                  <a:lnTo>
                    <a:pt x="208064" y="876"/>
                  </a:lnTo>
                  <a:lnTo>
                    <a:pt x="160883" y="774"/>
                  </a:lnTo>
                  <a:lnTo>
                    <a:pt x="111302" y="12903"/>
                  </a:lnTo>
                  <a:lnTo>
                    <a:pt x="69964" y="36360"/>
                  </a:lnTo>
                  <a:lnTo>
                    <a:pt x="36957" y="70739"/>
                  </a:lnTo>
                  <a:lnTo>
                    <a:pt x="12395" y="115697"/>
                  </a:lnTo>
                  <a:lnTo>
                    <a:pt x="0" y="167081"/>
                  </a:lnTo>
                  <a:lnTo>
                    <a:pt x="0" y="194005"/>
                  </a:lnTo>
                  <a:lnTo>
                    <a:pt x="13296" y="248246"/>
                  </a:lnTo>
                  <a:lnTo>
                    <a:pt x="31699" y="282359"/>
                  </a:lnTo>
                  <a:lnTo>
                    <a:pt x="328879" y="643432"/>
                  </a:lnTo>
                  <a:lnTo>
                    <a:pt x="330174" y="641350"/>
                  </a:lnTo>
                  <a:lnTo>
                    <a:pt x="331000" y="639610"/>
                  </a:lnTo>
                  <a:lnTo>
                    <a:pt x="403186" y="551815"/>
                  </a:lnTo>
                  <a:lnTo>
                    <a:pt x="404672" y="547725"/>
                  </a:lnTo>
                  <a:lnTo>
                    <a:pt x="404863" y="522630"/>
                  </a:lnTo>
                  <a:lnTo>
                    <a:pt x="404863" y="455625"/>
                  </a:lnTo>
                  <a:lnTo>
                    <a:pt x="404520" y="450989"/>
                  </a:lnTo>
                  <a:lnTo>
                    <a:pt x="305714" y="450989"/>
                  </a:lnTo>
                  <a:lnTo>
                    <a:pt x="305714" y="277672"/>
                  </a:lnTo>
                  <a:lnTo>
                    <a:pt x="404761" y="277672"/>
                  </a:lnTo>
                  <a:lnTo>
                    <a:pt x="404761" y="178663"/>
                  </a:lnTo>
                  <a:lnTo>
                    <a:pt x="578027" y="178663"/>
                  </a:lnTo>
                  <a:lnTo>
                    <a:pt x="578027" y="277558"/>
                  </a:lnTo>
                  <a:lnTo>
                    <a:pt x="627329" y="277393"/>
                  </a:lnTo>
                  <a:lnTo>
                    <a:pt x="629234" y="275691"/>
                  </a:lnTo>
                  <a:lnTo>
                    <a:pt x="630072" y="274269"/>
                  </a:lnTo>
                  <a:lnTo>
                    <a:pt x="644067" y="245922"/>
                  </a:lnTo>
                  <a:lnTo>
                    <a:pt x="652945" y="216509"/>
                  </a:lnTo>
                  <a:lnTo>
                    <a:pt x="656475" y="186016"/>
                  </a:lnTo>
                  <a:close/>
                </a:path>
              </a:pathLst>
            </a:custGeom>
            <a:solidFill>
              <a:srgbClr val="363C3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4256111" y="2544425"/>
            <a:ext cx="1068070" cy="1068070"/>
            <a:chOff x="14256111" y="2544425"/>
            <a:chExt cx="1068070" cy="1068070"/>
          </a:xfrm>
        </p:grpSpPr>
        <p:sp>
          <p:nvSpPr>
            <p:cNvPr id="35" name="object 35"/>
            <p:cNvSpPr/>
            <p:nvPr/>
          </p:nvSpPr>
          <p:spPr>
            <a:xfrm>
              <a:off x="14256111" y="2544425"/>
              <a:ext cx="1068070" cy="1068070"/>
            </a:xfrm>
            <a:custGeom>
              <a:avLst/>
              <a:gdLst/>
              <a:ahLst/>
              <a:cxnLst/>
              <a:rect l="l" t="t" r="r" b="b"/>
              <a:pathLst>
                <a:path w="1068069" h="1068070">
                  <a:moveTo>
                    <a:pt x="534015" y="0"/>
                  </a:moveTo>
                  <a:lnTo>
                    <a:pt x="485408" y="2182"/>
                  </a:lnTo>
                  <a:lnTo>
                    <a:pt x="438023" y="8603"/>
                  </a:lnTo>
                  <a:lnTo>
                    <a:pt x="392051" y="19074"/>
                  </a:lnTo>
                  <a:lnTo>
                    <a:pt x="347677" y="33407"/>
                  </a:lnTo>
                  <a:lnTo>
                    <a:pt x="305093" y="51413"/>
                  </a:lnTo>
                  <a:lnTo>
                    <a:pt x="264485" y="72905"/>
                  </a:lnTo>
                  <a:lnTo>
                    <a:pt x="226042" y="97692"/>
                  </a:lnTo>
                  <a:lnTo>
                    <a:pt x="189953" y="125588"/>
                  </a:lnTo>
                  <a:lnTo>
                    <a:pt x="156407" y="156403"/>
                  </a:lnTo>
                  <a:lnTo>
                    <a:pt x="125592" y="189949"/>
                  </a:lnTo>
                  <a:lnTo>
                    <a:pt x="97695" y="226038"/>
                  </a:lnTo>
                  <a:lnTo>
                    <a:pt x="72907" y="264480"/>
                  </a:lnTo>
                  <a:lnTo>
                    <a:pt x="51415" y="305088"/>
                  </a:lnTo>
                  <a:lnTo>
                    <a:pt x="33408" y="347673"/>
                  </a:lnTo>
                  <a:lnTo>
                    <a:pt x="19075" y="392047"/>
                  </a:lnTo>
                  <a:lnTo>
                    <a:pt x="8603" y="438021"/>
                  </a:lnTo>
                  <a:lnTo>
                    <a:pt x="2182" y="485406"/>
                  </a:lnTo>
                  <a:lnTo>
                    <a:pt x="0" y="534015"/>
                  </a:lnTo>
                  <a:lnTo>
                    <a:pt x="2182" y="582623"/>
                  </a:lnTo>
                  <a:lnTo>
                    <a:pt x="8603" y="630009"/>
                  </a:lnTo>
                  <a:lnTo>
                    <a:pt x="19075" y="675982"/>
                  </a:lnTo>
                  <a:lnTo>
                    <a:pt x="33408" y="720356"/>
                  </a:lnTo>
                  <a:lnTo>
                    <a:pt x="51415" y="762941"/>
                  </a:lnTo>
                  <a:lnTo>
                    <a:pt x="72907" y="803549"/>
                  </a:lnTo>
                  <a:lnTo>
                    <a:pt x="97695" y="841992"/>
                  </a:lnTo>
                  <a:lnTo>
                    <a:pt x="125592" y="878080"/>
                  </a:lnTo>
                  <a:lnTo>
                    <a:pt x="156407" y="911626"/>
                  </a:lnTo>
                  <a:lnTo>
                    <a:pt x="189953" y="942441"/>
                  </a:lnTo>
                  <a:lnTo>
                    <a:pt x="226042" y="970337"/>
                  </a:lnTo>
                  <a:lnTo>
                    <a:pt x="264485" y="995125"/>
                  </a:lnTo>
                  <a:lnTo>
                    <a:pt x="305093" y="1016616"/>
                  </a:lnTo>
                  <a:lnTo>
                    <a:pt x="347677" y="1034622"/>
                  </a:lnTo>
                  <a:lnTo>
                    <a:pt x="392051" y="1048955"/>
                  </a:lnTo>
                  <a:lnTo>
                    <a:pt x="438023" y="1059427"/>
                  </a:lnTo>
                  <a:lnTo>
                    <a:pt x="485408" y="1065848"/>
                  </a:lnTo>
                  <a:lnTo>
                    <a:pt x="534015" y="1068030"/>
                  </a:lnTo>
                  <a:lnTo>
                    <a:pt x="582622" y="1065848"/>
                  </a:lnTo>
                  <a:lnTo>
                    <a:pt x="630006" y="1059427"/>
                  </a:lnTo>
                  <a:lnTo>
                    <a:pt x="675979" y="1048955"/>
                  </a:lnTo>
                  <a:lnTo>
                    <a:pt x="720352" y="1034622"/>
                  </a:lnTo>
                  <a:lnTo>
                    <a:pt x="762937" y="1016616"/>
                  </a:lnTo>
                  <a:lnTo>
                    <a:pt x="803545" y="995125"/>
                  </a:lnTo>
                  <a:lnTo>
                    <a:pt x="841987" y="970337"/>
                  </a:lnTo>
                  <a:lnTo>
                    <a:pt x="878076" y="942441"/>
                  </a:lnTo>
                  <a:lnTo>
                    <a:pt x="911622" y="911626"/>
                  </a:lnTo>
                  <a:lnTo>
                    <a:pt x="942438" y="878080"/>
                  </a:lnTo>
                  <a:lnTo>
                    <a:pt x="970334" y="841992"/>
                  </a:lnTo>
                  <a:lnTo>
                    <a:pt x="995122" y="803549"/>
                  </a:lnTo>
                  <a:lnTo>
                    <a:pt x="1016614" y="762941"/>
                  </a:lnTo>
                  <a:lnTo>
                    <a:pt x="1034621" y="720356"/>
                  </a:lnTo>
                  <a:lnTo>
                    <a:pt x="1048955" y="675982"/>
                  </a:lnTo>
                  <a:lnTo>
                    <a:pt x="1059426" y="630009"/>
                  </a:lnTo>
                  <a:lnTo>
                    <a:pt x="1065848" y="582623"/>
                  </a:lnTo>
                  <a:lnTo>
                    <a:pt x="1068030" y="534015"/>
                  </a:lnTo>
                  <a:lnTo>
                    <a:pt x="1065848" y="485406"/>
                  </a:lnTo>
                  <a:lnTo>
                    <a:pt x="1059426" y="438021"/>
                  </a:lnTo>
                  <a:lnTo>
                    <a:pt x="1048955" y="392047"/>
                  </a:lnTo>
                  <a:lnTo>
                    <a:pt x="1034621" y="347673"/>
                  </a:lnTo>
                  <a:lnTo>
                    <a:pt x="1016614" y="305088"/>
                  </a:lnTo>
                  <a:lnTo>
                    <a:pt x="995122" y="264480"/>
                  </a:lnTo>
                  <a:lnTo>
                    <a:pt x="970334" y="226038"/>
                  </a:lnTo>
                  <a:lnTo>
                    <a:pt x="942438" y="189949"/>
                  </a:lnTo>
                  <a:lnTo>
                    <a:pt x="911622" y="156403"/>
                  </a:lnTo>
                  <a:lnTo>
                    <a:pt x="878076" y="125588"/>
                  </a:lnTo>
                  <a:lnTo>
                    <a:pt x="841987" y="97692"/>
                  </a:lnTo>
                  <a:lnTo>
                    <a:pt x="803545" y="72905"/>
                  </a:lnTo>
                  <a:lnTo>
                    <a:pt x="762937" y="51413"/>
                  </a:lnTo>
                  <a:lnTo>
                    <a:pt x="720352" y="33407"/>
                  </a:lnTo>
                  <a:lnTo>
                    <a:pt x="675979" y="19074"/>
                  </a:lnTo>
                  <a:lnTo>
                    <a:pt x="630006" y="8603"/>
                  </a:lnTo>
                  <a:lnTo>
                    <a:pt x="582622" y="2182"/>
                  </a:lnTo>
                  <a:lnTo>
                    <a:pt x="534015" y="0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4468311" y="2743371"/>
              <a:ext cx="643890" cy="707390"/>
            </a:xfrm>
            <a:custGeom>
              <a:avLst/>
              <a:gdLst/>
              <a:ahLst/>
              <a:cxnLst/>
              <a:rect l="l" t="t" r="r" b="b"/>
              <a:pathLst>
                <a:path w="643890" h="707389">
                  <a:moveTo>
                    <a:pt x="463054" y="293687"/>
                  </a:moveTo>
                  <a:lnTo>
                    <a:pt x="455460" y="269671"/>
                  </a:lnTo>
                  <a:lnTo>
                    <a:pt x="438277" y="248666"/>
                  </a:lnTo>
                  <a:lnTo>
                    <a:pt x="414667" y="234467"/>
                  </a:lnTo>
                  <a:lnTo>
                    <a:pt x="389001" y="229844"/>
                  </a:lnTo>
                  <a:lnTo>
                    <a:pt x="363435" y="234848"/>
                  </a:lnTo>
                  <a:lnTo>
                    <a:pt x="340106" y="249529"/>
                  </a:lnTo>
                  <a:lnTo>
                    <a:pt x="335394" y="254292"/>
                  </a:lnTo>
                  <a:lnTo>
                    <a:pt x="331025" y="259422"/>
                  </a:lnTo>
                  <a:lnTo>
                    <a:pt x="322491" y="269951"/>
                  </a:lnTo>
                  <a:lnTo>
                    <a:pt x="305231" y="254825"/>
                  </a:lnTo>
                  <a:lnTo>
                    <a:pt x="297256" y="248094"/>
                  </a:lnTo>
                  <a:lnTo>
                    <a:pt x="289166" y="242062"/>
                  </a:lnTo>
                  <a:lnTo>
                    <a:pt x="269671" y="233159"/>
                  </a:lnTo>
                  <a:lnTo>
                    <a:pt x="247954" y="230479"/>
                  </a:lnTo>
                  <a:lnTo>
                    <a:pt x="226288" y="233845"/>
                  </a:lnTo>
                  <a:lnTo>
                    <a:pt x="206984" y="243078"/>
                  </a:lnTo>
                  <a:lnTo>
                    <a:pt x="192684" y="256641"/>
                  </a:lnTo>
                  <a:lnTo>
                    <a:pt x="183553" y="273621"/>
                  </a:lnTo>
                  <a:lnTo>
                    <a:pt x="180225" y="293293"/>
                  </a:lnTo>
                  <a:lnTo>
                    <a:pt x="183337" y="314960"/>
                  </a:lnTo>
                  <a:lnTo>
                    <a:pt x="199478" y="353275"/>
                  </a:lnTo>
                  <a:lnTo>
                    <a:pt x="234721" y="392988"/>
                  </a:lnTo>
                  <a:lnTo>
                    <a:pt x="262890" y="421703"/>
                  </a:lnTo>
                  <a:lnTo>
                    <a:pt x="322135" y="480949"/>
                  </a:lnTo>
                  <a:lnTo>
                    <a:pt x="387070" y="412978"/>
                  </a:lnTo>
                  <a:lnTo>
                    <a:pt x="418414" y="379552"/>
                  </a:lnTo>
                  <a:lnTo>
                    <a:pt x="448106" y="344309"/>
                  </a:lnTo>
                  <a:lnTo>
                    <a:pt x="460717" y="319087"/>
                  </a:lnTo>
                  <a:lnTo>
                    <a:pt x="463054" y="293687"/>
                  </a:lnTo>
                  <a:close/>
                </a:path>
                <a:path w="643890" h="707389">
                  <a:moveTo>
                    <a:pt x="643623" y="195503"/>
                  </a:moveTo>
                  <a:lnTo>
                    <a:pt x="643559" y="122999"/>
                  </a:lnTo>
                  <a:lnTo>
                    <a:pt x="640168" y="105613"/>
                  </a:lnTo>
                  <a:lnTo>
                    <a:pt x="640054" y="105029"/>
                  </a:lnTo>
                  <a:lnTo>
                    <a:pt x="593940" y="103936"/>
                  </a:lnTo>
                  <a:lnTo>
                    <a:pt x="593940" y="175869"/>
                  </a:lnTo>
                  <a:lnTo>
                    <a:pt x="593318" y="226009"/>
                  </a:lnTo>
                  <a:lnTo>
                    <a:pt x="589749" y="275564"/>
                  </a:lnTo>
                  <a:lnTo>
                    <a:pt x="582663" y="324396"/>
                  </a:lnTo>
                  <a:lnTo>
                    <a:pt x="571538" y="372402"/>
                  </a:lnTo>
                  <a:lnTo>
                    <a:pt x="555828" y="419455"/>
                  </a:lnTo>
                  <a:lnTo>
                    <a:pt x="535000" y="465429"/>
                  </a:lnTo>
                  <a:lnTo>
                    <a:pt x="510501" y="506603"/>
                  </a:lnTo>
                  <a:lnTo>
                    <a:pt x="482066" y="543445"/>
                  </a:lnTo>
                  <a:lnTo>
                    <a:pt x="449770" y="576021"/>
                  </a:lnTo>
                  <a:lnTo>
                    <a:pt x="413689" y="604380"/>
                  </a:lnTo>
                  <a:lnTo>
                    <a:pt x="373900" y="628561"/>
                  </a:lnTo>
                  <a:lnTo>
                    <a:pt x="330466" y="648627"/>
                  </a:lnTo>
                  <a:lnTo>
                    <a:pt x="324904" y="650836"/>
                  </a:lnTo>
                  <a:lnTo>
                    <a:pt x="316738" y="649960"/>
                  </a:lnTo>
                  <a:lnTo>
                    <a:pt x="261975" y="624624"/>
                  </a:lnTo>
                  <a:lnTo>
                    <a:pt x="218605" y="596569"/>
                  </a:lnTo>
                  <a:lnTo>
                    <a:pt x="180632" y="563689"/>
                  </a:lnTo>
                  <a:lnTo>
                    <a:pt x="147828" y="526173"/>
                  </a:lnTo>
                  <a:lnTo>
                    <a:pt x="120027" y="484200"/>
                  </a:lnTo>
                  <a:lnTo>
                    <a:pt x="97015" y="437959"/>
                  </a:lnTo>
                  <a:lnTo>
                    <a:pt x="78587" y="387654"/>
                  </a:lnTo>
                  <a:lnTo>
                    <a:pt x="66484" y="341884"/>
                  </a:lnTo>
                  <a:lnTo>
                    <a:pt x="58013" y="295643"/>
                  </a:lnTo>
                  <a:lnTo>
                    <a:pt x="52692" y="248983"/>
                  </a:lnTo>
                  <a:lnTo>
                    <a:pt x="50038" y="202006"/>
                  </a:lnTo>
                  <a:lnTo>
                    <a:pt x="49771" y="175869"/>
                  </a:lnTo>
                  <a:lnTo>
                    <a:pt x="49695" y="168821"/>
                  </a:lnTo>
                  <a:lnTo>
                    <a:pt x="49593" y="150799"/>
                  </a:lnTo>
                  <a:lnTo>
                    <a:pt x="50317" y="147129"/>
                  </a:lnTo>
                  <a:lnTo>
                    <a:pt x="50368" y="146875"/>
                  </a:lnTo>
                  <a:lnTo>
                    <a:pt x="50965" y="141630"/>
                  </a:lnTo>
                  <a:lnTo>
                    <a:pt x="100482" y="141147"/>
                  </a:lnTo>
                  <a:lnTo>
                    <a:pt x="148120" y="134886"/>
                  </a:lnTo>
                  <a:lnTo>
                    <a:pt x="193916" y="122999"/>
                  </a:lnTo>
                  <a:lnTo>
                    <a:pt x="237896" y="105613"/>
                  </a:lnTo>
                  <a:lnTo>
                    <a:pt x="280098" y="82867"/>
                  </a:lnTo>
                  <a:lnTo>
                    <a:pt x="320548" y="54902"/>
                  </a:lnTo>
                  <a:lnTo>
                    <a:pt x="362762" y="79400"/>
                  </a:lnTo>
                  <a:lnTo>
                    <a:pt x="405625" y="101765"/>
                  </a:lnTo>
                  <a:lnTo>
                    <a:pt x="449580" y="120840"/>
                  </a:lnTo>
                  <a:lnTo>
                    <a:pt x="495071" y="135521"/>
                  </a:lnTo>
                  <a:lnTo>
                    <a:pt x="542531" y="144665"/>
                  </a:lnTo>
                  <a:lnTo>
                    <a:pt x="592404" y="147129"/>
                  </a:lnTo>
                  <a:lnTo>
                    <a:pt x="592848" y="154520"/>
                  </a:lnTo>
                  <a:lnTo>
                    <a:pt x="593331" y="161721"/>
                  </a:lnTo>
                  <a:lnTo>
                    <a:pt x="593712" y="168821"/>
                  </a:lnTo>
                  <a:lnTo>
                    <a:pt x="593940" y="175869"/>
                  </a:lnTo>
                  <a:lnTo>
                    <a:pt x="593940" y="103936"/>
                  </a:lnTo>
                  <a:lnTo>
                    <a:pt x="541997" y="97002"/>
                  </a:lnTo>
                  <a:lnTo>
                    <a:pt x="495503" y="85153"/>
                  </a:lnTo>
                  <a:lnTo>
                    <a:pt x="450430" y="68910"/>
                  </a:lnTo>
                  <a:lnTo>
                    <a:pt x="419773" y="54902"/>
                  </a:lnTo>
                  <a:lnTo>
                    <a:pt x="406590" y="48882"/>
                  </a:lnTo>
                  <a:lnTo>
                    <a:pt x="363791" y="25704"/>
                  </a:lnTo>
                  <a:lnTo>
                    <a:pt x="321805" y="0"/>
                  </a:lnTo>
                  <a:lnTo>
                    <a:pt x="318808" y="0"/>
                  </a:lnTo>
                  <a:lnTo>
                    <a:pt x="287934" y="23774"/>
                  </a:lnTo>
                  <a:lnTo>
                    <a:pt x="255016" y="43865"/>
                  </a:lnTo>
                  <a:lnTo>
                    <a:pt x="220332" y="60782"/>
                  </a:lnTo>
                  <a:lnTo>
                    <a:pt x="184175" y="74993"/>
                  </a:lnTo>
                  <a:lnTo>
                    <a:pt x="139052" y="87972"/>
                  </a:lnTo>
                  <a:lnTo>
                    <a:pt x="93230" y="95783"/>
                  </a:lnTo>
                  <a:lnTo>
                    <a:pt x="46837" y="99263"/>
                  </a:lnTo>
                  <a:lnTo>
                    <a:pt x="0" y="99263"/>
                  </a:lnTo>
                  <a:lnTo>
                    <a:pt x="0" y="171437"/>
                  </a:lnTo>
                  <a:lnTo>
                    <a:pt x="1422" y="189687"/>
                  </a:lnTo>
                  <a:lnTo>
                    <a:pt x="2819" y="207949"/>
                  </a:lnTo>
                  <a:lnTo>
                    <a:pt x="4267" y="226009"/>
                  </a:lnTo>
                  <a:lnTo>
                    <a:pt x="12649" y="297853"/>
                  </a:lnTo>
                  <a:lnTo>
                    <a:pt x="22669" y="350367"/>
                  </a:lnTo>
                  <a:lnTo>
                    <a:pt x="36563" y="401789"/>
                  </a:lnTo>
                  <a:lnTo>
                    <a:pt x="54940" y="451929"/>
                  </a:lnTo>
                  <a:lnTo>
                    <a:pt x="78371" y="500608"/>
                  </a:lnTo>
                  <a:lnTo>
                    <a:pt x="106184" y="545299"/>
                  </a:lnTo>
                  <a:lnTo>
                    <a:pt x="138125" y="585330"/>
                  </a:lnTo>
                  <a:lnTo>
                    <a:pt x="174117" y="620788"/>
                  </a:lnTo>
                  <a:lnTo>
                    <a:pt x="214083" y="651751"/>
                  </a:lnTo>
                  <a:lnTo>
                    <a:pt x="257937" y="678281"/>
                  </a:lnTo>
                  <a:lnTo>
                    <a:pt x="305600" y="700468"/>
                  </a:lnTo>
                  <a:lnTo>
                    <a:pt x="310108" y="702310"/>
                  </a:lnTo>
                  <a:lnTo>
                    <a:pt x="314401" y="704672"/>
                  </a:lnTo>
                  <a:lnTo>
                    <a:pt x="318808" y="706793"/>
                  </a:lnTo>
                  <a:lnTo>
                    <a:pt x="324815" y="706793"/>
                  </a:lnTo>
                  <a:lnTo>
                    <a:pt x="373024" y="682828"/>
                  </a:lnTo>
                  <a:lnTo>
                    <a:pt x="396862" y="670433"/>
                  </a:lnTo>
                  <a:lnTo>
                    <a:pt x="419938" y="656831"/>
                  </a:lnTo>
                  <a:lnTo>
                    <a:pt x="428193" y="650836"/>
                  </a:lnTo>
                  <a:lnTo>
                    <a:pt x="463181" y="625475"/>
                  </a:lnTo>
                  <a:lnTo>
                    <a:pt x="501180" y="590397"/>
                  </a:lnTo>
                  <a:lnTo>
                    <a:pt x="534098" y="551776"/>
                  </a:lnTo>
                  <a:lnTo>
                    <a:pt x="562140" y="509803"/>
                  </a:lnTo>
                  <a:lnTo>
                    <a:pt x="585457" y="464667"/>
                  </a:lnTo>
                  <a:lnTo>
                    <a:pt x="604240" y="416560"/>
                  </a:lnTo>
                  <a:lnTo>
                    <a:pt x="618693" y="365671"/>
                  </a:lnTo>
                  <a:lnTo>
                    <a:pt x="626135" y="327977"/>
                  </a:lnTo>
                  <a:lnTo>
                    <a:pt x="631596" y="289801"/>
                  </a:lnTo>
                  <a:lnTo>
                    <a:pt x="636206" y="251421"/>
                  </a:lnTo>
                  <a:lnTo>
                    <a:pt x="641083" y="213106"/>
                  </a:lnTo>
                  <a:lnTo>
                    <a:pt x="643623" y="195503"/>
                  </a:lnTo>
                  <a:close/>
                </a:path>
              </a:pathLst>
            </a:custGeom>
            <a:solidFill>
              <a:srgbClr val="363C3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" name="Rechthoek 36">
            <a:extLst>
              <a:ext uri="{FF2B5EF4-FFF2-40B4-BE49-F238E27FC236}">
                <a16:creationId xmlns:a16="http://schemas.microsoft.com/office/drawing/2014/main" id="{0A660F25-EBAA-F097-AE70-2AD7CA213A51}"/>
              </a:ext>
            </a:extLst>
          </p:cNvPr>
          <p:cNvSpPr/>
          <p:nvPr/>
        </p:nvSpPr>
        <p:spPr>
          <a:xfrm>
            <a:off x="1397857" y="9149111"/>
            <a:ext cx="3283871" cy="1471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863" y="988993"/>
            <a:ext cx="17011650" cy="7901328"/>
          </a:xfrm>
          <a:custGeom>
            <a:avLst/>
            <a:gdLst/>
            <a:ahLst/>
            <a:cxnLst/>
            <a:rect l="l" t="t" r="r" b="b"/>
            <a:pathLst>
              <a:path w="17011650" h="7687945">
                <a:moveTo>
                  <a:pt x="14077299" y="0"/>
                </a:moveTo>
                <a:lnTo>
                  <a:pt x="0" y="0"/>
                </a:lnTo>
                <a:lnTo>
                  <a:pt x="10470" y="7687922"/>
                </a:lnTo>
                <a:lnTo>
                  <a:pt x="17011565" y="7687922"/>
                </a:lnTo>
                <a:lnTo>
                  <a:pt x="17011565" y="3027415"/>
                </a:lnTo>
                <a:lnTo>
                  <a:pt x="17011187" y="2978331"/>
                </a:lnTo>
                <a:lnTo>
                  <a:pt x="17010058" y="2929436"/>
                </a:lnTo>
                <a:lnTo>
                  <a:pt x="17008182" y="2880735"/>
                </a:lnTo>
                <a:lnTo>
                  <a:pt x="17005565" y="2832234"/>
                </a:lnTo>
                <a:lnTo>
                  <a:pt x="17002214" y="2783939"/>
                </a:lnTo>
                <a:lnTo>
                  <a:pt x="16998133" y="2735856"/>
                </a:lnTo>
                <a:lnTo>
                  <a:pt x="16993329" y="2687990"/>
                </a:lnTo>
                <a:lnTo>
                  <a:pt x="16987807" y="2640349"/>
                </a:lnTo>
                <a:lnTo>
                  <a:pt x="16981573" y="2592937"/>
                </a:lnTo>
                <a:lnTo>
                  <a:pt x="16974633" y="2545760"/>
                </a:lnTo>
                <a:lnTo>
                  <a:pt x="16966992" y="2498825"/>
                </a:lnTo>
                <a:lnTo>
                  <a:pt x="16958656" y="2452137"/>
                </a:lnTo>
                <a:lnTo>
                  <a:pt x="16949631" y="2405702"/>
                </a:lnTo>
                <a:lnTo>
                  <a:pt x="16939922" y="2359526"/>
                </a:lnTo>
                <a:lnTo>
                  <a:pt x="16929535" y="2313614"/>
                </a:lnTo>
                <a:lnTo>
                  <a:pt x="16918476" y="2267974"/>
                </a:lnTo>
                <a:lnTo>
                  <a:pt x="16906750" y="2222610"/>
                </a:lnTo>
                <a:lnTo>
                  <a:pt x="16894364" y="2177528"/>
                </a:lnTo>
                <a:lnTo>
                  <a:pt x="16881322" y="2132735"/>
                </a:lnTo>
                <a:lnTo>
                  <a:pt x="16867631" y="2088235"/>
                </a:lnTo>
                <a:lnTo>
                  <a:pt x="16853296" y="2044036"/>
                </a:lnTo>
                <a:lnTo>
                  <a:pt x="16838323" y="2000143"/>
                </a:lnTo>
                <a:lnTo>
                  <a:pt x="16822718" y="1956561"/>
                </a:lnTo>
                <a:lnTo>
                  <a:pt x="16806486" y="1913298"/>
                </a:lnTo>
                <a:lnTo>
                  <a:pt x="16789633" y="1870357"/>
                </a:lnTo>
                <a:lnTo>
                  <a:pt x="16772165" y="1827746"/>
                </a:lnTo>
                <a:lnTo>
                  <a:pt x="16754087" y="1785471"/>
                </a:lnTo>
                <a:lnTo>
                  <a:pt x="16735405" y="1743536"/>
                </a:lnTo>
                <a:lnTo>
                  <a:pt x="16716125" y="1701949"/>
                </a:lnTo>
                <a:lnTo>
                  <a:pt x="16696253" y="1660714"/>
                </a:lnTo>
                <a:lnTo>
                  <a:pt x="16675793" y="1619838"/>
                </a:lnTo>
                <a:lnTo>
                  <a:pt x="16654753" y="1579327"/>
                </a:lnTo>
                <a:lnTo>
                  <a:pt x="16633137" y="1539187"/>
                </a:lnTo>
                <a:lnTo>
                  <a:pt x="16610951" y="1499423"/>
                </a:lnTo>
                <a:lnTo>
                  <a:pt x="16588201" y="1460041"/>
                </a:lnTo>
                <a:lnTo>
                  <a:pt x="16564893" y="1421047"/>
                </a:lnTo>
                <a:lnTo>
                  <a:pt x="16541032" y="1382447"/>
                </a:lnTo>
                <a:lnTo>
                  <a:pt x="16516625" y="1344247"/>
                </a:lnTo>
                <a:lnTo>
                  <a:pt x="16491675" y="1306453"/>
                </a:lnTo>
                <a:lnTo>
                  <a:pt x="16466191" y="1269070"/>
                </a:lnTo>
                <a:lnTo>
                  <a:pt x="16440176" y="1232105"/>
                </a:lnTo>
                <a:lnTo>
                  <a:pt x="16413637" y="1195564"/>
                </a:lnTo>
                <a:lnTo>
                  <a:pt x="16386580" y="1159451"/>
                </a:lnTo>
                <a:lnTo>
                  <a:pt x="16359010" y="1123774"/>
                </a:lnTo>
                <a:lnTo>
                  <a:pt x="16330932" y="1088538"/>
                </a:lnTo>
                <a:lnTo>
                  <a:pt x="16302354" y="1053749"/>
                </a:lnTo>
                <a:lnTo>
                  <a:pt x="16273279" y="1019412"/>
                </a:lnTo>
                <a:lnTo>
                  <a:pt x="16243714" y="985534"/>
                </a:lnTo>
                <a:lnTo>
                  <a:pt x="16213665" y="952121"/>
                </a:lnTo>
                <a:lnTo>
                  <a:pt x="16183138" y="919178"/>
                </a:lnTo>
                <a:lnTo>
                  <a:pt x="16152137" y="886711"/>
                </a:lnTo>
                <a:lnTo>
                  <a:pt x="16120669" y="854726"/>
                </a:lnTo>
                <a:lnTo>
                  <a:pt x="16088740" y="823229"/>
                </a:lnTo>
                <a:lnTo>
                  <a:pt x="16056355" y="792226"/>
                </a:lnTo>
                <a:lnTo>
                  <a:pt x="16023519" y="761723"/>
                </a:lnTo>
                <a:lnTo>
                  <a:pt x="15990239" y="731726"/>
                </a:lnTo>
                <a:lnTo>
                  <a:pt x="15956520" y="702240"/>
                </a:lnTo>
                <a:lnTo>
                  <a:pt x="15922368" y="673271"/>
                </a:lnTo>
                <a:lnTo>
                  <a:pt x="15887788" y="644826"/>
                </a:lnTo>
                <a:lnTo>
                  <a:pt x="15852787" y="616909"/>
                </a:lnTo>
                <a:lnTo>
                  <a:pt x="15817370" y="589528"/>
                </a:lnTo>
                <a:lnTo>
                  <a:pt x="15781542" y="562687"/>
                </a:lnTo>
                <a:lnTo>
                  <a:pt x="15745310" y="536394"/>
                </a:lnTo>
                <a:lnTo>
                  <a:pt x="15708679" y="510653"/>
                </a:lnTo>
                <a:lnTo>
                  <a:pt x="15671654" y="485470"/>
                </a:lnTo>
                <a:lnTo>
                  <a:pt x="15634242" y="460852"/>
                </a:lnTo>
                <a:lnTo>
                  <a:pt x="15596448" y="436803"/>
                </a:lnTo>
                <a:lnTo>
                  <a:pt x="15558278" y="413331"/>
                </a:lnTo>
                <a:lnTo>
                  <a:pt x="15519737" y="390441"/>
                </a:lnTo>
                <a:lnTo>
                  <a:pt x="15480831" y="368139"/>
                </a:lnTo>
                <a:lnTo>
                  <a:pt x="15441567" y="346431"/>
                </a:lnTo>
                <a:lnTo>
                  <a:pt x="15401949" y="325322"/>
                </a:lnTo>
                <a:lnTo>
                  <a:pt x="15361983" y="304819"/>
                </a:lnTo>
                <a:lnTo>
                  <a:pt x="15321675" y="284926"/>
                </a:lnTo>
                <a:lnTo>
                  <a:pt x="15281031" y="265652"/>
                </a:lnTo>
                <a:lnTo>
                  <a:pt x="15240056" y="247000"/>
                </a:lnTo>
                <a:lnTo>
                  <a:pt x="15198756" y="228977"/>
                </a:lnTo>
                <a:lnTo>
                  <a:pt x="15157137" y="211589"/>
                </a:lnTo>
                <a:lnTo>
                  <a:pt x="15115204" y="194842"/>
                </a:lnTo>
                <a:lnTo>
                  <a:pt x="15072964" y="178741"/>
                </a:lnTo>
                <a:lnTo>
                  <a:pt x="15030421" y="163293"/>
                </a:lnTo>
                <a:lnTo>
                  <a:pt x="14987582" y="148503"/>
                </a:lnTo>
                <a:lnTo>
                  <a:pt x="14944452" y="134377"/>
                </a:lnTo>
                <a:lnTo>
                  <a:pt x="14901036" y="120922"/>
                </a:lnTo>
                <a:lnTo>
                  <a:pt x="14857342" y="108142"/>
                </a:lnTo>
                <a:lnTo>
                  <a:pt x="14813373" y="96044"/>
                </a:lnTo>
                <a:lnTo>
                  <a:pt x="14769137" y="84634"/>
                </a:lnTo>
                <a:lnTo>
                  <a:pt x="14724638" y="73917"/>
                </a:lnTo>
                <a:lnTo>
                  <a:pt x="14679883" y="63900"/>
                </a:lnTo>
                <a:lnTo>
                  <a:pt x="14634877" y="54589"/>
                </a:lnTo>
                <a:lnTo>
                  <a:pt x="14589625" y="45988"/>
                </a:lnTo>
                <a:lnTo>
                  <a:pt x="14544134" y="38104"/>
                </a:lnTo>
                <a:lnTo>
                  <a:pt x="14498409" y="30944"/>
                </a:lnTo>
                <a:lnTo>
                  <a:pt x="14452456" y="24512"/>
                </a:lnTo>
                <a:lnTo>
                  <a:pt x="14406280" y="18815"/>
                </a:lnTo>
                <a:lnTo>
                  <a:pt x="14359888" y="13858"/>
                </a:lnTo>
                <a:lnTo>
                  <a:pt x="14313284" y="9648"/>
                </a:lnTo>
                <a:lnTo>
                  <a:pt x="14266475" y="6190"/>
                </a:lnTo>
                <a:lnTo>
                  <a:pt x="14219466" y="3491"/>
                </a:lnTo>
                <a:lnTo>
                  <a:pt x="14172263" y="1555"/>
                </a:lnTo>
                <a:lnTo>
                  <a:pt x="14124872" y="389"/>
                </a:lnTo>
                <a:lnTo>
                  <a:pt x="14077299" y="0"/>
                </a:lnTo>
                <a:close/>
              </a:path>
            </a:pathLst>
          </a:custGeom>
          <a:solidFill>
            <a:srgbClr val="68932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3544" y="7224921"/>
            <a:ext cx="457834" cy="1358900"/>
          </a:xfrm>
          <a:custGeom>
            <a:avLst/>
            <a:gdLst/>
            <a:ahLst/>
            <a:cxnLst/>
            <a:rect l="l" t="t" r="r" b="b"/>
            <a:pathLst>
              <a:path w="457834" h="1358900">
                <a:moveTo>
                  <a:pt x="457809" y="1358861"/>
                </a:moveTo>
                <a:lnTo>
                  <a:pt x="228904" y="901052"/>
                </a:lnTo>
                <a:lnTo>
                  <a:pt x="0" y="1358861"/>
                </a:lnTo>
                <a:lnTo>
                  <a:pt x="457809" y="1358861"/>
                </a:lnTo>
                <a:close/>
              </a:path>
              <a:path w="457834" h="1358900">
                <a:moveTo>
                  <a:pt x="457809" y="457822"/>
                </a:moveTo>
                <a:lnTo>
                  <a:pt x="228904" y="0"/>
                </a:lnTo>
                <a:lnTo>
                  <a:pt x="0" y="457822"/>
                </a:lnTo>
                <a:lnTo>
                  <a:pt x="221602" y="457822"/>
                </a:lnTo>
                <a:lnTo>
                  <a:pt x="0" y="901039"/>
                </a:lnTo>
                <a:lnTo>
                  <a:pt x="457809" y="901039"/>
                </a:lnTo>
                <a:lnTo>
                  <a:pt x="236194" y="457822"/>
                </a:lnTo>
                <a:lnTo>
                  <a:pt x="457809" y="457822"/>
                </a:lnTo>
                <a:close/>
              </a:path>
            </a:pathLst>
          </a:custGeom>
          <a:solidFill>
            <a:srgbClr val="E6E9E8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144302" y="3022251"/>
            <a:ext cx="11754485" cy="5577808"/>
          </a:xfrm>
          <a:prstGeom prst="rect">
            <a:avLst/>
          </a:prstGeom>
        </p:spPr>
        <p:txBody>
          <a:bodyPr vert="horz" wrap="square" lIns="0" tIns="14604" rIns="0" bIns="0" rtlCol="0" anchor="t">
            <a:spAutoFit/>
          </a:bodyPr>
          <a:lstStyle/>
          <a:p>
            <a:pPr marL="431165" indent="-418465">
              <a:lnSpc>
                <a:spcPts val="3420"/>
              </a:lnSpc>
              <a:spcBef>
                <a:spcPts val="114"/>
              </a:spcBef>
              <a:buChar char="•"/>
              <a:tabLst>
                <a:tab pos="431165" algn="l"/>
              </a:tabLst>
            </a:pPr>
            <a:r>
              <a:rPr lang="nl-NL" spc="-10"/>
              <a:t>Voordelen</a:t>
            </a:r>
            <a:r>
              <a:rPr spc="-10"/>
              <a:t>:</a:t>
            </a:r>
          </a:p>
          <a:p>
            <a:pPr marL="838835" lvl="1" indent="-418465">
              <a:lnSpc>
                <a:spcPts val="3300"/>
              </a:lnSpc>
              <a:buChar char="•"/>
              <a:tabLst>
                <a:tab pos="839469" algn="l"/>
              </a:tabLst>
            </a:pPr>
            <a:r>
              <a:rPr sz="2950" b="0">
                <a:solidFill>
                  <a:srgbClr val="FFFFFF"/>
                </a:solidFill>
                <a:latin typeface="Calibri Light"/>
                <a:cs typeface="Calibri Light"/>
              </a:rPr>
              <a:t>Minder </a:t>
            </a:r>
            <a:r>
              <a:rPr lang="nl-NL" sz="2950" b="0" spc="-10">
                <a:solidFill>
                  <a:srgbClr val="FFFFFF"/>
                </a:solidFill>
                <a:latin typeface="Calibri Light"/>
                <a:cs typeface="Calibri Light"/>
              </a:rPr>
              <a:t>bureaucratie</a:t>
            </a:r>
            <a:endParaRPr lang="nl-NL" sz="2950">
              <a:latin typeface="Calibri Light"/>
              <a:cs typeface="Calibri Light"/>
            </a:endParaRPr>
          </a:p>
          <a:p>
            <a:pPr marL="838835" lvl="1" indent="-418465">
              <a:lnSpc>
                <a:spcPts val="3300"/>
              </a:lnSpc>
              <a:buChar char="•"/>
              <a:tabLst>
                <a:tab pos="839469" algn="l"/>
              </a:tabLst>
            </a:pPr>
            <a:r>
              <a:rPr sz="2950" b="0" spc="-10">
                <a:solidFill>
                  <a:srgbClr val="FFFFFF"/>
                </a:solidFill>
                <a:latin typeface="Calibri Light"/>
                <a:cs typeface="Calibri Light"/>
              </a:rPr>
              <a:t>Risico-</a:t>
            </a:r>
            <a:r>
              <a:rPr lang="nl-NL" sz="2950" b="0">
                <a:solidFill>
                  <a:srgbClr val="FFFFFF"/>
                </a:solidFill>
                <a:latin typeface="Calibri Light"/>
                <a:cs typeface="Calibri Light"/>
              </a:rPr>
              <a:t>opslag</a:t>
            </a:r>
            <a:r>
              <a:rPr sz="2950" b="0" spc="-1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nl-NL" sz="2950" b="0" spc="-10">
                <a:solidFill>
                  <a:srgbClr val="FFFFFF"/>
                </a:solidFill>
                <a:latin typeface="Calibri Light"/>
                <a:cs typeface="Calibri Light"/>
              </a:rPr>
              <a:t>verdwijnt</a:t>
            </a:r>
            <a:endParaRPr lang="nl-NL" sz="2950">
              <a:latin typeface="Calibri Light"/>
              <a:cs typeface="Calibri Light"/>
            </a:endParaRPr>
          </a:p>
          <a:p>
            <a:pPr marL="838835" lvl="1" indent="-418465">
              <a:lnSpc>
                <a:spcPts val="3420"/>
              </a:lnSpc>
              <a:buChar char="•"/>
              <a:tabLst>
                <a:tab pos="839469" algn="l"/>
              </a:tabLst>
            </a:pPr>
            <a:r>
              <a:rPr lang="nl-NL" sz="2950" b="0">
                <a:solidFill>
                  <a:srgbClr val="FFFFFF"/>
                </a:solidFill>
                <a:latin typeface="Calibri Light"/>
                <a:cs typeface="Calibri Light"/>
              </a:rPr>
              <a:t>Stabiliteit</a:t>
            </a:r>
            <a:r>
              <a:rPr sz="2950" b="0" spc="-3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950" b="0">
                <a:solidFill>
                  <a:srgbClr val="FFFFFF"/>
                </a:solidFill>
                <a:latin typeface="Calibri Light"/>
                <a:cs typeface="Calibri Light"/>
              </a:rPr>
              <a:t>in</a:t>
            </a:r>
            <a:r>
              <a:rPr sz="2950" b="0" spc="-3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nl-NL" sz="2950" b="0" spc="-10">
                <a:solidFill>
                  <a:srgbClr val="FFFFFF"/>
                </a:solidFill>
                <a:latin typeface="Calibri Light"/>
                <a:cs typeface="Calibri Light"/>
              </a:rPr>
              <a:t>begroting</a:t>
            </a:r>
            <a:endParaRPr lang="nl-NL" sz="2950">
              <a:latin typeface="Calibri Light"/>
              <a:cs typeface="Calibri Light"/>
            </a:endParaRPr>
          </a:p>
          <a:p>
            <a:pPr marL="431165" indent="-418465">
              <a:lnSpc>
                <a:spcPct val="100000"/>
              </a:lnSpc>
              <a:spcBef>
                <a:spcPts val="3055"/>
              </a:spcBef>
              <a:buChar char="•"/>
              <a:tabLst>
                <a:tab pos="431165" algn="l"/>
              </a:tabLst>
            </a:pPr>
            <a:r>
              <a:rPr lang="nl-NL"/>
              <a:t>Grondslag</a:t>
            </a:r>
            <a:r>
              <a:t>:</a:t>
            </a:r>
            <a:r>
              <a:rPr spc="-35"/>
              <a:t> </a:t>
            </a:r>
            <a:r>
              <a:rPr lang="nl-NL" spc="-10"/>
              <a:t>inwonersaantal</a:t>
            </a:r>
            <a:r>
              <a:rPr lang="nl-NL" spc="-20"/>
              <a:t> </a:t>
            </a:r>
            <a:r>
              <a:t>op</a:t>
            </a:r>
            <a:r>
              <a:rPr spc="-25"/>
              <a:t> </a:t>
            </a:r>
            <a:r>
              <a:t>basis</a:t>
            </a:r>
            <a:r>
              <a:rPr spc="-20"/>
              <a:t> </a:t>
            </a:r>
            <a:r>
              <a:rPr spc="-10"/>
              <a:t>CBS-</a:t>
            </a:r>
            <a:r>
              <a:rPr lang="nl-NL" spc="-10"/>
              <a:t>cijfers</a:t>
            </a:r>
            <a:endParaRPr lang="nl-NL" spc="-10">
              <a:ea typeface="Calibri"/>
            </a:endParaRPr>
          </a:p>
          <a:p>
            <a:pPr marL="431165" indent="-418465">
              <a:lnSpc>
                <a:spcPct val="100000"/>
              </a:lnSpc>
              <a:spcBef>
                <a:spcPts val="3060"/>
              </a:spcBef>
              <a:buChar char="•"/>
              <a:tabLst>
                <a:tab pos="431165" algn="l"/>
              </a:tabLst>
            </a:pPr>
            <a:r>
              <a:rPr lang="nl-NL"/>
              <a:t>Beperkte</a:t>
            </a:r>
            <a:r>
              <a:rPr spc="-50"/>
              <a:t> </a:t>
            </a:r>
            <a:r>
              <a:rPr lang="nl-NL" spc="-10"/>
              <a:t>herverdelingseffecten</a:t>
            </a:r>
            <a:r>
              <a:rPr spc="-45"/>
              <a:t> </a:t>
            </a:r>
            <a:r>
              <a:rPr lang="nl-NL"/>
              <a:t>tussen</a:t>
            </a:r>
            <a:r>
              <a:rPr spc="-40"/>
              <a:t> </a:t>
            </a:r>
            <a:r>
              <a:rPr lang="nl-NL" spc="-10"/>
              <a:t>gemeenten</a:t>
            </a:r>
            <a:endParaRPr lang="nl-NL" spc="-10">
              <a:ea typeface="Calibri"/>
            </a:endParaRPr>
          </a:p>
          <a:p>
            <a:pPr marL="431165" indent="-418465">
              <a:lnSpc>
                <a:spcPts val="3420"/>
              </a:lnSpc>
              <a:spcBef>
                <a:spcPts val="3055"/>
              </a:spcBef>
              <a:buChar char="•"/>
              <a:tabLst>
                <a:tab pos="431165" algn="l"/>
              </a:tabLst>
            </a:pPr>
            <a:r>
              <a:t>In</a:t>
            </a:r>
            <a:r>
              <a:rPr spc="-35"/>
              <a:t> </a:t>
            </a:r>
            <a:r>
              <a:rPr lang="nl-NL"/>
              <a:t>gesprek</a:t>
            </a:r>
            <a:r>
              <a:rPr spc="-40"/>
              <a:t> </a:t>
            </a:r>
            <a:r>
              <a:t>met</a:t>
            </a:r>
            <a:r>
              <a:rPr spc="-40"/>
              <a:t> </a:t>
            </a:r>
            <a:r>
              <a:rPr lang="nl-NL"/>
              <a:t>gemeenten</a:t>
            </a:r>
            <a:r>
              <a:rPr spc="-35"/>
              <a:t> </a:t>
            </a:r>
            <a:r>
              <a:t>om</a:t>
            </a:r>
            <a:r>
              <a:rPr spc="-40"/>
              <a:t> </a:t>
            </a:r>
            <a:r>
              <a:rPr lang="nl-NL"/>
              <a:t>onderdelen</a:t>
            </a:r>
            <a:r>
              <a:rPr spc="-35"/>
              <a:t> </a:t>
            </a:r>
            <a:r>
              <a:t>‘</a:t>
            </a:r>
            <a:r>
              <a:rPr lang="nl-NL"/>
              <a:t>Kansrijke</a:t>
            </a:r>
            <a:r>
              <a:rPr spc="-40"/>
              <a:t> </a:t>
            </a:r>
            <a:r>
              <a:t>Start’</a:t>
            </a:r>
            <a:r>
              <a:rPr spc="-40"/>
              <a:t> </a:t>
            </a:r>
            <a:r>
              <a:t>op</a:t>
            </a:r>
            <a:r>
              <a:rPr spc="-35"/>
              <a:t> </a:t>
            </a:r>
            <a:r>
              <a:rPr lang="nl-NL"/>
              <a:t>termijn</a:t>
            </a:r>
            <a:r>
              <a:rPr spc="-30"/>
              <a:t> </a:t>
            </a:r>
            <a:r>
              <a:rPr spc="-25"/>
              <a:t>in</a:t>
            </a:r>
            <a:endParaRPr lang="nl-NL" spc="-25">
              <a:ea typeface="Calibri"/>
            </a:endParaRPr>
          </a:p>
          <a:p>
            <a:pPr marL="431165">
              <a:lnSpc>
                <a:spcPts val="3420"/>
              </a:lnSpc>
            </a:pPr>
            <a:r>
              <a:rPr err="1"/>
              <a:t>basisbegroting</a:t>
            </a:r>
            <a:r>
              <a:rPr spc="-60"/>
              <a:t> </a:t>
            </a:r>
            <a:r>
              <a:t>op</a:t>
            </a:r>
            <a:r>
              <a:rPr spc="-40"/>
              <a:t> </a:t>
            </a:r>
            <a:r>
              <a:rPr lang="nl-NL"/>
              <a:t>te</a:t>
            </a:r>
            <a:r>
              <a:rPr spc="-45"/>
              <a:t> </a:t>
            </a:r>
            <a:r>
              <a:rPr spc="-10" err="1"/>
              <a:t>nemen</a:t>
            </a:r>
            <a:endParaRPr lang="nl-NL" spc="-10"/>
          </a:p>
          <a:p>
            <a:pPr marL="888365" indent="-457200">
              <a:lnSpc>
                <a:spcPts val="3420"/>
              </a:lnSpc>
              <a:buFont typeface="Arial" panose="020B0604020202020204" pitchFamily="34" charset="0"/>
              <a:buChar char="•"/>
            </a:pPr>
            <a:endParaRPr lang="nl-NL" spc="-10">
              <a:ea typeface="Calibri"/>
            </a:endParaRPr>
          </a:p>
          <a:p>
            <a:pPr marL="457200" indent="-457200">
              <a:lnSpc>
                <a:spcPts val="3420"/>
              </a:lnSpc>
              <a:buFont typeface="Arial" panose="020B0604020202020204" pitchFamily="34" charset="0"/>
              <a:buChar char="•"/>
            </a:pPr>
            <a:r>
              <a:rPr lang="en-US" spc="-10">
                <a:ea typeface="Calibri"/>
              </a:rPr>
              <a:t>In </a:t>
            </a:r>
            <a:r>
              <a:rPr lang="en-US" spc="-10" err="1">
                <a:ea typeface="Calibri"/>
              </a:rPr>
              <a:t>gesprek</a:t>
            </a:r>
            <a:r>
              <a:rPr lang="en-US" spc="-10">
                <a:ea typeface="Calibri"/>
              </a:rPr>
              <a:t> met </a:t>
            </a:r>
            <a:r>
              <a:rPr lang="en-US" spc="-10" err="1">
                <a:ea typeface="Calibri"/>
              </a:rPr>
              <a:t>gemeenten</a:t>
            </a:r>
            <a:r>
              <a:rPr lang="en-US" spc="-10">
                <a:ea typeface="Calibri"/>
              </a:rPr>
              <a:t> over </a:t>
            </a:r>
            <a:r>
              <a:rPr lang="en-US" spc="-10" err="1">
                <a:ea typeface="Calibri"/>
              </a:rPr>
              <a:t>additionele</a:t>
            </a:r>
            <a:r>
              <a:rPr lang="en-US" spc="-10">
                <a:ea typeface="Calibri"/>
              </a:rPr>
              <a:t> </a:t>
            </a:r>
            <a:r>
              <a:rPr lang="en-US" spc="-10" err="1">
                <a:ea typeface="Calibri"/>
              </a:rPr>
              <a:t>maatwerkafspraken</a:t>
            </a:r>
            <a:r>
              <a:rPr lang="en-US" spc="-10">
                <a:ea typeface="Calibri"/>
              </a:rPr>
              <a:t> 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2031353" y="2"/>
            <a:ext cx="989330" cy="1978025"/>
            <a:chOff x="2031353" y="2"/>
            <a:chExt cx="989330" cy="1978025"/>
          </a:xfrm>
        </p:grpSpPr>
        <p:sp>
          <p:nvSpPr>
            <p:cNvPr id="6" name="object 6"/>
            <p:cNvSpPr/>
            <p:nvPr/>
          </p:nvSpPr>
          <p:spPr>
            <a:xfrm>
              <a:off x="2031353" y="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30">
                  <a:moveTo>
                    <a:pt x="988985" y="0"/>
                  </a:moveTo>
                  <a:lnTo>
                    <a:pt x="0" y="0"/>
                  </a:lnTo>
                  <a:lnTo>
                    <a:pt x="0" y="988985"/>
                  </a:lnTo>
                  <a:lnTo>
                    <a:pt x="47917" y="987845"/>
                  </a:lnTo>
                  <a:lnTo>
                    <a:pt x="95246" y="984458"/>
                  </a:lnTo>
                  <a:lnTo>
                    <a:pt x="141934" y="978876"/>
                  </a:lnTo>
                  <a:lnTo>
                    <a:pt x="187930" y="971152"/>
                  </a:lnTo>
                  <a:lnTo>
                    <a:pt x="233182" y="961337"/>
                  </a:lnTo>
                  <a:lnTo>
                    <a:pt x="277639" y="949483"/>
                  </a:lnTo>
                  <a:lnTo>
                    <a:pt x="321248" y="935641"/>
                  </a:lnTo>
                  <a:lnTo>
                    <a:pt x="363957" y="919864"/>
                  </a:lnTo>
                  <a:lnTo>
                    <a:pt x="405715" y="902203"/>
                  </a:lnTo>
                  <a:lnTo>
                    <a:pt x="446470" y="882710"/>
                  </a:lnTo>
                  <a:lnTo>
                    <a:pt x="486170" y="861438"/>
                  </a:lnTo>
                  <a:lnTo>
                    <a:pt x="524764" y="838436"/>
                  </a:lnTo>
                  <a:lnTo>
                    <a:pt x="562199" y="813759"/>
                  </a:lnTo>
                  <a:lnTo>
                    <a:pt x="598424" y="787456"/>
                  </a:lnTo>
                  <a:lnTo>
                    <a:pt x="633386" y="759581"/>
                  </a:lnTo>
                  <a:lnTo>
                    <a:pt x="667035" y="730184"/>
                  </a:lnTo>
                  <a:lnTo>
                    <a:pt x="699319" y="699319"/>
                  </a:lnTo>
                  <a:lnTo>
                    <a:pt x="730184" y="667035"/>
                  </a:lnTo>
                  <a:lnTo>
                    <a:pt x="759581" y="633386"/>
                  </a:lnTo>
                  <a:lnTo>
                    <a:pt x="787456" y="598424"/>
                  </a:lnTo>
                  <a:lnTo>
                    <a:pt x="813759" y="562199"/>
                  </a:lnTo>
                  <a:lnTo>
                    <a:pt x="838436" y="524764"/>
                  </a:lnTo>
                  <a:lnTo>
                    <a:pt x="861438" y="486170"/>
                  </a:lnTo>
                  <a:lnTo>
                    <a:pt x="882710" y="446470"/>
                  </a:lnTo>
                  <a:lnTo>
                    <a:pt x="902203" y="405715"/>
                  </a:lnTo>
                  <a:lnTo>
                    <a:pt x="919864" y="363957"/>
                  </a:lnTo>
                  <a:lnTo>
                    <a:pt x="935641" y="321248"/>
                  </a:lnTo>
                  <a:lnTo>
                    <a:pt x="949483" y="277639"/>
                  </a:lnTo>
                  <a:lnTo>
                    <a:pt x="961337" y="233182"/>
                  </a:lnTo>
                  <a:lnTo>
                    <a:pt x="971152" y="187930"/>
                  </a:lnTo>
                  <a:lnTo>
                    <a:pt x="978876" y="141934"/>
                  </a:lnTo>
                  <a:lnTo>
                    <a:pt x="984458" y="95246"/>
                  </a:lnTo>
                  <a:lnTo>
                    <a:pt x="987845" y="47917"/>
                  </a:lnTo>
                  <a:lnTo>
                    <a:pt x="98898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031353" y="98898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30">
                  <a:moveTo>
                    <a:pt x="988985" y="10"/>
                  </a:moveTo>
                  <a:lnTo>
                    <a:pt x="0" y="0"/>
                  </a:lnTo>
                  <a:lnTo>
                    <a:pt x="0" y="988996"/>
                  </a:lnTo>
                  <a:lnTo>
                    <a:pt x="47917" y="987855"/>
                  </a:lnTo>
                  <a:lnTo>
                    <a:pt x="95246" y="984468"/>
                  </a:lnTo>
                  <a:lnTo>
                    <a:pt x="141934" y="978887"/>
                  </a:lnTo>
                  <a:lnTo>
                    <a:pt x="187930" y="971163"/>
                  </a:lnTo>
                  <a:lnTo>
                    <a:pt x="233182" y="961348"/>
                  </a:lnTo>
                  <a:lnTo>
                    <a:pt x="277639" y="949493"/>
                  </a:lnTo>
                  <a:lnTo>
                    <a:pt x="321248" y="935652"/>
                  </a:lnTo>
                  <a:lnTo>
                    <a:pt x="363957" y="919875"/>
                  </a:lnTo>
                  <a:lnTo>
                    <a:pt x="405715" y="902214"/>
                  </a:lnTo>
                  <a:lnTo>
                    <a:pt x="446470" y="882721"/>
                  </a:lnTo>
                  <a:lnTo>
                    <a:pt x="486170" y="861448"/>
                  </a:lnTo>
                  <a:lnTo>
                    <a:pt x="524764" y="838447"/>
                  </a:lnTo>
                  <a:lnTo>
                    <a:pt x="562199" y="813769"/>
                  </a:lnTo>
                  <a:lnTo>
                    <a:pt x="598424" y="787467"/>
                  </a:lnTo>
                  <a:lnTo>
                    <a:pt x="633386" y="759591"/>
                  </a:lnTo>
                  <a:lnTo>
                    <a:pt x="667035" y="730195"/>
                  </a:lnTo>
                  <a:lnTo>
                    <a:pt x="699319" y="699329"/>
                  </a:lnTo>
                  <a:lnTo>
                    <a:pt x="730184" y="667046"/>
                  </a:lnTo>
                  <a:lnTo>
                    <a:pt x="759581" y="633397"/>
                  </a:lnTo>
                  <a:lnTo>
                    <a:pt x="787456" y="598434"/>
                  </a:lnTo>
                  <a:lnTo>
                    <a:pt x="813759" y="562209"/>
                  </a:lnTo>
                  <a:lnTo>
                    <a:pt x="838436" y="524774"/>
                  </a:lnTo>
                  <a:lnTo>
                    <a:pt x="861438" y="486181"/>
                  </a:lnTo>
                  <a:lnTo>
                    <a:pt x="882710" y="446480"/>
                  </a:lnTo>
                  <a:lnTo>
                    <a:pt x="902203" y="405725"/>
                  </a:lnTo>
                  <a:lnTo>
                    <a:pt x="919864" y="363967"/>
                  </a:lnTo>
                  <a:lnTo>
                    <a:pt x="935641" y="321258"/>
                  </a:lnTo>
                  <a:lnTo>
                    <a:pt x="949483" y="277649"/>
                  </a:lnTo>
                  <a:lnTo>
                    <a:pt x="961337" y="233193"/>
                  </a:lnTo>
                  <a:lnTo>
                    <a:pt x="971152" y="187941"/>
                  </a:lnTo>
                  <a:lnTo>
                    <a:pt x="978876" y="141945"/>
                  </a:lnTo>
                  <a:lnTo>
                    <a:pt x="984458" y="95256"/>
                  </a:lnTo>
                  <a:lnTo>
                    <a:pt x="987845" y="47927"/>
                  </a:lnTo>
                  <a:lnTo>
                    <a:pt x="988985" y="10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6175347"/>
            <a:ext cx="20104100" cy="5133340"/>
            <a:chOff x="0" y="6175347"/>
            <a:chExt cx="20104100" cy="5133340"/>
          </a:xfrm>
        </p:grpSpPr>
        <p:sp>
          <p:nvSpPr>
            <p:cNvPr id="9" name="object 9"/>
            <p:cNvSpPr/>
            <p:nvPr/>
          </p:nvSpPr>
          <p:spPr>
            <a:xfrm>
              <a:off x="16908104" y="6175347"/>
              <a:ext cx="2675890" cy="5133340"/>
            </a:xfrm>
            <a:custGeom>
              <a:avLst/>
              <a:gdLst/>
              <a:ahLst/>
              <a:cxnLst/>
              <a:rect l="l" t="t" r="r" b="b"/>
              <a:pathLst>
                <a:path w="2675890" h="5133340">
                  <a:moveTo>
                    <a:pt x="1337938" y="0"/>
                  </a:moveTo>
                  <a:lnTo>
                    <a:pt x="1289950" y="844"/>
                  </a:lnTo>
                  <a:lnTo>
                    <a:pt x="1242388" y="3359"/>
                  </a:lnTo>
                  <a:lnTo>
                    <a:pt x="1195279" y="7516"/>
                  </a:lnTo>
                  <a:lnTo>
                    <a:pt x="1148652" y="13286"/>
                  </a:lnTo>
                  <a:lnTo>
                    <a:pt x="1102534" y="20642"/>
                  </a:lnTo>
                  <a:lnTo>
                    <a:pt x="1056955" y="29554"/>
                  </a:lnTo>
                  <a:lnTo>
                    <a:pt x="1011942" y="39996"/>
                  </a:lnTo>
                  <a:lnTo>
                    <a:pt x="967524" y="51938"/>
                  </a:lnTo>
                  <a:lnTo>
                    <a:pt x="923729" y="65352"/>
                  </a:lnTo>
                  <a:lnTo>
                    <a:pt x="880585" y="80210"/>
                  </a:lnTo>
                  <a:lnTo>
                    <a:pt x="838121" y="96483"/>
                  </a:lnTo>
                  <a:lnTo>
                    <a:pt x="796365" y="114144"/>
                  </a:lnTo>
                  <a:lnTo>
                    <a:pt x="755346" y="133163"/>
                  </a:lnTo>
                  <a:lnTo>
                    <a:pt x="715091" y="153513"/>
                  </a:lnTo>
                  <a:lnTo>
                    <a:pt x="675629" y="175166"/>
                  </a:lnTo>
                  <a:lnTo>
                    <a:pt x="636988" y="198092"/>
                  </a:lnTo>
                  <a:lnTo>
                    <a:pt x="599197" y="222265"/>
                  </a:lnTo>
                  <a:lnTo>
                    <a:pt x="562283" y="247654"/>
                  </a:lnTo>
                  <a:lnTo>
                    <a:pt x="526276" y="274233"/>
                  </a:lnTo>
                  <a:lnTo>
                    <a:pt x="491203" y="301973"/>
                  </a:lnTo>
                  <a:lnTo>
                    <a:pt x="457093" y="330845"/>
                  </a:lnTo>
                  <a:lnTo>
                    <a:pt x="423974" y="360821"/>
                  </a:lnTo>
                  <a:lnTo>
                    <a:pt x="391874" y="391874"/>
                  </a:lnTo>
                  <a:lnTo>
                    <a:pt x="360821" y="423974"/>
                  </a:lnTo>
                  <a:lnTo>
                    <a:pt x="330845" y="457093"/>
                  </a:lnTo>
                  <a:lnTo>
                    <a:pt x="301973" y="491203"/>
                  </a:lnTo>
                  <a:lnTo>
                    <a:pt x="274233" y="526276"/>
                  </a:lnTo>
                  <a:lnTo>
                    <a:pt x="247654" y="562283"/>
                  </a:lnTo>
                  <a:lnTo>
                    <a:pt x="222265" y="599197"/>
                  </a:lnTo>
                  <a:lnTo>
                    <a:pt x="198092" y="636988"/>
                  </a:lnTo>
                  <a:lnTo>
                    <a:pt x="175166" y="675629"/>
                  </a:lnTo>
                  <a:lnTo>
                    <a:pt x="153513" y="715091"/>
                  </a:lnTo>
                  <a:lnTo>
                    <a:pt x="133163" y="755346"/>
                  </a:lnTo>
                  <a:lnTo>
                    <a:pt x="114144" y="796365"/>
                  </a:lnTo>
                  <a:lnTo>
                    <a:pt x="96483" y="838121"/>
                  </a:lnTo>
                  <a:lnTo>
                    <a:pt x="80210" y="880585"/>
                  </a:lnTo>
                  <a:lnTo>
                    <a:pt x="65352" y="923729"/>
                  </a:lnTo>
                  <a:lnTo>
                    <a:pt x="51938" y="967524"/>
                  </a:lnTo>
                  <a:lnTo>
                    <a:pt x="39996" y="1011942"/>
                  </a:lnTo>
                  <a:lnTo>
                    <a:pt x="29554" y="1056955"/>
                  </a:lnTo>
                  <a:lnTo>
                    <a:pt x="20642" y="1102534"/>
                  </a:lnTo>
                  <a:lnTo>
                    <a:pt x="13286" y="1148652"/>
                  </a:lnTo>
                  <a:lnTo>
                    <a:pt x="7516" y="1195279"/>
                  </a:lnTo>
                  <a:lnTo>
                    <a:pt x="3359" y="1242388"/>
                  </a:lnTo>
                  <a:lnTo>
                    <a:pt x="844" y="1289950"/>
                  </a:lnTo>
                  <a:lnTo>
                    <a:pt x="0" y="1337938"/>
                  </a:lnTo>
                  <a:lnTo>
                    <a:pt x="0" y="5133209"/>
                  </a:lnTo>
                  <a:lnTo>
                    <a:pt x="2675866" y="5133209"/>
                  </a:lnTo>
                  <a:lnTo>
                    <a:pt x="2675866" y="1337938"/>
                  </a:lnTo>
                  <a:lnTo>
                    <a:pt x="2675021" y="1289950"/>
                  </a:lnTo>
                  <a:lnTo>
                    <a:pt x="2672506" y="1242388"/>
                  </a:lnTo>
                  <a:lnTo>
                    <a:pt x="2668350" y="1195279"/>
                  </a:lnTo>
                  <a:lnTo>
                    <a:pt x="2662579" y="1148652"/>
                  </a:lnTo>
                  <a:lnTo>
                    <a:pt x="2655224" y="1102534"/>
                  </a:lnTo>
                  <a:lnTo>
                    <a:pt x="2646311" y="1056955"/>
                  </a:lnTo>
                  <a:lnTo>
                    <a:pt x="2635870" y="1011942"/>
                  </a:lnTo>
                  <a:lnTo>
                    <a:pt x="2623928" y="967524"/>
                  </a:lnTo>
                  <a:lnTo>
                    <a:pt x="2610514" y="923729"/>
                  </a:lnTo>
                  <a:lnTo>
                    <a:pt x="2595657" y="880585"/>
                  </a:lnTo>
                  <a:lnTo>
                    <a:pt x="2579384" y="838121"/>
                  </a:lnTo>
                  <a:lnTo>
                    <a:pt x="2561723" y="796365"/>
                  </a:lnTo>
                  <a:lnTo>
                    <a:pt x="2542704" y="755346"/>
                  </a:lnTo>
                  <a:lnTo>
                    <a:pt x="2522354" y="715091"/>
                  </a:lnTo>
                  <a:lnTo>
                    <a:pt x="2500702" y="675629"/>
                  </a:lnTo>
                  <a:lnTo>
                    <a:pt x="2477776" y="636988"/>
                  </a:lnTo>
                  <a:lnTo>
                    <a:pt x="2453604" y="599197"/>
                  </a:lnTo>
                  <a:lnTo>
                    <a:pt x="2428214" y="562283"/>
                  </a:lnTo>
                  <a:lnTo>
                    <a:pt x="2401636" y="526276"/>
                  </a:lnTo>
                  <a:lnTo>
                    <a:pt x="2373897" y="491203"/>
                  </a:lnTo>
                  <a:lnTo>
                    <a:pt x="2345025" y="457093"/>
                  </a:lnTo>
                  <a:lnTo>
                    <a:pt x="2315049" y="423974"/>
                  </a:lnTo>
                  <a:lnTo>
                    <a:pt x="2283997" y="391874"/>
                  </a:lnTo>
                  <a:lnTo>
                    <a:pt x="2251897" y="360821"/>
                  </a:lnTo>
                  <a:lnTo>
                    <a:pt x="2218778" y="330845"/>
                  </a:lnTo>
                  <a:lnTo>
                    <a:pt x="2184668" y="301973"/>
                  </a:lnTo>
                  <a:lnTo>
                    <a:pt x="2149596" y="274233"/>
                  </a:lnTo>
                  <a:lnTo>
                    <a:pt x="2113589" y="247654"/>
                  </a:lnTo>
                  <a:lnTo>
                    <a:pt x="2076676" y="222265"/>
                  </a:lnTo>
                  <a:lnTo>
                    <a:pt x="2038885" y="198092"/>
                  </a:lnTo>
                  <a:lnTo>
                    <a:pt x="2000244" y="175166"/>
                  </a:lnTo>
                  <a:lnTo>
                    <a:pt x="1960782" y="153513"/>
                  </a:lnTo>
                  <a:lnTo>
                    <a:pt x="1920528" y="133163"/>
                  </a:lnTo>
                  <a:lnTo>
                    <a:pt x="1879508" y="114144"/>
                  </a:lnTo>
                  <a:lnTo>
                    <a:pt x="1837753" y="96483"/>
                  </a:lnTo>
                  <a:lnTo>
                    <a:pt x="1795289" y="80210"/>
                  </a:lnTo>
                  <a:lnTo>
                    <a:pt x="1752146" y="65352"/>
                  </a:lnTo>
                  <a:lnTo>
                    <a:pt x="1708351" y="51938"/>
                  </a:lnTo>
                  <a:lnTo>
                    <a:pt x="1663933" y="39996"/>
                  </a:lnTo>
                  <a:lnTo>
                    <a:pt x="1618921" y="29554"/>
                  </a:lnTo>
                  <a:lnTo>
                    <a:pt x="1573341" y="20642"/>
                  </a:lnTo>
                  <a:lnTo>
                    <a:pt x="1527224" y="13286"/>
                  </a:lnTo>
                  <a:lnTo>
                    <a:pt x="1480596" y="7516"/>
                  </a:lnTo>
                  <a:lnTo>
                    <a:pt x="1433487" y="3359"/>
                  </a:lnTo>
                  <a:lnTo>
                    <a:pt x="1385925" y="844"/>
                  </a:lnTo>
                  <a:lnTo>
                    <a:pt x="1337938" y="0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6108870" y="9969201"/>
              <a:ext cx="2136775" cy="1339850"/>
            </a:xfrm>
            <a:custGeom>
              <a:avLst/>
              <a:gdLst/>
              <a:ahLst/>
              <a:cxnLst/>
              <a:rect l="l" t="t" r="r" b="b"/>
              <a:pathLst>
                <a:path w="2136775" h="1339850">
                  <a:moveTo>
                    <a:pt x="274624" y="1339354"/>
                  </a:moveTo>
                  <a:lnTo>
                    <a:pt x="0" y="1108925"/>
                  </a:lnTo>
                  <a:lnTo>
                    <a:pt x="393" y="1124051"/>
                  </a:lnTo>
                  <a:lnTo>
                    <a:pt x="1727" y="1141298"/>
                  </a:lnTo>
                  <a:lnTo>
                    <a:pt x="237756" y="1339354"/>
                  </a:lnTo>
                  <a:lnTo>
                    <a:pt x="274624" y="1339354"/>
                  </a:lnTo>
                  <a:close/>
                </a:path>
                <a:path w="2136775" h="1339850">
                  <a:moveTo>
                    <a:pt x="470281" y="1339354"/>
                  </a:moveTo>
                  <a:lnTo>
                    <a:pt x="5727" y="949553"/>
                  </a:lnTo>
                  <a:lnTo>
                    <a:pt x="3098" y="973480"/>
                  </a:lnTo>
                  <a:lnTo>
                    <a:pt x="2794" y="978014"/>
                  </a:lnTo>
                  <a:lnTo>
                    <a:pt x="433425" y="1339354"/>
                  </a:lnTo>
                  <a:lnTo>
                    <a:pt x="470281" y="1339354"/>
                  </a:lnTo>
                  <a:close/>
                </a:path>
                <a:path w="2136775" h="1339850">
                  <a:moveTo>
                    <a:pt x="665949" y="1339354"/>
                  </a:moveTo>
                  <a:lnTo>
                    <a:pt x="31356" y="806869"/>
                  </a:lnTo>
                  <a:lnTo>
                    <a:pt x="25082" y="832535"/>
                  </a:lnTo>
                  <a:lnTo>
                    <a:pt x="629094" y="1339354"/>
                  </a:lnTo>
                  <a:lnTo>
                    <a:pt x="665949" y="1339354"/>
                  </a:lnTo>
                  <a:close/>
                </a:path>
                <a:path w="2136775" h="1339850">
                  <a:moveTo>
                    <a:pt x="861618" y="1339354"/>
                  </a:moveTo>
                  <a:lnTo>
                    <a:pt x="72834" y="677494"/>
                  </a:lnTo>
                  <a:lnTo>
                    <a:pt x="63817" y="700862"/>
                  </a:lnTo>
                  <a:lnTo>
                    <a:pt x="824750" y="1339354"/>
                  </a:lnTo>
                  <a:lnTo>
                    <a:pt x="861618" y="1339354"/>
                  </a:lnTo>
                  <a:close/>
                </a:path>
                <a:path w="2136775" h="1339850">
                  <a:moveTo>
                    <a:pt x="1057275" y="1339354"/>
                  </a:moveTo>
                  <a:lnTo>
                    <a:pt x="127812" y="559447"/>
                  </a:lnTo>
                  <a:lnTo>
                    <a:pt x="116332" y="580745"/>
                  </a:lnTo>
                  <a:lnTo>
                    <a:pt x="1020419" y="1339354"/>
                  </a:lnTo>
                  <a:lnTo>
                    <a:pt x="1057275" y="1339354"/>
                  </a:lnTo>
                  <a:close/>
                </a:path>
                <a:path w="2136775" h="1339850">
                  <a:moveTo>
                    <a:pt x="1252943" y="1339354"/>
                  </a:moveTo>
                  <a:lnTo>
                    <a:pt x="194881" y="451548"/>
                  </a:lnTo>
                  <a:lnTo>
                    <a:pt x="184670" y="465836"/>
                  </a:lnTo>
                  <a:lnTo>
                    <a:pt x="181267" y="471043"/>
                  </a:lnTo>
                  <a:lnTo>
                    <a:pt x="1216088" y="1339354"/>
                  </a:lnTo>
                  <a:lnTo>
                    <a:pt x="1252943" y="1339354"/>
                  </a:lnTo>
                  <a:close/>
                </a:path>
                <a:path w="2136775" h="1339850">
                  <a:moveTo>
                    <a:pt x="1448612" y="1339354"/>
                  </a:moveTo>
                  <a:lnTo>
                    <a:pt x="273392" y="353237"/>
                  </a:lnTo>
                  <a:lnTo>
                    <a:pt x="266509" y="360718"/>
                  </a:lnTo>
                  <a:lnTo>
                    <a:pt x="257759" y="371043"/>
                  </a:lnTo>
                  <a:lnTo>
                    <a:pt x="1411744" y="1339354"/>
                  </a:lnTo>
                  <a:lnTo>
                    <a:pt x="1448612" y="1339354"/>
                  </a:lnTo>
                  <a:close/>
                </a:path>
                <a:path w="2136775" h="1339850">
                  <a:moveTo>
                    <a:pt x="1644269" y="1339354"/>
                  </a:moveTo>
                  <a:lnTo>
                    <a:pt x="363207" y="264414"/>
                  </a:lnTo>
                  <a:lnTo>
                    <a:pt x="360578" y="266636"/>
                  </a:lnTo>
                  <a:lnTo>
                    <a:pt x="345516" y="280504"/>
                  </a:lnTo>
                  <a:lnTo>
                    <a:pt x="1607413" y="1339354"/>
                  </a:lnTo>
                  <a:lnTo>
                    <a:pt x="1644269" y="1339354"/>
                  </a:lnTo>
                  <a:close/>
                </a:path>
                <a:path w="2136775" h="1339850">
                  <a:moveTo>
                    <a:pt x="1839925" y="1339354"/>
                  </a:moveTo>
                  <a:lnTo>
                    <a:pt x="464769" y="185470"/>
                  </a:lnTo>
                  <a:lnTo>
                    <a:pt x="444855" y="199694"/>
                  </a:lnTo>
                  <a:lnTo>
                    <a:pt x="1803069" y="1339354"/>
                  </a:lnTo>
                  <a:lnTo>
                    <a:pt x="1839925" y="1339354"/>
                  </a:lnTo>
                  <a:close/>
                </a:path>
                <a:path w="2136775" h="1339850">
                  <a:moveTo>
                    <a:pt x="1970163" y="494487"/>
                  </a:moveTo>
                  <a:lnTo>
                    <a:pt x="1925599" y="429641"/>
                  </a:lnTo>
                  <a:lnTo>
                    <a:pt x="1558188" y="117881"/>
                  </a:lnTo>
                  <a:lnTo>
                    <a:pt x="1515059" y="96735"/>
                  </a:lnTo>
                  <a:lnTo>
                    <a:pt x="1475727" y="79603"/>
                  </a:lnTo>
                  <a:lnTo>
                    <a:pt x="1970163" y="494487"/>
                  </a:lnTo>
                  <a:close/>
                </a:path>
                <a:path w="2136775" h="1339850">
                  <a:moveTo>
                    <a:pt x="2035594" y="1339354"/>
                  </a:moveTo>
                  <a:lnTo>
                    <a:pt x="579120" y="117233"/>
                  </a:lnTo>
                  <a:lnTo>
                    <a:pt x="556691" y="129336"/>
                  </a:lnTo>
                  <a:lnTo>
                    <a:pt x="1998738" y="1339354"/>
                  </a:lnTo>
                  <a:lnTo>
                    <a:pt x="2035594" y="1339354"/>
                  </a:lnTo>
                  <a:close/>
                </a:path>
                <a:path w="2136775" h="1339850">
                  <a:moveTo>
                    <a:pt x="2092172" y="761047"/>
                  </a:moveTo>
                  <a:lnTo>
                    <a:pt x="2078494" y="718642"/>
                  </a:lnTo>
                  <a:lnTo>
                    <a:pt x="1237081" y="12623"/>
                  </a:lnTo>
                  <a:lnTo>
                    <a:pt x="1192987" y="6540"/>
                  </a:lnTo>
                  <a:lnTo>
                    <a:pt x="2092172" y="761047"/>
                  </a:lnTo>
                  <a:close/>
                </a:path>
                <a:path w="2136775" h="1339850">
                  <a:moveTo>
                    <a:pt x="2121903" y="1247609"/>
                  </a:moveTo>
                  <a:lnTo>
                    <a:pt x="708088" y="61277"/>
                  </a:lnTo>
                  <a:lnTo>
                    <a:pt x="704456" y="62509"/>
                  </a:lnTo>
                  <a:lnTo>
                    <a:pt x="682701" y="70904"/>
                  </a:lnTo>
                  <a:lnTo>
                    <a:pt x="2117026" y="1274457"/>
                  </a:lnTo>
                  <a:lnTo>
                    <a:pt x="2121903" y="1247609"/>
                  </a:lnTo>
                  <a:close/>
                </a:path>
                <a:path w="2136775" h="1339850">
                  <a:moveTo>
                    <a:pt x="2131339" y="958088"/>
                  </a:moveTo>
                  <a:lnTo>
                    <a:pt x="2127923" y="926960"/>
                  </a:lnTo>
                  <a:lnTo>
                    <a:pt x="2127440" y="923899"/>
                  </a:lnTo>
                  <a:lnTo>
                    <a:pt x="1026388" y="0"/>
                  </a:lnTo>
                  <a:lnTo>
                    <a:pt x="1020432" y="127"/>
                  </a:lnTo>
                  <a:lnTo>
                    <a:pt x="991920" y="2006"/>
                  </a:lnTo>
                  <a:lnTo>
                    <a:pt x="2131339" y="958088"/>
                  </a:lnTo>
                  <a:close/>
                </a:path>
                <a:path w="2136775" h="1339850">
                  <a:moveTo>
                    <a:pt x="2136457" y="1095641"/>
                  </a:moveTo>
                  <a:lnTo>
                    <a:pt x="855192" y="20535"/>
                  </a:lnTo>
                  <a:lnTo>
                    <a:pt x="835710" y="24409"/>
                  </a:lnTo>
                  <a:lnTo>
                    <a:pt x="825830" y="26822"/>
                  </a:lnTo>
                  <a:lnTo>
                    <a:pt x="2135594" y="1125842"/>
                  </a:lnTo>
                  <a:lnTo>
                    <a:pt x="2135733" y="1124051"/>
                  </a:lnTo>
                  <a:lnTo>
                    <a:pt x="2136457" y="1095641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350683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701366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0052050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E2007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3402733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6753416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486865" y="9236576"/>
              <a:ext cx="929005" cy="403225"/>
            </a:xfrm>
            <a:custGeom>
              <a:avLst/>
              <a:gdLst/>
              <a:ahLst/>
              <a:cxnLst/>
              <a:rect l="l" t="t" r="r" b="b"/>
              <a:pathLst>
                <a:path w="929005" h="403225">
                  <a:moveTo>
                    <a:pt x="279742" y="156667"/>
                  </a:moveTo>
                  <a:lnTo>
                    <a:pt x="142659" y="156667"/>
                  </a:lnTo>
                  <a:lnTo>
                    <a:pt x="148259" y="216535"/>
                  </a:lnTo>
                  <a:lnTo>
                    <a:pt x="201422" y="216535"/>
                  </a:lnTo>
                  <a:lnTo>
                    <a:pt x="201422" y="334606"/>
                  </a:lnTo>
                  <a:lnTo>
                    <a:pt x="183654" y="337400"/>
                  </a:lnTo>
                  <a:lnTo>
                    <a:pt x="166484" y="339318"/>
                  </a:lnTo>
                  <a:lnTo>
                    <a:pt x="148259" y="340182"/>
                  </a:lnTo>
                  <a:lnTo>
                    <a:pt x="125310" y="335889"/>
                  </a:lnTo>
                  <a:lnTo>
                    <a:pt x="102603" y="317182"/>
                  </a:lnTo>
                  <a:lnTo>
                    <a:pt x="85242" y="275272"/>
                  </a:lnTo>
                  <a:lnTo>
                    <a:pt x="78333" y="201422"/>
                  </a:lnTo>
                  <a:lnTo>
                    <a:pt x="87261" y="130492"/>
                  </a:lnTo>
                  <a:lnTo>
                    <a:pt x="109880" y="88468"/>
                  </a:lnTo>
                  <a:lnTo>
                    <a:pt x="139941" y="68376"/>
                  </a:lnTo>
                  <a:lnTo>
                    <a:pt x="171208" y="63220"/>
                  </a:lnTo>
                  <a:lnTo>
                    <a:pt x="194995" y="63525"/>
                  </a:lnTo>
                  <a:lnTo>
                    <a:pt x="212483" y="65671"/>
                  </a:lnTo>
                  <a:lnTo>
                    <a:pt x="232270" y="71475"/>
                  </a:lnTo>
                  <a:lnTo>
                    <a:pt x="262978" y="82804"/>
                  </a:lnTo>
                  <a:lnTo>
                    <a:pt x="262978" y="20142"/>
                  </a:lnTo>
                  <a:lnTo>
                    <a:pt x="256501" y="16992"/>
                  </a:lnTo>
                  <a:lnTo>
                    <a:pt x="238074" y="10071"/>
                  </a:lnTo>
                  <a:lnTo>
                    <a:pt x="209156" y="3149"/>
                  </a:lnTo>
                  <a:lnTo>
                    <a:pt x="171208" y="0"/>
                  </a:lnTo>
                  <a:lnTo>
                    <a:pt x="137236" y="2273"/>
                  </a:lnTo>
                  <a:lnTo>
                    <a:pt x="71170" y="26339"/>
                  </a:lnTo>
                  <a:lnTo>
                    <a:pt x="42887" y="52019"/>
                  </a:lnTo>
                  <a:lnTo>
                    <a:pt x="20332" y="89395"/>
                  </a:lnTo>
                  <a:lnTo>
                    <a:pt x="5397" y="140411"/>
                  </a:lnTo>
                  <a:lnTo>
                    <a:pt x="0" y="207022"/>
                  </a:lnTo>
                  <a:lnTo>
                    <a:pt x="6045" y="282536"/>
                  </a:lnTo>
                  <a:lnTo>
                    <a:pt x="22682" y="335889"/>
                  </a:lnTo>
                  <a:lnTo>
                    <a:pt x="47625" y="370827"/>
                  </a:lnTo>
                  <a:lnTo>
                    <a:pt x="113258" y="400558"/>
                  </a:lnTo>
                  <a:lnTo>
                    <a:pt x="149390" y="402869"/>
                  </a:lnTo>
                  <a:lnTo>
                    <a:pt x="186055" y="402551"/>
                  </a:lnTo>
                  <a:lnTo>
                    <a:pt x="211848" y="400342"/>
                  </a:lnTo>
                  <a:lnTo>
                    <a:pt x="239014" y="394360"/>
                  </a:lnTo>
                  <a:lnTo>
                    <a:pt x="279742" y="382714"/>
                  </a:lnTo>
                  <a:lnTo>
                    <a:pt x="279742" y="156667"/>
                  </a:lnTo>
                  <a:close/>
                </a:path>
                <a:path w="929005" h="403225">
                  <a:moveTo>
                    <a:pt x="604278" y="156667"/>
                  </a:moveTo>
                  <a:lnTo>
                    <a:pt x="467194" y="156667"/>
                  </a:lnTo>
                  <a:lnTo>
                    <a:pt x="472795" y="216535"/>
                  </a:lnTo>
                  <a:lnTo>
                    <a:pt x="525957" y="216535"/>
                  </a:lnTo>
                  <a:lnTo>
                    <a:pt x="525957" y="334606"/>
                  </a:lnTo>
                  <a:lnTo>
                    <a:pt x="508190" y="337400"/>
                  </a:lnTo>
                  <a:lnTo>
                    <a:pt x="491020" y="339318"/>
                  </a:lnTo>
                  <a:lnTo>
                    <a:pt x="472795" y="340182"/>
                  </a:lnTo>
                  <a:lnTo>
                    <a:pt x="449821" y="335889"/>
                  </a:lnTo>
                  <a:lnTo>
                    <a:pt x="427113" y="317182"/>
                  </a:lnTo>
                  <a:lnTo>
                    <a:pt x="409765" y="275272"/>
                  </a:lnTo>
                  <a:lnTo>
                    <a:pt x="402856" y="201422"/>
                  </a:lnTo>
                  <a:lnTo>
                    <a:pt x="411784" y="130492"/>
                  </a:lnTo>
                  <a:lnTo>
                    <a:pt x="434403" y="88468"/>
                  </a:lnTo>
                  <a:lnTo>
                    <a:pt x="464464" y="68376"/>
                  </a:lnTo>
                  <a:lnTo>
                    <a:pt x="495731" y="63220"/>
                  </a:lnTo>
                  <a:lnTo>
                    <a:pt x="519518" y="63525"/>
                  </a:lnTo>
                  <a:lnTo>
                    <a:pt x="537006" y="65671"/>
                  </a:lnTo>
                  <a:lnTo>
                    <a:pt x="556793" y="71475"/>
                  </a:lnTo>
                  <a:lnTo>
                    <a:pt x="587502" y="82804"/>
                  </a:lnTo>
                  <a:lnTo>
                    <a:pt x="587502" y="20142"/>
                  </a:lnTo>
                  <a:lnTo>
                    <a:pt x="581025" y="16992"/>
                  </a:lnTo>
                  <a:lnTo>
                    <a:pt x="562597" y="10071"/>
                  </a:lnTo>
                  <a:lnTo>
                    <a:pt x="533679" y="3149"/>
                  </a:lnTo>
                  <a:lnTo>
                    <a:pt x="495731" y="0"/>
                  </a:lnTo>
                  <a:lnTo>
                    <a:pt x="461759" y="2273"/>
                  </a:lnTo>
                  <a:lnTo>
                    <a:pt x="395693" y="26339"/>
                  </a:lnTo>
                  <a:lnTo>
                    <a:pt x="367423" y="52019"/>
                  </a:lnTo>
                  <a:lnTo>
                    <a:pt x="344868" y="89395"/>
                  </a:lnTo>
                  <a:lnTo>
                    <a:pt x="329920" y="140411"/>
                  </a:lnTo>
                  <a:lnTo>
                    <a:pt x="324523" y="207022"/>
                  </a:lnTo>
                  <a:lnTo>
                    <a:pt x="330581" y="282536"/>
                  </a:lnTo>
                  <a:lnTo>
                    <a:pt x="347218" y="335889"/>
                  </a:lnTo>
                  <a:lnTo>
                    <a:pt x="372148" y="370827"/>
                  </a:lnTo>
                  <a:lnTo>
                    <a:pt x="437781" y="400558"/>
                  </a:lnTo>
                  <a:lnTo>
                    <a:pt x="473913" y="402869"/>
                  </a:lnTo>
                  <a:lnTo>
                    <a:pt x="510578" y="402551"/>
                  </a:lnTo>
                  <a:lnTo>
                    <a:pt x="536371" y="400342"/>
                  </a:lnTo>
                  <a:lnTo>
                    <a:pt x="563537" y="394360"/>
                  </a:lnTo>
                  <a:lnTo>
                    <a:pt x="604278" y="382714"/>
                  </a:lnTo>
                  <a:lnTo>
                    <a:pt x="604278" y="156667"/>
                  </a:lnTo>
                  <a:close/>
                </a:path>
                <a:path w="929005" h="403225">
                  <a:moveTo>
                    <a:pt x="928814" y="201422"/>
                  </a:moveTo>
                  <a:lnTo>
                    <a:pt x="924712" y="136842"/>
                  </a:lnTo>
                  <a:lnTo>
                    <a:pt x="912723" y="87960"/>
                  </a:lnTo>
                  <a:lnTo>
                    <a:pt x="900950" y="66573"/>
                  </a:lnTo>
                  <a:lnTo>
                    <a:pt x="893318" y="52692"/>
                  </a:lnTo>
                  <a:lnTo>
                    <a:pt x="866952" y="28930"/>
                  </a:lnTo>
                  <a:lnTo>
                    <a:pt x="850468" y="21717"/>
                  </a:lnTo>
                  <a:lnTo>
                    <a:pt x="850468" y="201422"/>
                  </a:lnTo>
                  <a:lnTo>
                    <a:pt x="844575" y="271602"/>
                  </a:lnTo>
                  <a:lnTo>
                    <a:pt x="827595" y="312496"/>
                  </a:lnTo>
                  <a:lnTo>
                    <a:pt x="800671" y="331571"/>
                  </a:lnTo>
                  <a:lnTo>
                    <a:pt x="764870" y="336270"/>
                  </a:lnTo>
                  <a:lnTo>
                    <a:pt x="744156" y="336270"/>
                  </a:lnTo>
                  <a:lnTo>
                    <a:pt x="744156" y="66573"/>
                  </a:lnTo>
                  <a:lnTo>
                    <a:pt x="769340" y="66573"/>
                  </a:lnTo>
                  <a:lnTo>
                    <a:pt x="803262" y="71437"/>
                  </a:lnTo>
                  <a:lnTo>
                    <a:pt x="828789" y="90779"/>
                  </a:lnTo>
                  <a:lnTo>
                    <a:pt x="844880" y="131724"/>
                  </a:lnTo>
                  <a:lnTo>
                    <a:pt x="850468" y="201422"/>
                  </a:lnTo>
                  <a:lnTo>
                    <a:pt x="850468" y="21717"/>
                  </a:lnTo>
                  <a:lnTo>
                    <a:pt x="834123" y="14554"/>
                  </a:lnTo>
                  <a:lnTo>
                    <a:pt x="795274" y="7480"/>
                  </a:lnTo>
                  <a:lnTo>
                    <a:pt x="750887" y="5588"/>
                  </a:lnTo>
                  <a:lnTo>
                    <a:pt x="665848" y="5588"/>
                  </a:lnTo>
                  <a:lnTo>
                    <a:pt x="665848" y="397268"/>
                  </a:lnTo>
                  <a:lnTo>
                    <a:pt x="750887" y="397268"/>
                  </a:lnTo>
                  <a:lnTo>
                    <a:pt x="795274" y="395160"/>
                  </a:lnTo>
                  <a:lnTo>
                    <a:pt x="834123" y="387604"/>
                  </a:lnTo>
                  <a:lnTo>
                    <a:pt x="893318" y="348500"/>
                  </a:lnTo>
                  <a:lnTo>
                    <a:pt x="912723" y="313169"/>
                  </a:lnTo>
                  <a:lnTo>
                    <a:pt x="924712" y="264769"/>
                  </a:lnTo>
                  <a:lnTo>
                    <a:pt x="928814" y="2014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583154" y="9230963"/>
              <a:ext cx="1747520" cy="408940"/>
            </a:xfrm>
            <a:custGeom>
              <a:avLst/>
              <a:gdLst/>
              <a:ahLst/>
              <a:cxnLst/>
              <a:rect l="l" t="t" r="r" b="b"/>
              <a:pathLst>
                <a:path w="1747520" h="408940">
                  <a:moveTo>
                    <a:pt x="235038" y="207048"/>
                  </a:moveTo>
                  <a:lnTo>
                    <a:pt x="230873" y="141401"/>
                  </a:lnTo>
                  <a:lnTo>
                    <a:pt x="218846" y="92113"/>
                  </a:lnTo>
                  <a:lnTo>
                    <a:pt x="199656" y="56908"/>
                  </a:lnTo>
                  <a:lnTo>
                    <a:pt x="184670" y="43218"/>
                  </a:lnTo>
                  <a:lnTo>
                    <a:pt x="184670" y="207048"/>
                  </a:lnTo>
                  <a:lnTo>
                    <a:pt x="179501" y="274586"/>
                  </a:lnTo>
                  <a:lnTo>
                    <a:pt x="164528" y="318668"/>
                  </a:lnTo>
                  <a:lnTo>
                    <a:pt x="140550" y="344131"/>
                  </a:lnTo>
                  <a:lnTo>
                    <a:pt x="108394" y="355841"/>
                  </a:lnTo>
                  <a:lnTo>
                    <a:pt x="68846" y="358673"/>
                  </a:lnTo>
                  <a:lnTo>
                    <a:pt x="50380" y="358673"/>
                  </a:lnTo>
                  <a:lnTo>
                    <a:pt x="50380" y="55397"/>
                  </a:lnTo>
                  <a:lnTo>
                    <a:pt x="73317" y="55397"/>
                  </a:lnTo>
                  <a:lnTo>
                    <a:pt x="141516" y="68808"/>
                  </a:lnTo>
                  <a:lnTo>
                    <a:pt x="179539" y="137985"/>
                  </a:lnTo>
                  <a:lnTo>
                    <a:pt x="184670" y="207048"/>
                  </a:lnTo>
                  <a:lnTo>
                    <a:pt x="184670" y="43218"/>
                  </a:lnTo>
                  <a:lnTo>
                    <a:pt x="174028" y="33489"/>
                  </a:lnTo>
                  <a:lnTo>
                    <a:pt x="142659" y="19583"/>
                  </a:lnTo>
                  <a:lnTo>
                    <a:pt x="106235" y="12915"/>
                  </a:lnTo>
                  <a:lnTo>
                    <a:pt x="65493" y="11201"/>
                  </a:lnTo>
                  <a:lnTo>
                    <a:pt x="0" y="11201"/>
                  </a:lnTo>
                  <a:lnTo>
                    <a:pt x="0" y="402882"/>
                  </a:lnTo>
                  <a:lnTo>
                    <a:pt x="59893" y="402882"/>
                  </a:lnTo>
                  <a:lnTo>
                    <a:pt x="101295" y="401078"/>
                  </a:lnTo>
                  <a:lnTo>
                    <a:pt x="138658" y="394208"/>
                  </a:lnTo>
                  <a:lnTo>
                    <a:pt x="171107" y="380060"/>
                  </a:lnTo>
                  <a:lnTo>
                    <a:pt x="195326" y="358673"/>
                  </a:lnTo>
                  <a:lnTo>
                    <a:pt x="197815" y="356476"/>
                  </a:lnTo>
                  <a:lnTo>
                    <a:pt x="217932" y="321233"/>
                  </a:lnTo>
                  <a:lnTo>
                    <a:pt x="230619" y="272161"/>
                  </a:lnTo>
                  <a:lnTo>
                    <a:pt x="235038" y="207048"/>
                  </a:lnTo>
                  <a:close/>
                </a:path>
                <a:path w="1747520" h="408940">
                  <a:moveTo>
                    <a:pt x="438137" y="104089"/>
                  </a:moveTo>
                  <a:lnTo>
                    <a:pt x="423583" y="100723"/>
                  </a:lnTo>
                  <a:lnTo>
                    <a:pt x="413512" y="100723"/>
                  </a:lnTo>
                  <a:lnTo>
                    <a:pt x="387045" y="101422"/>
                  </a:lnTo>
                  <a:lnTo>
                    <a:pt x="371690" y="106324"/>
                  </a:lnTo>
                  <a:lnTo>
                    <a:pt x="361594" y="119608"/>
                  </a:lnTo>
                  <a:lnTo>
                    <a:pt x="350850" y="145503"/>
                  </a:lnTo>
                  <a:lnTo>
                    <a:pt x="343573" y="106324"/>
                  </a:lnTo>
                  <a:lnTo>
                    <a:pt x="304965" y="106324"/>
                  </a:lnTo>
                  <a:lnTo>
                    <a:pt x="304965" y="402882"/>
                  </a:lnTo>
                  <a:lnTo>
                    <a:pt x="355320" y="402882"/>
                  </a:lnTo>
                  <a:lnTo>
                    <a:pt x="355320" y="176834"/>
                  </a:lnTo>
                  <a:lnTo>
                    <a:pt x="358635" y="173164"/>
                  </a:lnTo>
                  <a:lnTo>
                    <a:pt x="368046" y="165087"/>
                  </a:lnTo>
                  <a:lnTo>
                    <a:pt x="382701" y="157010"/>
                  </a:lnTo>
                  <a:lnTo>
                    <a:pt x="401307" y="153416"/>
                  </a:lnTo>
                  <a:lnTo>
                    <a:pt x="413334" y="153416"/>
                  </a:lnTo>
                  <a:lnTo>
                    <a:pt x="420992" y="154025"/>
                  </a:lnTo>
                  <a:lnTo>
                    <a:pt x="428117" y="155689"/>
                  </a:lnTo>
                  <a:lnTo>
                    <a:pt x="438137" y="158927"/>
                  </a:lnTo>
                  <a:lnTo>
                    <a:pt x="438137" y="153416"/>
                  </a:lnTo>
                  <a:lnTo>
                    <a:pt x="438137" y="145503"/>
                  </a:lnTo>
                  <a:lnTo>
                    <a:pt x="438137" y="104089"/>
                  </a:lnTo>
                  <a:close/>
                </a:path>
                <a:path w="1747520" h="408940">
                  <a:moveTo>
                    <a:pt x="681532" y="254596"/>
                  </a:moveTo>
                  <a:lnTo>
                    <a:pt x="680275" y="235572"/>
                  </a:lnTo>
                  <a:lnTo>
                    <a:pt x="677189" y="188315"/>
                  </a:lnTo>
                  <a:lnTo>
                    <a:pt x="661022" y="143878"/>
                  </a:lnTo>
                  <a:lnTo>
                    <a:pt x="656323" y="138772"/>
                  </a:lnTo>
                  <a:lnTo>
                    <a:pt x="636409" y="117182"/>
                  </a:lnTo>
                  <a:lnTo>
                    <a:pt x="631723" y="115138"/>
                  </a:lnTo>
                  <a:lnTo>
                    <a:pt x="631723" y="235572"/>
                  </a:lnTo>
                  <a:lnTo>
                    <a:pt x="513664" y="235572"/>
                  </a:lnTo>
                  <a:lnTo>
                    <a:pt x="519112" y="187159"/>
                  </a:lnTo>
                  <a:lnTo>
                    <a:pt x="531634" y="157594"/>
                  </a:lnTo>
                  <a:lnTo>
                    <a:pt x="550557" y="142811"/>
                  </a:lnTo>
                  <a:lnTo>
                    <a:pt x="575208" y="138772"/>
                  </a:lnTo>
                  <a:lnTo>
                    <a:pt x="596785" y="142100"/>
                  </a:lnTo>
                  <a:lnTo>
                    <a:pt x="614794" y="155702"/>
                  </a:lnTo>
                  <a:lnTo>
                    <a:pt x="627138" y="185039"/>
                  </a:lnTo>
                  <a:lnTo>
                    <a:pt x="631723" y="235572"/>
                  </a:lnTo>
                  <a:lnTo>
                    <a:pt x="631723" y="115138"/>
                  </a:lnTo>
                  <a:lnTo>
                    <a:pt x="606679" y="104152"/>
                  </a:lnTo>
                  <a:lnTo>
                    <a:pt x="575208" y="100723"/>
                  </a:lnTo>
                  <a:lnTo>
                    <a:pt x="541870" y="104749"/>
                  </a:lnTo>
                  <a:lnTo>
                    <a:pt x="511403" y="118960"/>
                  </a:lnTo>
                  <a:lnTo>
                    <a:pt x="486422" y="146532"/>
                  </a:lnTo>
                  <a:lnTo>
                    <a:pt x="469531" y="190690"/>
                  </a:lnTo>
                  <a:lnTo>
                    <a:pt x="463308" y="254596"/>
                  </a:lnTo>
                  <a:lnTo>
                    <a:pt x="470814" y="325183"/>
                  </a:lnTo>
                  <a:lnTo>
                    <a:pt x="490867" y="370166"/>
                  </a:lnTo>
                  <a:lnTo>
                    <a:pt x="519747" y="395249"/>
                  </a:lnTo>
                  <a:lnTo>
                    <a:pt x="553758" y="406120"/>
                  </a:lnTo>
                  <a:lnTo>
                    <a:pt x="589191" y="408482"/>
                  </a:lnTo>
                  <a:lnTo>
                    <a:pt x="611797" y="408266"/>
                  </a:lnTo>
                  <a:lnTo>
                    <a:pt x="627329" y="406730"/>
                  </a:lnTo>
                  <a:lnTo>
                    <a:pt x="642950" y="402577"/>
                  </a:lnTo>
                  <a:lnTo>
                    <a:pt x="665873" y="394487"/>
                  </a:lnTo>
                  <a:lnTo>
                    <a:pt x="665873" y="364286"/>
                  </a:lnTo>
                  <a:lnTo>
                    <a:pt x="665873" y="349707"/>
                  </a:lnTo>
                  <a:lnTo>
                    <a:pt x="657910" y="351993"/>
                  </a:lnTo>
                  <a:lnTo>
                    <a:pt x="638238" y="356997"/>
                  </a:lnTo>
                  <a:lnTo>
                    <a:pt x="613219" y="362013"/>
                  </a:lnTo>
                  <a:lnTo>
                    <a:pt x="589191" y="364286"/>
                  </a:lnTo>
                  <a:lnTo>
                    <a:pt x="565569" y="362978"/>
                  </a:lnTo>
                  <a:lnTo>
                    <a:pt x="541286" y="352945"/>
                  </a:lnTo>
                  <a:lnTo>
                    <a:pt x="521982" y="325183"/>
                  </a:lnTo>
                  <a:lnTo>
                    <a:pt x="513092" y="270268"/>
                  </a:lnTo>
                  <a:lnTo>
                    <a:pt x="680961" y="270268"/>
                  </a:lnTo>
                  <a:lnTo>
                    <a:pt x="681532" y="254596"/>
                  </a:lnTo>
                  <a:close/>
                </a:path>
                <a:path w="1747520" h="408940">
                  <a:moveTo>
                    <a:pt x="978077" y="189141"/>
                  </a:moveTo>
                  <a:lnTo>
                    <a:pt x="971715" y="146532"/>
                  </a:lnTo>
                  <a:lnTo>
                    <a:pt x="954011" y="119341"/>
                  </a:lnTo>
                  <a:lnTo>
                    <a:pt x="927087" y="104952"/>
                  </a:lnTo>
                  <a:lnTo>
                    <a:pt x="893013" y="100736"/>
                  </a:lnTo>
                  <a:lnTo>
                    <a:pt x="862253" y="101396"/>
                  </a:lnTo>
                  <a:lnTo>
                    <a:pt x="842035" y="105981"/>
                  </a:lnTo>
                  <a:lnTo>
                    <a:pt x="823391" y="118440"/>
                  </a:lnTo>
                  <a:lnTo>
                    <a:pt x="797344" y="142697"/>
                  </a:lnTo>
                  <a:lnTo>
                    <a:pt x="786142" y="106337"/>
                  </a:lnTo>
                  <a:lnTo>
                    <a:pt x="748665" y="106337"/>
                  </a:lnTo>
                  <a:lnTo>
                    <a:pt x="748665" y="402882"/>
                  </a:lnTo>
                  <a:lnTo>
                    <a:pt x="799020" y="402882"/>
                  </a:lnTo>
                  <a:lnTo>
                    <a:pt x="799020" y="175717"/>
                  </a:lnTo>
                  <a:lnTo>
                    <a:pt x="805954" y="171081"/>
                  </a:lnTo>
                  <a:lnTo>
                    <a:pt x="824268" y="160883"/>
                  </a:lnTo>
                  <a:lnTo>
                    <a:pt x="850239" y="150685"/>
                  </a:lnTo>
                  <a:lnTo>
                    <a:pt x="880148" y="146050"/>
                  </a:lnTo>
                  <a:lnTo>
                    <a:pt x="897026" y="146850"/>
                  </a:lnTo>
                  <a:lnTo>
                    <a:pt x="912329" y="151574"/>
                  </a:lnTo>
                  <a:lnTo>
                    <a:pt x="923442" y="163753"/>
                  </a:lnTo>
                  <a:lnTo>
                    <a:pt x="927722" y="186905"/>
                  </a:lnTo>
                  <a:lnTo>
                    <a:pt x="927722" y="402882"/>
                  </a:lnTo>
                  <a:lnTo>
                    <a:pt x="978077" y="402882"/>
                  </a:lnTo>
                  <a:lnTo>
                    <a:pt x="978077" y="189141"/>
                  </a:lnTo>
                  <a:close/>
                </a:path>
                <a:path w="1747520" h="408940">
                  <a:moveTo>
                    <a:pt x="1196276" y="355892"/>
                  </a:moveTo>
                  <a:lnTo>
                    <a:pt x="1191006" y="357466"/>
                  </a:lnTo>
                  <a:lnTo>
                    <a:pt x="1178026" y="360921"/>
                  </a:lnTo>
                  <a:lnTo>
                    <a:pt x="1161592" y="364375"/>
                  </a:lnTo>
                  <a:lnTo>
                    <a:pt x="1145933" y="365950"/>
                  </a:lnTo>
                  <a:lnTo>
                    <a:pt x="1133525" y="364921"/>
                  </a:lnTo>
                  <a:lnTo>
                    <a:pt x="1124800" y="360705"/>
                  </a:lnTo>
                  <a:lnTo>
                    <a:pt x="1119644" y="351548"/>
                  </a:lnTo>
                  <a:lnTo>
                    <a:pt x="1117955" y="335737"/>
                  </a:lnTo>
                  <a:lnTo>
                    <a:pt x="1117955" y="144932"/>
                  </a:lnTo>
                  <a:lnTo>
                    <a:pt x="1179487" y="144932"/>
                  </a:lnTo>
                  <a:lnTo>
                    <a:pt x="1185087" y="106324"/>
                  </a:lnTo>
                  <a:lnTo>
                    <a:pt x="1117955" y="106324"/>
                  </a:lnTo>
                  <a:lnTo>
                    <a:pt x="1117955" y="16802"/>
                  </a:lnTo>
                  <a:lnTo>
                    <a:pt x="1069822" y="39179"/>
                  </a:lnTo>
                  <a:lnTo>
                    <a:pt x="1067600" y="106324"/>
                  </a:lnTo>
                  <a:lnTo>
                    <a:pt x="1017231" y="106324"/>
                  </a:lnTo>
                  <a:lnTo>
                    <a:pt x="1017231" y="144932"/>
                  </a:lnTo>
                  <a:lnTo>
                    <a:pt x="1067600" y="144932"/>
                  </a:lnTo>
                  <a:lnTo>
                    <a:pt x="1067600" y="334048"/>
                  </a:lnTo>
                  <a:lnTo>
                    <a:pt x="1072108" y="370243"/>
                  </a:lnTo>
                  <a:lnTo>
                    <a:pt x="1085227" y="393090"/>
                  </a:lnTo>
                  <a:lnTo>
                    <a:pt x="1106309" y="405028"/>
                  </a:lnTo>
                  <a:lnTo>
                    <a:pt x="1134719" y="408482"/>
                  </a:lnTo>
                  <a:lnTo>
                    <a:pt x="1153629" y="408317"/>
                  </a:lnTo>
                  <a:lnTo>
                    <a:pt x="1166342" y="407225"/>
                  </a:lnTo>
                  <a:lnTo>
                    <a:pt x="1178636" y="404228"/>
                  </a:lnTo>
                  <a:lnTo>
                    <a:pt x="1196276" y="398411"/>
                  </a:lnTo>
                  <a:lnTo>
                    <a:pt x="1196276" y="355892"/>
                  </a:lnTo>
                  <a:close/>
                </a:path>
                <a:path w="1747520" h="408940">
                  <a:moveTo>
                    <a:pt x="1462049" y="189141"/>
                  </a:moveTo>
                  <a:lnTo>
                    <a:pt x="1455686" y="146532"/>
                  </a:lnTo>
                  <a:lnTo>
                    <a:pt x="1437995" y="119341"/>
                  </a:lnTo>
                  <a:lnTo>
                    <a:pt x="1411071" y="104952"/>
                  </a:lnTo>
                  <a:lnTo>
                    <a:pt x="1377010" y="100736"/>
                  </a:lnTo>
                  <a:lnTo>
                    <a:pt x="1346898" y="101384"/>
                  </a:lnTo>
                  <a:lnTo>
                    <a:pt x="1327061" y="105905"/>
                  </a:lnTo>
                  <a:lnTo>
                    <a:pt x="1308709" y="118198"/>
                  </a:lnTo>
                  <a:lnTo>
                    <a:pt x="1282992" y="142138"/>
                  </a:lnTo>
                  <a:lnTo>
                    <a:pt x="1282992" y="0"/>
                  </a:lnTo>
                  <a:lnTo>
                    <a:pt x="1232623" y="0"/>
                  </a:lnTo>
                  <a:lnTo>
                    <a:pt x="1232623" y="402882"/>
                  </a:lnTo>
                  <a:lnTo>
                    <a:pt x="1282992" y="402882"/>
                  </a:lnTo>
                  <a:lnTo>
                    <a:pt x="1282992" y="176822"/>
                  </a:lnTo>
                  <a:lnTo>
                    <a:pt x="1290320" y="172110"/>
                  </a:lnTo>
                  <a:lnTo>
                    <a:pt x="1309293" y="161721"/>
                  </a:lnTo>
                  <a:lnTo>
                    <a:pt x="1335405" y="151333"/>
                  </a:lnTo>
                  <a:lnTo>
                    <a:pt x="1364119" y="146608"/>
                  </a:lnTo>
                  <a:lnTo>
                    <a:pt x="1382903" y="147637"/>
                  </a:lnTo>
                  <a:lnTo>
                    <a:pt x="1397990" y="152768"/>
                  </a:lnTo>
                  <a:lnTo>
                    <a:pt x="1408049" y="165023"/>
                  </a:lnTo>
                  <a:lnTo>
                    <a:pt x="1411693" y="187452"/>
                  </a:lnTo>
                  <a:lnTo>
                    <a:pt x="1411693" y="402882"/>
                  </a:lnTo>
                  <a:lnTo>
                    <a:pt x="1462049" y="402882"/>
                  </a:lnTo>
                  <a:lnTo>
                    <a:pt x="1462049" y="189141"/>
                  </a:lnTo>
                  <a:close/>
                </a:path>
                <a:path w="1747520" h="408940">
                  <a:moveTo>
                    <a:pt x="1747418" y="254596"/>
                  </a:moveTo>
                  <a:lnTo>
                    <a:pt x="1743075" y="188315"/>
                  </a:lnTo>
                  <a:lnTo>
                    <a:pt x="1726907" y="143878"/>
                  </a:lnTo>
                  <a:lnTo>
                    <a:pt x="1697609" y="115138"/>
                  </a:lnTo>
                  <a:lnTo>
                    <a:pt x="1697609" y="235572"/>
                  </a:lnTo>
                  <a:lnTo>
                    <a:pt x="1579549" y="235572"/>
                  </a:lnTo>
                  <a:lnTo>
                    <a:pt x="1584998" y="187159"/>
                  </a:lnTo>
                  <a:lnTo>
                    <a:pt x="1597520" y="157594"/>
                  </a:lnTo>
                  <a:lnTo>
                    <a:pt x="1616456" y="142811"/>
                  </a:lnTo>
                  <a:lnTo>
                    <a:pt x="1641106" y="138772"/>
                  </a:lnTo>
                  <a:lnTo>
                    <a:pt x="1662684" y="142100"/>
                  </a:lnTo>
                  <a:lnTo>
                    <a:pt x="1680692" y="155702"/>
                  </a:lnTo>
                  <a:lnTo>
                    <a:pt x="1693037" y="185039"/>
                  </a:lnTo>
                  <a:lnTo>
                    <a:pt x="1697609" y="235572"/>
                  </a:lnTo>
                  <a:lnTo>
                    <a:pt x="1697609" y="115138"/>
                  </a:lnTo>
                  <a:lnTo>
                    <a:pt x="1672564" y="104152"/>
                  </a:lnTo>
                  <a:lnTo>
                    <a:pt x="1641106" y="100723"/>
                  </a:lnTo>
                  <a:lnTo>
                    <a:pt x="1607756" y="104749"/>
                  </a:lnTo>
                  <a:lnTo>
                    <a:pt x="1577289" y="118960"/>
                  </a:lnTo>
                  <a:lnTo>
                    <a:pt x="1552308" y="146532"/>
                  </a:lnTo>
                  <a:lnTo>
                    <a:pt x="1535417" y="190690"/>
                  </a:lnTo>
                  <a:lnTo>
                    <a:pt x="1529207" y="254596"/>
                  </a:lnTo>
                  <a:lnTo>
                    <a:pt x="1536712" y="325183"/>
                  </a:lnTo>
                  <a:lnTo>
                    <a:pt x="1556753" y="370166"/>
                  </a:lnTo>
                  <a:lnTo>
                    <a:pt x="1585633" y="395249"/>
                  </a:lnTo>
                  <a:lnTo>
                    <a:pt x="1619656" y="406120"/>
                  </a:lnTo>
                  <a:lnTo>
                    <a:pt x="1655089" y="408482"/>
                  </a:lnTo>
                  <a:lnTo>
                    <a:pt x="1677695" y="408266"/>
                  </a:lnTo>
                  <a:lnTo>
                    <a:pt x="1693214" y="406730"/>
                  </a:lnTo>
                  <a:lnTo>
                    <a:pt x="1708835" y="402577"/>
                  </a:lnTo>
                  <a:lnTo>
                    <a:pt x="1731759" y="394487"/>
                  </a:lnTo>
                  <a:lnTo>
                    <a:pt x="1731759" y="364286"/>
                  </a:lnTo>
                  <a:lnTo>
                    <a:pt x="1731759" y="349707"/>
                  </a:lnTo>
                  <a:lnTo>
                    <a:pt x="1723796" y="351993"/>
                  </a:lnTo>
                  <a:lnTo>
                    <a:pt x="1704124" y="356997"/>
                  </a:lnTo>
                  <a:lnTo>
                    <a:pt x="1679105" y="362013"/>
                  </a:lnTo>
                  <a:lnTo>
                    <a:pt x="1655089" y="364286"/>
                  </a:lnTo>
                  <a:lnTo>
                    <a:pt x="1631467" y="362978"/>
                  </a:lnTo>
                  <a:lnTo>
                    <a:pt x="1607172" y="352945"/>
                  </a:lnTo>
                  <a:lnTo>
                    <a:pt x="1587868" y="325183"/>
                  </a:lnTo>
                  <a:lnTo>
                    <a:pt x="1578991" y="270268"/>
                  </a:lnTo>
                  <a:lnTo>
                    <a:pt x="1746846" y="270268"/>
                  </a:lnTo>
                  <a:lnTo>
                    <a:pt x="1747418" y="254596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011168" y="9149111"/>
              <a:ext cx="670560" cy="1471930"/>
            </a:xfrm>
            <a:custGeom>
              <a:avLst/>
              <a:gdLst/>
              <a:ahLst/>
              <a:cxnLst/>
              <a:rect l="l" t="t" r="r" b="b"/>
              <a:pathLst>
                <a:path w="670560" h="1471929">
                  <a:moveTo>
                    <a:pt x="173926" y="115354"/>
                  </a:moveTo>
                  <a:lnTo>
                    <a:pt x="166370" y="100418"/>
                  </a:lnTo>
                  <a:lnTo>
                    <a:pt x="0" y="102069"/>
                  </a:lnTo>
                  <a:lnTo>
                    <a:pt x="109918" y="111645"/>
                  </a:lnTo>
                  <a:lnTo>
                    <a:pt x="1562" y="136283"/>
                  </a:lnTo>
                  <a:lnTo>
                    <a:pt x="173926" y="115354"/>
                  </a:lnTo>
                  <a:close/>
                </a:path>
                <a:path w="670560" h="1471929">
                  <a:moveTo>
                    <a:pt x="670026" y="317957"/>
                  </a:moveTo>
                  <a:lnTo>
                    <a:pt x="657974" y="277533"/>
                  </a:lnTo>
                  <a:lnTo>
                    <a:pt x="633476" y="242138"/>
                  </a:lnTo>
                  <a:lnTo>
                    <a:pt x="599617" y="211074"/>
                  </a:lnTo>
                  <a:lnTo>
                    <a:pt x="559485" y="183616"/>
                  </a:lnTo>
                  <a:lnTo>
                    <a:pt x="516153" y="159067"/>
                  </a:lnTo>
                  <a:lnTo>
                    <a:pt x="445312" y="122809"/>
                  </a:lnTo>
                  <a:lnTo>
                    <a:pt x="430872" y="113347"/>
                  </a:lnTo>
                  <a:lnTo>
                    <a:pt x="417233" y="100965"/>
                  </a:lnTo>
                  <a:lnTo>
                    <a:pt x="403999" y="86474"/>
                  </a:lnTo>
                  <a:lnTo>
                    <a:pt x="390766" y="70726"/>
                  </a:lnTo>
                  <a:lnTo>
                    <a:pt x="369265" y="45681"/>
                  </a:lnTo>
                  <a:lnTo>
                    <a:pt x="359778" y="36741"/>
                  </a:lnTo>
                  <a:lnTo>
                    <a:pt x="345122" y="22923"/>
                  </a:lnTo>
                  <a:lnTo>
                    <a:pt x="317068" y="6375"/>
                  </a:lnTo>
                  <a:lnTo>
                    <a:pt x="283870" y="0"/>
                  </a:lnTo>
                  <a:lnTo>
                    <a:pt x="250952" y="2971"/>
                  </a:lnTo>
                  <a:lnTo>
                    <a:pt x="223901" y="10883"/>
                  </a:lnTo>
                  <a:lnTo>
                    <a:pt x="200558" y="22212"/>
                  </a:lnTo>
                  <a:lnTo>
                    <a:pt x="178765" y="35433"/>
                  </a:lnTo>
                  <a:lnTo>
                    <a:pt x="167170" y="42684"/>
                  </a:lnTo>
                  <a:lnTo>
                    <a:pt x="154965" y="49885"/>
                  </a:lnTo>
                  <a:lnTo>
                    <a:pt x="141757" y="56896"/>
                  </a:lnTo>
                  <a:lnTo>
                    <a:pt x="127139" y="63550"/>
                  </a:lnTo>
                  <a:lnTo>
                    <a:pt x="139357" y="91224"/>
                  </a:lnTo>
                  <a:lnTo>
                    <a:pt x="176911" y="78778"/>
                  </a:lnTo>
                  <a:lnTo>
                    <a:pt x="215684" y="55219"/>
                  </a:lnTo>
                  <a:lnTo>
                    <a:pt x="235115" y="45681"/>
                  </a:lnTo>
                  <a:lnTo>
                    <a:pt x="234962" y="45681"/>
                  </a:lnTo>
                  <a:lnTo>
                    <a:pt x="257327" y="39103"/>
                  </a:lnTo>
                  <a:lnTo>
                    <a:pt x="283870" y="36741"/>
                  </a:lnTo>
                  <a:lnTo>
                    <a:pt x="306946" y="41643"/>
                  </a:lnTo>
                  <a:lnTo>
                    <a:pt x="327494" y="54673"/>
                  </a:lnTo>
                  <a:lnTo>
                    <a:pt x="346557" y="73329"/>
                  </a:lnTo>
                  <a:lnTo>
                    <a:pt x="365137" y="95110"/>
                  </a:lnTo>
                  <a:lnTo>
                    <a:pt x="379780" y="112522"/>
                  </a:lnTo>
                  <a:lnTo>
                    <a:pt x="395185" y="129146"/>
                  </a:lnTo>
                  <a:lnTo>
                    <a:pt x="411899" y="143954"/>
                  </a:lnTo>
                  <a:lnTo>
                    <a:pt x="430415" y="155867"/>
                  </a:lnTo>
                  <a:lnTo>
                    <a:pt x="504545" y="193916"/>
                  </a:lnTo>
                  <a:lnTo>
                    <a:pt x="549211" y="219608"/>
                  </a:lnTo>
                  <a:lnTo>
                    <a:pt x="588264" y="247789"/>
                  </a:lnTo>
                  <a:lnTo>
                    <a:pt x="617867" y="279196"/>
                  </a:lnTo>
                  <a:lnTo>
                    <a:pt x="634199" y="314566"/>
                  </a:lnTo>
                  <a:lnTo>
                    <a:pt x="633425" y="354634"/>
                  </a:lnTo>
                  <a:lnTo>
                    <a:pt x="585482" y="405472"/>
                  </a:lnTo>
                  <a:lnTo>
                    <a:pt x="541083" y="434619"/>
                  </a:lnTo>
                  <a:lnTo>
                    <a:pt x="489635" y="464629"/>
                  </a:lnTo>
                  <a:lnTo>
                    <a:pt x="379425" y="525665"/>
                  </a:lnTo>
                  <a:lnTo>
                    <a:pt x="325666" y="556793"/>
                  </a:lnTo>
                  <a:lnTo>
                    <a:pt x="276847" y="587895"/>
                  </a:lnTo>
                  <a:lnTo>
                    <a:pt x="234962" y="619226"/>
                  </a:lnTo>
                  <a:lnTo>
                    <a:pt x="202031" y="651040"/>
                  </a:lnTo>
                  <a:lnTo>
                    <a:pt x="180047" y="683564"/>
                  </a:lnTo>
                  <a:lnTo>
                    <a:pt x="171030" y="717054"/>
                  </a:lnTo>
                  <a:lnTo>
                    <a:pt x="178600" y="755738"/>
                  </a:lnTo>
                  <a:lnTo>
                    <a:pt x="203136" y="782027"/>
                  </a:lnTo>
                  <a:lnTo>
                    <a:pt x="239788" y="798931"/>
                  </a:lnTo>
                  <a:lnTo>
                    <a:pt x="283705" y="809472"/>
                  </a:lnTo>
                  <a:lnTo>
                    <a:pt x="371741" y="823023"/>
                  </a:lnTo>
                  <a:lnTo>
                    <a:pt x="410032" y="831761"/>
                  </a:lnTo>
                  <a:lnTo>
                    <a:pt x="438721" y="844842"/>
                  </a:lnTo>
                  <a:lnTo>
                    <a:pt x="451612" y="864222"/>
                  </a:lnTo>
                  <a:lnTo>
                    <a:pt x="445668" y="890003"/>
                  </a:lnTo>
                  <a:lnTo>
                    <a:pt x="425373" y="918857"/>
                  </a:lnTo>
                  <a:lnTo>
                    <a:pt x="396252" y="949096"/>
                  </a:lnTo>
                  <a:lnTo>
                    <a:pt x="327380" y="1012888"/>
                  </a:lnTo>
                  <a:lnTo>
                    <a:pt x="296595" y="1046175"/>
                  </a:lnTo>
                  <a:lnTo>
                    <a:pt x="276021" y="1079360"/>
                  </a:lnTo>
                  <a:lnTo>
                    <a:pt x="270256" y="1112913"/>
                  </a:lnTo>
                  <a:lnTo>
                    <a:pt x="281038" y="1145197"/>
                  </a:lnTo>
                  <a:lnTo>
                    <a:pt x="302590" y="1165644"/>
                  </a:lnTo>
                  <a:lnTo>
                    <a:pt x="329730" y="1177798"/>
                  </a:lnTo>
                  <a:lnTo>
                    <a:pt x="357251" y="1185227"/>
                  </a:lnTo>
                  <a:lnTo>
                    <a:pt x="375754" y="1189990"/>
                  </a:lnTo>
                  <a:lnTo>
                    <a:pt x="390118" y="1195006"/>
                  </a:lnTo>
                  <a:lnTo>
                    <a:pt x="399681" y="1201039"/>
                  </a:lnTo>
                  <a:lnTo>
                    <a:pt x="403758" y="1208836"/>
                  </a:lnTo>
                  <a:lnTo>
                    <a:pt x="399872" y="1232115"/>
                  </a:lnTo>
                  <a:lnTo>
                    <a:pt x="365544" y="1304721"/>
                  </a:lnTo>
                  <a:lnTo>
                    <a:pt x="341706" y="1348892"/>
                  </a:lnTo>
                  <a:lnTo>
                    <a:pt x="319189" y="1382636"/>
                  </a:lnTo>
                  <a:lnTo>
                    <a:pt x="309181" y="1399222"/>
                  </a:lnTo>
                  <a:lnTo>
                    <a:pt x="296710" y="1426972"/>
                  </a:lnTo>
                  <a:lnTo>
                    <a:pt x="289687" y="1471815"/>
                  </a:lnTo>
                  <a:lnTo>
                    <a:pt x="301879" y="1456651"/>
                  </a:lnTo>
                  <a:lnTo>
                    <a:pt x="330898" y="1418577"/>
                  </a:lnTo>
                  <a:lnTo>
                    <a:pt x="367880" y="1365923"/>
                  </a:lnTo>
                  <a:lnTo>
                    <a:pt x="403948" y="1307033"/>
                  </a:lnTo>
                  <a:lnTo>
                    <a:pt x="430199" y="1250276"/>
                  </a:lnTo>
                  <a:lnTo>
                    <a:pt x="437743" y="1203972"/>
                  </a:lnTo>
                  <a:lnTo>
                    <a:pt x="428840" y="1180426"/>
                  </a:lnTo>
                  <a:lnTo>
                    <a:pt x="411480" y="1165250"/>
                  </a:lnTo>
                  <a:lnTo>
                    <a:pt x="389001" y="1155776"/>
                  </a:lnTo>
                  <a:lnTo>
                    <a:pt x="340423" y="1142860"/>
                  </a:lnTo>
                  <a:lnTo>
                    <a:pt x="321894" y="1135202"/>
                  </a:lnTo>
                  <a:lnTo>
                    <a:pt x="309689" y="1124597"/>
                  </a:lnTo>
                  <a:lnTo>
                    <a:pt x="304342" y="1109268"/>
                  </a:lnTo>
                  <a:lnTo>
                    <a:pt x="310540" y="1087374"/>
                  </a:lnTo>
                  <a:lnTo>
                    <a:pt x="329476" y="1061847"/>
                  </a:lnTo>
                  <a:lnTo>
                    <a:pt x="356247" y="1034503"/>
                  </a:lnTo>
                  <a:lnTo>
                    <a:pt x="424497" y="971296"/>
                  </a:lnTo>
                  <a:lnTo>
                    <a:pt x="457835" y="934758"/>
                  </a:lnTo>
                  <a:lnTo>
                    <a:pt x="480161" y="897432"/>
                  </a:lnTo>
                  <a:lnTo>
                    <a:pt x="485597" y="859231"/>
                  </a:lnTo>
                  <a:lnTo>
                    <a:pt x="468782" y="823531"/>
                  </a:lnTo>
                  <a:lnTo>
                    <a:pt x="433743" y="801458"/>
                  </a:lnTo>
                  <a:lnTo>
                    <a:pt x="386854" y="788504"/>
                  </a:lnTo>
                  <a:lnTo>
                    <a:pt x="281508" y="771575"/>
                  </a:lnTo>
                  <a:lnTo>
                    <a:pt x="240182" y="760349"/>
                  </a:lnTo>
                  <a:lnTo>
                    <a:pt x="213702" y="743788"/>
                  </a:lnTo>
                  <a:lnTo>
                    <a:pt x="205257" y="719213"/>
                  </a:lnTo>
                  <a:lnTo>
                    <a:pt x="214223" y="693254"/>
                  </a:lnTo>
                  <a:lnTo>
                    <a:pt x="269481" y="637730"/>
                  </a:lnTo>
                  <a:lnTo>
                    <a:pt x="310222" y="609231"/>
                  </a:lnTo>
                  <a:lnTo>
                    <a:pt x="356019" y="580923"/>
                  </a:lnTo>
                  <a:lnTo>
                    <a:pt x="404114" y="553351"/>
                  </a:lnTo>
                  <a:lnTo>
                    <a:pt x="504367" y="497903"/>
                  </a:lnTo>
                  <a:lnTo>
                    <a:pt x="552704" y="469874"/>
                  </a:lnTo>
                  <a:lnTo>
                    <a:pt x="594918" y="442722"/>
                  </a:lnTo>
                  <a:lnTo>
                    <a:pt x="629183" y="416204"/>
                  </a:lnTo>
                  <a:lnTo>
                    <a:pt x="653681" y="390080"/>
                  </a:lnTo>
                  <a:lnTo>
                    <a:pt x="666559" y="364109"/>
                  </a:lnTo>
                  <a:lnTo>
                    <a:pt x="670026" y="317957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object 20" descr="$PPTXTitle"/>
          <p:cNvSpPr txBox="1">
            <a:spLocks noGrp="1"/>
          </p:cNvSpPr>
          <p:nvPr>
            <p:ph type="title"/>
          </p:nvPr>
        </p:nvSpPr>
        <p:spPr>
          <a:xfrm>
            <a:off x="2144302" y="1616732"/>
            <a:ext cx="11398157" cy="1272870"/>
          </a:xfrm>
          <a:prstGeom prst="rect">
            <a:avLst/>
          </a:prstGeom>
        </p:spPr>
        <p:txBody>
          <a:bodyPr vert="horz" wrap="square" lIns="0" tIns="254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l-NL" spc="-10" err="1"/>
              <a:t>Begroting</a:t>
            </a:r>
            <a:r>
              <a:rPr spc="-300"/>
              <a:t> </a:t>
            </a:r>
            <a:r>
              <a:rPr spc="-20"/>
              <a:t>2027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7B5F1AC5-4A1C-BB16-A438-3F643A4F6BD8}"/>
              </a:ext>
            </a:extLst>
          </p:cNvPr>
          <p:cNvSpPr/>
          <p:nvPr/>
        </p:nvSpPr>
        <p:spPr>
          <a:xfrm>
            <a:off x="1397857" y="9149111"/>
            <a:ext cx="3283871" cy="1471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-5715" y="-680"/>
            <a:ext cx="20109815" cy="11309350"/>
            <a:chOff x="0" y="-483"/>
            <a:chExt cx="20109815" cy="11309350"/>
          </a:xfrm>
        </p:grpSpPr>
        <p:sp>
          <p:nvSpPr>
            <p:cNvPr id="7" name="object 7"/>
            <p:cNvSpPr/>
            <p:nvPr/>
          </p:nvSpPr>
          <p:spPr>
            <a:xfrm>
              <a:off x="523544" y="7421391"/>
              <a:ext cx="457834" cy="1358900"/>
            </a:xfrm>
            <a:custGeom>
              <a:avLst/>
              <a:gdLst/>
              <a:ahLst/>
              <a:cxnLst/>
              <a:rect l="l" t="t" r="r" b="b"/>
              <a:pathLst>
                <a:path w="457834" h="1358900">
                  <a:moveTo>
                    <a:pt x="457809" y="1358861"/>
                  </a:moveTo>
                  <a:lnTo>
                    <a:pt x="228904" y="901052"/>
                  </a:lnTo>
                  <a:lnTo>
                    <a:pt x="0" y="1358861"/>
                  </a:lnTo>
                  <a:lnTo>
                    <a:pt x="457809" y="1358861"/>
                  </a:lnTo>
                  <a:close/>
                </a:path>
                <a:path w="457834" h="1358900">
                  <a:moveTo>
                    <a:pt x="457809" y="457822"/>
                  </a:moveTo>
                  <a:lnTo>
                    <a:pt x="228904" y="0"/>
                  </a:lnTo>
                  <a:lnTo>
                    <a:pt x="0" y="457822"/>
                  </a:lnTo>
                  <a:lnTo>
                    <a:pt x="221602" y="457822"/>
                  </a:lnTo>
                  <a:lnTo>
                    <a:pt x="0" y="901039"/>
                  </a:lnTo>
                  <a:lnTo>
                    <a:pt x="457809" y="901039"/>
                  </a:lnTo>
                  <a:lnTo>
                    <a:pt x="236194" y="457822"/>
                  </a:lnTo>
                  <a:lnTo>
                    <a:pt x="457809" y="457822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6690585" y="0"/>
              <a:ext cx="2675890" cy="3963670"/>
            </a:xfrm>
            <a:custGeom>
              <a:avLst/>
              <a:gdLst/>
              <a:ahLst/>
              <a:cxnLst/>
              <a:rect l="l" t="t" r="r" b="b"/>
              <a:pathLst>
                <a:path w="2675890" h="3963670">
                  <a:moveTo>
                    <a:pt x="2675866" y="0"/>
                  </a:moveTo>
                  <a:lnTo>
                    <a:pt x="0" y="0"/>
                  </a:lnTo>
                  <a:lnTo>
                    <a:pt x="0" y="2625147"/>
                  </a:lnTo>
                  <a:lnTo>
                    <a:pt x="844" y="2673134"/>
                  </a:lnTo>
                  <a:lnTo>
                    <a:pt x="3359" y="2720696"/>
                  </a:lnTo>
                  <a:lnTo>
                    <a:pt x="7516" y="2767805"/>
                  </a:lnTo>
                  <a:lnTo>
                    <a:pt x="13286" y="2814433"/>
                  </a:lnTo>
                  <a:lnTo>
                    <a:pt x="20642" y="2860550"/>
                  </a:lnTo>
                  <a:lnTo>
                    <a:pt x="29554" y="2906130"/>
                  </a:lnTo>
                  <a:lnTo>
                    <a:pt x="39996" y="2951142"/>
                  </a:lnTo>
                  <a:lnTo>
                    <a:pt x="51938" y="2995560"/>
                  </a:lnTo>
                  <a:lnTo>
                    <a:pt x="65352" y="3039355"/>
                  </a:lnTo>
                  <a:lnTo>
                    <a:pt x="80210" y="3082498"/>
                  </a:lnTo>
                  <a:lnTo>
                    <a:pt x="96483" y="3124962"/>
                  </a:lnTo>
                  <a:lnTo>
                    <a:pt x="114144" y="3166717"/>
                  </a:lnTo>
                  <a:lnTo>
                    <a:pt x="133163" y="3207737"/>
                  </a:lnTo>
                  <a:lnTo>
                    <a:pt x="153513" y="3247991"/>
                  </a:lnTo>
                  <a:lnTo>
                    <a:pt x="175166" y="3287453"/>
                  </a:lnTo>
                  <a:lnTo>
                    <a:pt x="198092" y="3326094"/>
                  </a:lnTo>
                  <a:lnTo>
                    <a:pt x="222265" y="3363885"/>
                  </a:lnTo>
                  <a:lnTo>
                    <a:pt x="247654" y="3400798"/>
                  </a:lnTo>
                  <a:lnTo>
                    <a:pt x="274233" y="3436805"/>
                  </a:lnTo>
                  <a:lnTo>
                    <a:pt x="301973" y="3471877"/>
                  </a:lnTo>
                  <a:lnTo>
                    <a:pt x="330845" y="3505987"/>
                  </a:lnTo>
                  <a:lnTo>
                    <a:pt x="360821" y="3539106"/>
                  </a:lnTo>
                  <a:lnTo>
                    <a:pt x="391874" y="3571206"/>
                  </a:lnTo>
                  <a:lnTo>
                    <a:pt x="423974" y="3602258"/>
                  </a:lnTo>
                  <a:lnTo>
                    <a:pt x="457093" y="3632234"/>
                  </a:lnTo>
                  <a:lnTo>
                    <a:pt x="491203" y="3661105"/>
                  </a:lnTo>
                  <a:lnTo>
                    <a:pt x="526276" y="3688845"/>
                  </a:lnTo>
                  <a:lnTo>
                    <a:pt x="562283" y="3715423"/>
                  </a:lnTo>
                  <a:lnTo>
                    <a:pt x="599197" y="3740813"/>
                  </a:lnTo>
                  <a:lnTo>
                    <a:pt x="636988" y="3764985"/>
                  </a:lnTo>
                  <a:lnTo>
                    <a:pt x="675629" y="3787911"/>
                  </a:lnTo>
                  <a:lnTo>
                    <a:pt x="715091" y="3809563"/>
                  </a:lnTo>
                  <a:lnTo>
                    <a:pt x="755346" y="3829913"/>
                  </a:lnTo>
                  <a:lnTo>
                    <a:pt x="796365" y="3848932"/>
                  </a:lnTo>
                  <a:lnTo>
                    <a:pt x="838121" y="3866593"/>
                  </a:lnTo>
                  <a:lnTo>
                    <a:pt x="880585" y="3882866"/>
                  </a:lnTo>
                  <a:lnTo>
                    <a:pt x="923729" y="3897723"/>
                  </a:lnTo>
                  <a:lnTo>
                    <a:pt x="967524" y="3911137"/>
                  </a:lnTo>
                  <a:lnTo>
                    <a:pt x="1011942" y="3923079"/>
                  </a:lnTo>
                  <a:lnTo>
                    <a:pt x="1056955" y="3933520"/>
                  </a:lnTo>
                  <a:lnTo>
                    <a:pt x="1102534" y="3942433"/>
                  </a:lnTo>
                  <a:lnTo>
                    <a:pt x="1148652" y="3949788"/>
                  </a:lnTo>
                  <a:lnTo>
                    <a:pt x="1195279" y="3955559"/>
                  </a:lnTo>
                  <a:lnTo>
                    <a:pt x="1242388" y="3959715"/>
                  </a:lnTo>
                  <a:lnTo>
                    <a:pt x="1289950" y="3962230"/>
                  </a:lnTo>
                  <a:lnTo>
                    <a:pt x="1337938" y="3963075"/>
                  </a:lnTo>
                  <a:lnTo>
                    <a:pt x="1385925" y="3962230"/>
                  </a:lnTo>
                  <a:lnTo>
                    <a:pt x="1433487" y="3959715"/>
                  </a:lnTo>
                  <a:lnTo>
                    <a:pt x="1480596" y="3955559"/>
                  </a:lnTo>
                  <a:lnTo>
                    <a:pt x="1527224" y="3949788"/>
                  </a:lnTo>
                  <a:lnTo>
                    <a:pt x="1573341" y="3942433"/>
                  </a:lnTo>
                  <a:lnTo>
                    <a:pt x="1618921" y="3933520"/>
                  </a:lnTo>
                  <a:lnTo>
                    <a:pt x="1663933" y="3923079"/>
                  </a:lnTo>
                  <a:lnTo>
                    <a:pt x="1708351" y="3911137"/>
                  </a:lnTo>
                  <a:lnTo>
                    <a:pt x="1752146" y="3897723"/>
                  </a:lnTo>
                  <a:lnTo>
                    <a:pt x="1795289" y="3882866"/>
                  </a:lnTo>
                  <a:lnTo>
                    <a:pt x="1837753" y="3866593"/>
                  </a:lnTo>
                  <a:lnTo>
                    <a:pt x="1879508" y="3848932"/>
                  </a:lnTo>
                  <a:lnTo>
                    <a:pt x="1920528" y="3829913"/>
                  </a:lnTo>
                  <a:lnTo>
                    <a:pt x="1960782" y="3809563"/>
                  </a:lnTo>
                  <a:lnTo>
                    <a:pt x="2000244" y="3787911"/>
                  </a:lnTo>
                  <a:lnTo>
                    <a:pt x="2038885" y="3764985"/>
                  </a:lnTo>
                  <a:lnTo>
                    <a:pt x="2076676" y="3740813"/>
                  </a:lnTo>
                  <a:lnTo>
                    <a:pt x="2113589" y="3715423"/>
                  </a:lnTo>
                  <a:lnTo>
                    <a:pt x="2149596" y="3688845"/>
                  </a:lnTo>
                  <a:lnTo>
                    <a:pt x="2184668" y="3661105"/>
                  </a:lnTo>
                  <a:lnTo>
                    <a:pt x="2218778" y="3632234"/>
                  </a:lnTo>
                  <a:lnTo>
                    <a:pt x="2251897" y="3602258"/>
                  </a:lnTo>
                  <a:lnTo>
                    <a:pt x="2283997" y="3571206"/>
                  </a:lnTo>
                  <a:lnTo>
                    <a:pt x="2315049" y="3539106"/>
                  </a:lnTo>
                  <a:lnTo>
                    <a:pt x="2345025" y="3505987"/>
                  </a:lnTo>
                  <a:lnTo>
                    <a:pt x="2373897" y="3471877"/>
                  </a:lnTo>
                  <a:lnTo>
                    <a:pt x="2401636" y="3436805"/>
                  </a:lnTo>
                  <a:lnTo>
                    <a:pt x="2428214" y="3400798"/>
                  </a:lnTo>
                  <a:lnTo>
                    <a:pt x="2453604" y="3363885"/>
                  </a:lnTo>
                  <a:lnTo>
                    <a:pt x="2477776" y="3326094"/>
                  </a:lnTo>
                  <a:lnTo>
                    <a:pt x="2500702" y="3287453"/>
                  </a:lnTo>
                  <a:lnTo>
                    <a:pt x="2522354" y="3247991"/>
                  </a:lnTo>
                  <a:lnTo>
                    <a:pt x="2542704" y="3207737"/>
                  </a:lnTo>
                  <a:lnTo>
                    <a:pt x="2561723" y="3166717"/>
                  </a:lnTo>
                  <a:lnTo>
                    <a:pt x="2579384" y="3124962"/>
                  </a:lnTo>
                  <a:lnTo>
                    <a:pt x="2595657" y="3082498"/>
                  </a:lnTo>
                  <a:lnTo>
                    <a:pt x="2610514" y="3039355"/>
                  </a:lnTo>
                  <a:lnTo>
                    <a:pt x="2623928" y="2995560"/>
                  </a:lnTo>
                  <a:lnTo>
                    <a:pt x="2635870" y="2951142"/>
                  </a:lnTo>
                  <a:lnTo>
                    <a:pt x="2646311" y="2906130"/>
                  </a:lnTo>
                  <a:lnTo>
                    <a:pt x="2655224" y="2860550"/>
                  </a:lnTo>
                  <a:lnTo>
                    <a:pt x="2662579" y="2814433"/>
                  </a:lnTo>
                  <a:lnTo>
                    <a:pt x="2668350" y="2767805"/>
                  </a:lnTo>
                  <a:lnTo>
                    <a:pt x="2672506" y="2720696"/>
                  </a:lnTo>
                  <a:lnTo>
                    <a:pt x="2675021" y="2673134"/>
                  </a:lnTo>
                  <a:lnTo>
                    <a:pt x="2675866" y="2625147"/>
                  </a:lnTo>
                  <a:lnTo>
                    <a:pt x="2675866" y="0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5605976" y="-476"/>
              <a:ext cx="1960880" cy="715010"/>
            </a:xfrm>
            <a:custGeom>
              <a:avLst/>
              <a:gdLst/>
              <a:ahLst/>
              <a:cxnLst/>
              <a:rect l="l" t="t" r="r" b="b"/>
              <a:pathLst>
                <a:path w="1960880" h="715010">
                  <a:moveTo>
                    <a:pt x="732815" y="685571"/>
                  </a:moveTo>
                  <a:lnTo>
                    <a:pt x="0" y="70675"/>
                  </a:lnTo>
                  <a:lnTo>
                    <a:pt x="7327" y="87757"/>
                  </a:lnTo>
                  <a:lnTo>
                    <a:pt x="23482" y="121297"/>
                  </a:lnTo>
                  <a:lnTo>
                    <a:pt x="678688" y="671080"/>
                  </a:lnTo>
                  <a:lnTo>
                    <a:pt x="692746" y="675347"/>
                  </a:lnTo>
                  <a:lnTo>
                    <a:pt x="732815" y="685571"/>
                  </a:lnTo>
                  <a:close/>
                </a:path>
                <a:path w="1960880" h="715010">
                  <a:moveTo>
                    <a:pt x="963041" y="714578"/>
                  </a:moveTo>
                  <a:lnTo>
                    <a:pt x="961859" y="713587"/>
                  </a:lnTo>
                  <a:lnTo>
                    <a:pt x="960678" y="712584"/>
                  </a:lnTo>
                  <a:lnTo>
                    <a:pt x="111442" y="0"/>
                  </a:lnTo>
                  <a:lnTo>
                    <a:pt x="74587" y="0"/>
                  </a:lnTo>
                  <a:lnTo>
                    <a:pt x="923823" y="712584"/>
                  </a:lnTo>
                  <a:lnTo>
                    <a:pt x="924420" y="712584"/>
                  </a:lnTo>
                  <a:lnTo>
                    <a:pt x="925614" y="713587"/>
                  </a:lnTo>
                  <a:lnTo>
                    <a:pt x="955344" y="713587"/>
                  </a:lnTo>
                  <a:lnTo>
                    <a:pt x="956538" y="714578"/>
                  </a:lnTo>
                  <a:lnTo>
                    <a:pt x="963041" y="714578"/>
                  </a:lnTo>
                  <a:close/>
                </a:path>
                <a:path w="1960880" h="715010">
                  <a:moveTo>
                    <a:pt x="1143825" y="702081"/>
                  </a:moveTo>
                  <a:lnTo>
                    <a:pt x="307682" y="482"/>
                  </a:lnTo>
                  <a:lnTo>
                    <a:pt x="270827" y="482"/>
                  </a:lnTo>
                  <a:lnTo>
                    <a:pt x="1112151" y="706437"/>
                  </a:lnTo>
                  <a:lnTo>
                    <a:pt x="1128153" y="704608"/>
                  </a:lnTo>
                  <a:lnTo>
                    <a:pt x="1143825" y="702081"/>
                  </a:lnTo>
                  <a:close/>
                </a:path>
                <a:path w="1960880" h="715010">
                  <a:moveTo>
                    <a:pt x="1297419" y="666788"/>
                  </a:moveTo>
                  <a:lnTo>
                    <a:pt x="503351" y="482"/>
                  </a:lnTo>
                  <a:lnTo>
                    <a:pt x="466496" y="482"/>
                  </a:lnTo>
                  <a:lnTo>
                    <a:pt x="1270355" y="675005"/>
                  </a:lnTo>
                  <a:lnTo>
                    <a:pt x="1297419" y="666788"/>
                  </a:lnTo>
                  <a:close/>
                </a:path>
                <a:path w="1960880" h="715010">
                  <a:moveTo>
                    <a:pt x="1431518" y="615124"/>
                  </a:moveTo>
                  <a:lnTo>
                    <a:pt x="699008" y="482"/>
                  </a:lnTo>
                  <a:lnTo>
                    <a:pt x="662152" y="482"/>
                  </a:lnTo>
                  <a:lnTo>
                    <a:pt x="1407642" y="626021"/>
                  </a:lnTo>
                  <a:lnTo>
                    <a:pt x="1431518" y="615124"/>
                  </a:lnTo>
                  <a:close/>
                </a:path>
                <a:path w="1960880" h="715010">
                  <a:moveTo>
                    <a:pt x="1550111" y="550456"/>
                  </a:moveTo>
                  <a:lnTo>
                    <a:pt x="894676" y="482"/>
                  </a:lnTo>
                  <a:lnTo>
                    <a:pt x="857821" y="482"/>
                  </a:lnTo>
                  <a:lnTo>
                    <a:pt x="1529003" y="563676"/>
                  </a:lnTo>
                  <a:lnTo>
                    <a:pt x="1550111" y="550456"/>
                  </a:lnTo>
                  <a:close/>
                </a:path>
                <a:path w="1960880" h="715010">
                  <a:moveTo>
                    <a:pt x="1655533" y="474738"/>
                  </a:moveTo>
                  <a:lnTo>
                    <a:pt x="1090345" y="482"/>
                  </a:lnTo>
                  <a:lnTo>
                    <a:pt x="1053490" y="482"/>
                  </a:lnTo>
                  <a:lnTo>
                    <a:pt x="1636699" y="489864"/>
                  </a:lnTo>
                  <a:lnTo>
                    <a:pt x="1642275" y="485660"/>
                  </a:lnTo>
                  <a:lnTo>
                    <a:pt x="1655533" y="474738"/>
                  </a:lnTo>
                  <a:close/>
                </a:path>
                <a:path w="1960880" h="715010">
                  <a:moveTo>
                    <a:pt x="1749094" y="389051"/>
                  </a:moveTo>
                  <a:lnTo>
                    <a:pt x="1286002" y="482"/>
                  </a:lnTo>
                  <a:lnTo>
                    <a:pt x="1249146" y="482"/>
                  </a:lnTo>
                  <a:lnTo>
                    <a:pt x="1732254" y="405866"/>
                  </a:lnTo>
                  <a:lnTo>
                    <a:pt x="1745488" y="392899"/>
                  </a:lnTo>
                  <a:lnTo>
                    <a:pt x="1749094" y="389051"/>
                  </a:lnTo>
                  <a:close/>
                </a:path>
                <a:path w="1960880" h="715010">
                  <a:moveTo>
                    <a:pt x="1831111" y="293700"/>
                  </a:moveTo>
                  <a:lnTo>
                    <a:pt x="1481658" y="482"/>
                  </a:lnTo>
                  <a:lnTo>
                    <a:pt x="1444802" y="482"/>
                  </a:lnTo>
                  <a:lnTo>
                    <a:pt x="1816455" y="312331"/>
                  </a:lnTo>
                  <a:lnTo>
                    <a:pt x="1831111" y="293700"/>
                  </a:lnTo>
                  <a:close/>
                </a:path>
                <a:path w="1960880" h="715010">
                  <a:moveTo>
                    <a:pt x="1901710" y="188760"/>
                  </a:moveTo>
                  <a:lnTo>
                    <a:pt x="1677327" y="482"/>
                  </a:lnTo>
                  <a:lnTo>
                    <a:pt x="1640471" y="482"/>
                  </a:lnTo>
                  <a:lnTo>
                    <a:pt x="1889442" y="209397"/>
                  </a:lnTo>
                  <a:lnTo>
                    <a:pt x="1901710" y="188760"/>
                  </a:lnTo>
                  <a:close/>
                </a:path>
                <a:path w="1960880" h="715010">
                  <a:moveTo>
                    <a:pt x="1960549" y="73952"/>
                  </a:moveTo>
                  <a:lnTo>
                    <a:pt x="1872983" y="482"/>
                  </a:lnTo>
                  <a:lnTo>
                    <a:pt x="1836127" y="482"/>
                  </a:lnTo>
                  <a:lnTo>
                    <a:pt x="1950453" y="96418"/>
                  </a:lnTo>
                  <a:lnTo>
                    <a:pt x="1954631" y="87757"/>
                  </a:lnTo>
                  <a:lnTo>
                    <a:pt x="1960549" y="73952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7727713" y="1617492"/>
              <a:ext cx="2376805" cy="7442834"/>
            </a:xfrm>
            <a:custGeom>
              <a:avLst/>
              <a:gdLst/>
              <a:ahLst/>
              <a:cxnLst/>
              <a:rect l="l" t="t" r="r" b="b"/>
              <a:pathLst>
                <a:path w="2376805" h="7442834">
                  <a:moveTo>
                    <a:pt x="2376385" y="2006202"/>
                  </a:moveTo>
                  <a:lnTo>
                    <a:pt x="2317708" y="2050405"/>
                  </a:lnTo>
                  <a:lnTo>
                    <a:pt x="2276851" y="2079236"/>
                  </a:lnTo>
                  <a:lnTo>
                    <a:pt x="2233771" y="2108438"/>
                  </a:lnTo>
                  <a:lnTo>
                    <a:pt x="2188667" y="2137962"/>
                  </a:lnTo>
                  <a:lnTo>
                    <a:pt x="2141740" y="2167759"/>
                  </a:lnTo>
                  <a:lnTo>
                    <a:pt x="2093187" y="2197779"/>
                  </a:lnTo>
                  <a:lnTo>
                    <a:pt x="2043210" y="2227974"/>
                  </a:lnTo>
                  <a:lnTo>
                    <a:pt x="1992007" y="2258295"/>
                  </a:lnTo>
                  <a:lnTo>
                    <a:pt x="1939778" y="2288691"/>
                  </a:lnTo>
                  <a:lnTo>
                    <a:pt x="1886722" y="2319115"/>
                  </a:lnTo>
                  <a:lnTo>
                    <a:pt x="1833040" y="2349517"/>
                  </a:lnTo>
                  <a:lnTo>
                    <a:pt x="1778929" y="2379847"/>
                  </a:lnTo>
                  <a:lnTo>
                    <a:pt x="1724591" y="2410057"/>
                  </a:lnTo>
                  <a:lnTo>
                    <a:pt x="1670224" y="2440098"/>
                  </a:lnTo>
                  <a:lnTo>
                    <a:pt x="1616029" y="2469919"/>
                  </a:lnTo>
                  <a:lnTo>
                    <a:pt x="1562203" y="2499473"/>
                  </a:lnTo>
                  <a:lnTo>
                    <a:pt x="1508775" y="2528866"/>
                  </a:lnTo>
                  <a:lnTo>
                    <a:pt x="1455565" y="2558179"/>
                  </a:lnTo>
                  <a:lnTo>
                    <a:pt x="1402639" y="2587420"/>
                  </a:lnTo>
                  <a:lnTo>
                    <a:pt x="1350059" y="2616597"/>
                  </a:lnTo>
                  <a:lnTo>
                    <a:pt x="1297889" y="2645718"/>
                  </a:lnTo>
                  <a:lnTo>
                    <a:pt x="1246193" y="2674789"/>
                  </a:lnTo>
                  <a:lnTo>
                    <a:pt x="1195033" y="2703820"/>
                  </a:lnTo>
                  <a:lnTo>
                    <a:pt x="1144474" y="2732818"/>
                  </a:lnTo>
                  <a:lnTo>
                    <a:pt x="1094579" y="2761791"/>
                  </a:lnTo>
                  <a:lnTo>
                    <a:pt x="1045412" y="2790746"/>
                  </a:lnTo>
                  <a:lnTo>
                    <a:pt x="997036" y="2819691"/>
                  </a:lnTo>
                  <a:lnTo>
                    <a:pt x="949514" y="2848635"/>
                  </a:lnTo>
                  <a:lnTo>
                    <a:pt x="902910" y="2877584"/>
                  </a:lnTo>
                  <a:lnTo>
                    <a:pt x="857287" y="2906547"/>
                  </a:lnTo>
                  <a:lnTo>
                    <a:pt x="812710" y="2935531"/>
                  </a:lnTo>
                  <a:lnTo>
                    <a:pt x="769241" y="2964544"/>
                  </a:lnTo>
                  <a:lnTo>
                    <a:pt x="726944" y="2993595"/>
                  </a:lnTo>
                  <a:lnTo>
                    <a:pt x="685883" y="3022690"/>
                  </a:lnTo>
                  <a:lnTo>
                    <a:pt x="646121" y="3051837"/>
                  </a:lnTo>
                  <a:lnTo>
                    <a:pt x="607722" y="3081045"/>
                  </a:lnTo>
                  <a:lnTo>
                    <a:pt x="570748" y="3110321"/>
                  </a:lnTo>
                  <a:lnTo>
                    <a:pt x="535264" y="3139673"/>
                  </a:lnTo>
                  <a:lnTo>
                    <a:pt x="501334" y="3169108"/>
                  </a:lnTo>
                  <a:lnTo>
                    <a:pt x="469020" y="3198635"/>
                  </a:lnTo>
                  <a:lnTo>
                    <a:pt x="438385" y="3228261"/>
                  </a:lnTo>
                  <a:lnTo>
                    <a:pt x="409495" y="3257993"/>
                  </a:lnTo>
                  <a:lnTo>
                    <a:pt x="382412" y="3287841"/>
                  </a:lnTo>
                  <a:lnTo>
                    <a:pt x="357199" y="3317811"/>
                  </a:lnTo>
                  <a:lnTo>
                    <a:pt x="312640" y="3378150"/>
                  </a:lnTo>
                  <a:lnTo>
                    <a:pt x="276325" y="3439072"/>
                  </a:lnTo>
                  <a:lnTo>
                    <a:pt x="248763" y="3500640"/>
                  </a:lnTo>
                  <a:lnTo>
                    <a:pt x="230462" y="3562916"/>
                  </a:lnTo>
                  <a:lnTo>
                    <a:pt x="221930" y="3625962"/>
                  </a:lnTo>
                  <a:lnTo>
                    <a:pt x="221620" y="3672646"/>
                  </a:lnTo>
                  <a:lnTo>
                    <a:pt x="225879" y="3716084"/>
                  </a:lnTo>
                  <a:lnTo>
                    <a:pt x="234483" y="3756412"/>
                  </a:lnTo>
                  <a:lnTo>
                    <a:pt x="247212" y="3793770"/>
                  </a:lnTo>
                  <a:lnTo>
                    <a:pt x="263842" y="3828296"/>
                  </a:lnTo>
                  <a:lnTo>
                    <a:pt x="307919" y="3889401"/>
                  </a:lnTo>
                  <a:lnTo>
                    <a:pt x="364940" y="3940831"/>
                  </a:lnTo>
                  <a:lnTo>
                    <a:pt x="397749" y="3963264"/>
                  </a:lnTo>
                  <a:lnTo>
                    <a:pt x="433127" y="3983691"/>
                  </a:lnTo>
                  <a:lnTo>
                    <a:pt x="470853" y="4002252"/>
                  </a:lnTo>
                  <a:lnTo>
                    <a:pt x="510704" y="4019084"/>
                  </a:lnTo>
                  <a:lnTo>
                    <a:pt x="552459" y="4034326"/>
                  </a:lnTo>
                  <a:lnTo>
                    <a:pt x="595896" y="4048115"/>
                  </a:lnTo>
                  <a:lnTo>
                    <a:pt x="640792" y="4060589"/>
                  </a:lnTo>
                  <a:lnTo>
                    <a:pt x="686925" y="4071886"/>
                  </a:lnTo>
                  <a:lnTo>
                    <a:pt x="734074" y="4082145"/>
                  </a:lnTo>
                  <a:lnTo>
                    <a:pt x="782015" y="4091503"/>
                  </a:lnTo>
                  <a:lnTo>
                    <a:pt x="830529" y="4100098"/>
                  </a:lnTo>
                  <a:lnTo>
                    <a:pt x="879391" y="4108069"/>
                  </a:lnTo>
                  <a:lnTo>
                    <a:pt x="928381" y="4115553"/>
                  </a:lnTo>
                  <a:lnTo>
                    <a:pt x="977275" y="4122688"/>
                  </a:lnTo>
                  <a:lnTo>
                    <a:pt x="1025853" y="4129612"/>
                  </a:lnTo>
                  <a:lnTo>
                    <a:pt x="1082040" y="4137601"/>
                  </a:lnTo>
                  <a:lnTo>
                    <a:pt x="1138627" y="4145919"/>
                  </a:lnTo>
                  <a:lnTo>
                    <a:pt x="1195022" y="4154756"/>
                  </a:lnTo>
                  <a:lnTo>
                    <a:pt x="1250630" y="4164302"/>
                  </a:lnTo>
                  <a:lnTo>
                    <a:pt x="1304859" y="4174745"/>
                  </a:lnTo>
                  <a:lnTo>
                    <a:pt x="1357115" y="4186274"/>
                  </a:lnTo>
                  <a:lnTo>
                    <a:pt x="1406806" y="4199079"/>
                  </a:lnTo>
                  <a:lnTo>
                    <a:pt x="1453337" y="4213349"/>
                  </a:lnTo>
                  <a:lnTo>
                    <a:pt x="1496115" y="4229273"/>
                  </a:lnTo>
                  <a:lnTo>
                    <a:pt x="1534547" y="4247039"/>
                  </a:lnTo>
                  <a:lnTo>
                    <a:pt x="1568041" y="4266838"/>
                  </a:lnTo>
                  <a:lnTo>
                    <a:pt x="1617836" y="4313289"/>
                  </a:lnTo>
                  <a:lnTo>
                    <a:pt x="1640756" y="4370139"/>
                  </a:lnTo>
                  <a:lnTo>
                    <a:pt x="1641561" y="4400820"/>
                  </a:lnTo>
                  <a:lnTo>
                    <a:pt x="1636527" y="4432866"/>
                  </a:lnTo>
                  <a:lnTo>
                    <a:pt x="1610681" y="4500521"/>
                  </a:lnTo>
                  <a:lnTo>
                    <a:pt x="1590741" y="4535867"/>
                  </a:lnTo>
                  <a:lnTo>
                    <a:pt x="1566702" y="4572049"/>
                  </a:lnTo>
                  <a:lnTo>
                    <a:pt x="1539000" y="4608936"/>
                  </a:lnTo>
                  <a:lnTo>
                    <a:pt x="1508070" y="4646396"/>
                  </a:lnTo>
                  <a:lnTo>
                    <a:pt x="1474348" y="4684297"/>
                  </a:lnTo>
                  <a:lnTo>
                    <a:pt x="1438268" y="4722508"/>
                  </a:lnTo>
                  <a:lnTo>
                    <a:pt x="1400265" y="4760896"/>
                  </a:lnTo>
                  <a:lnTo>
                    <a:pt x="1360776" y="4799329"/>
                  </a:lnTo>
                  <a:lnTo>
                    <a:pt x="1320235" y="4837677"/>
                  </a:lnTo>
                  <a:lnTo>
                    <a:pt x="1279078" y="4875807"/>
                  </a:lnTo>
                  <a:lnTo>
                    <a:pt x="1237739" y="4913587"/>
                  </a:lnTo>
                  <a:lnTo>
                    <a:pt x="1196654" y="4950885"/>
                  </a:lnTo>
                  <a:lnTo>
                    <a:pt x="1154465" y="4989243"/>
                  </a:lnTo>
                  <a:lnTo>
                    <a:pt x="1112789" y="5027377"/>
                  </a:lnTo>
                  <a:lnTo>
                    <a:pt x="1071883" y="5065314"/>
                  </a:lnTo>
                  <a:lnTo>
                    <a:pt x="1032000" y="5103078"/>
                  </a:lnTo>
                  <a:lnTo>
                    <a:pt x="993395" y="5140695"/>
                  </a:lnTo>
                  <a:lnTo>
                    <a:pt x="956323" y="5178189"/>
                  </a:lnTo>
                  <a:lnTo>
                    <a:pt x="921038" y="5215586"/>
                  </a:lnTo>
                  <a:lnTo>
                    <a:pt x="887795" y="5252911"/>
                  </a:lnTo>
                  <a:lnTo>
                    <a:pt x="856848" y="5290188"/>
                  </a:lnTo>
                  <a:lnTo>
                    <a:pt x="828452" y="5327443"/>
                  </a:lnTo>
                  <a:lnTo>
                    <a:pt x="802862" y="5364701"/>
                  </a:lnTo>
                  <a:lnTo>
                    <a:pt x="780332" y="5401987"/>
                  </a:lnTo>
                  <a:lnTo>
                    <a:pt x="761117" y="5439325"/>
                  </a:lnTo>
                  <a:lnTo>
                    <a:pt x="745471" y="5476742"/>
                  </a:lnTo>
                  <a:lnTo>
                    <a:pt x="733649" y="5514262"/>
                  </a:lnTo>
                  <a:lnTo>
                    <a:pt x="725906" y="5551911"/>
                  </a:lnTo>
                  <a:lnTo>
                    <a:pt x="722496" y="5589712"/>
                  </a:lnTo>
                  <a:lnTo>
                    <a:pt x="723674" y="5627692"/>
                  </a:lnTo>
                  <a:lnTo>
                    <a:pt x="732161" y="5681488"/>
                  </a:lnTo>
                  <a:lnTo>
                    <a:pt x="746629" y="5729350"/>
                  </a:lnTo>
                  <a:lnTo>
                    <a:pt x="766464" y="5771698"/>
                  </a:lnTo>
                  <a:lnTo>
                    <a:pt x="791053" y="5808950"/>
                  </a:lnTo>
                  <a:lnTo>
                    <a:pt x="819783" y="5841526"/>
                  </a:lnTo>
                  <a:lnTo>
                    <a:pt x="852042" y="5869845"/>
                  </a:lnTo>
                  <a:lnTo>
                    <a:pt x="887216" y="5894324"/>
                  </a:lnTo>
                  <a:lnTo>
                    <a:pt x="924692" y="5915383"/>
                  </a:lnTo>
                  <a:lnTo>
                    <a:pt x="963858" y="5933442"/>
                  </a:lnTo>
                  <a:lnTo>
                    <a:pt x="1004101" y="5948918"/>
                  </a:lnTo>
                  <a:lnTo>
                    <a:pt x="1044807" y="5962230"/>
                  </a:lnTo>
                  <a:lnTo>
                    <a:pt x="1085364" y="5973799"/>
                  </a:lnTo>
                  <a:lnTo>
                    <a:pt x="1125158" y="5984041"/>
                  </a:lnTo>
                  <a:lnTo>
                    <a:pt x="1163577" y="5993377"/>
                  </a:lnTo>
                  <a:lnTo>
                    <a:pt x="1228120" y="6009455"/>
                  </a:lnTo>
                  <a:lnTo>
                    <a:pt x="1283860" y="6025560"/>
                  </a:lnTo>
                  <a:lnTo>
                    <a:pt x="1329797" y="6042817"/>
                  </a:lnTo>
                  <a:lnTo>
                    <a:pt x="1364927" y="6062350"/>
                  </a:lnTo>
                  <a:lnTo>
                    <a:pt x="1398763" y="6112745"/>
                  </a:lnTo>
                  <a:lnTo>
                    <a:pt x="1399475" y="6136947"/>
                  </a:lnTo>
                  <a:lnTo>
                    <a:pt x="1396260" y="6164772"/>
                  </a:lnTo>
                  <a:lnTo>
                    <a:pt x="1379093" y="6230479"/>
                  </a:lnTo>
                  <a:lnTo>
                    <a:pt x="1365662" y="6267954"/>
                  </a:lnTo>
                  <a:lnTo>
                    <a:pt x="1349347" y="6308240"/>
                  </a:lnTo>
                  <a:lnTo>
                    <a:pt x="1330410" y="6351133"/>
                  </a:lnTo>
                  <a:lnTo>
                    <a:pt x="1309110" y="6396430"/>
                  </a:lnTo>
                  <a:lnTo>
                    <a:pt x="1285709" y="6443929"/>
                  </a:lnTo>
                  <a:lnTo>
                    <a:pt x="1260468" y="6493425"/>
                  </a:lnTo>
                  <a:lnTo>
                    <a:pt x="1233646" y="6544717"/>
                  </a:lnTo>
                  <a:lnTo>
                    <a:pt x="1205506" y="6597600"/>
                  </a:lnTo>
                  <a:lnTo>
                    <a:pt x="1176308" y="6651871"/>
                  </a:lnTo>
                  <a:lnTo>
                    <a:pt x="1146312" y="6707328"/>
                  </a:lnTo>
                  <a:lnTo>
                    <a:pt x="1115780" y="6763767"/>
                  </a:lnTo>
                  <a:lnTo>
                    <a:pt x="1084972" y="6820986"/>
                  </a:lnTo>
                  <a:lnTo>
                    <a:pt x="1057393" y="6867302"/>
                  </a:lnTo>
                  <a:lnTo>
                    <a:pt x="1033021" y="6904768"/>
                  </a:lnTo>
                  <a:lnTo>
                    <a:pt x="1011056" y="6936132"/>
                  </a:lnTo>
                  <a:lnTo>
                    <a:pt x="990698" y="6964145"/>
                  </a:lnTo>
                  <a:lnTo>
                    <a:pt x="971145" y="6991555"/>
                  </a:lnTo>
                  <a:lnTo>
                    <a:pt x="931257" y="7055566"/>
                  </a:lnTo>
                  <a:lnTo>
                    <a:pt x="909321" y="7097666"/>
                  </a:lnTo>
                  <a:lnTo>
                    <a:pt x="884988" y="7150161"/>
                  </a:lnTo>
                  <a:lnTo>
                    <a:pt x="857460" y="7215801"/>
                  </a:lnTo>
                  <a:lnTo>
                    <a:pt x="821964" y="7442548"/>
                  </a:lnTo>
                  <a:lnTo>
                    <a:pt x="824963" y="7438945"/>
                  </a:lnTo>
                  <a:lnTo>
                    <a:pt x="858438" y="7397567"/>
                  </a:lnTo>
                  <a:lnTo>
                    <a:pt x="898193" y="7347289"/>
                  </a:lnTo>
                  <a:lnTo>
                    <a:pt x="922413" y="7316177"/>
                  </a:lnTo>
                  <a:lnTo>
                    <a:pt x="949133" y="7281454"/>
                  </a:lnTo>
                  <a:lnTo>
                    <a:pt x="978058" y="7243398"/>
                  </a:lnTo>
                  <a:lnTo>
                    <a:pt x="1008891" y="7202287"/>
                  </a:lnTo>
                  <a:lnTo>
                    <a:pt x="1041336" y="7158400"/>
                  </a:lnTo>
                  <a:lnTo>
                    <a:pt x="1075097" y="7112015"/>
                  </a:lnTo>
                  <a:lnTo>
                    <a:pt x="1109878" y="7063410"/>
                  </a:lnTo>
                  <a:lnTo>
                    <a:pt x="1145383" y="7012863"/>
                  </a:lnTo>
                  <a:lnTo>
                    <a:pt x="1181315" y="6960653"/>
                  </a:lnTo>
                  <a:lnTo>
                    <a:pt x="1217379" y="6907058"/>
                  </a:lnTo>
                  <a:lnTo>
                    <a:pt x="1253278" y="6852355"/>
                  </a:lnTo>
                  <a:lnTo>
                    <a:pt x="1288716" y="6796824"/>
                  </a:lnTo>
                  <a:lnTo>
                    <a:pt x="1323398" y="6740742"/>
                  </a:lnTo>
                  <a:lnTo>
                    <a:pt x="1357026" y="6684387"/>
                  </a:lnTo>
                  <a:lnTo>
                    <a:pt x="1389306" y="6628039"/>
                  </a:lnTo>
                  <a:lnTo>
                    <a:pt x="1419940" y="6571975"/>
                  </a:lnTo>
                  <a:lnTo>
                    <a:pt x="1448633" y="6516473"/>
                  </a:lnTo>
                  <a:lnTo>
                    <a:pt x="1475089" y="6461812"/>
                  </a:lnTo>
                  <a:lnTo>
                    <a:pt x="1499011" y="6408269"/>
                  </a:lnTo>
                  <a:lnTo>
                    <a:pt x="1520104" y="6356124"/>
                  </a:lnTo>
                  <a:lnTo>
                    <a:pt x="1538070" y="6305654"/>
                  </a:lnTo>
                  <a:lnTo>
                    <a:pt x="1552615" y="6257137"/>
                  </a:lnTo>
                  <a:lnTo>
                    <a:pt x="1563442" y="6210852"/>
                  </a:lnTo>
                  <a:lnTo>
                    <a:pt x="1570255" y="6167077"/>
                  </a:lnTo>
                  <a:lnTo>
                    <a:pt x="1572757" y="6126090"/>
                  </a:lnTo>
                  <a:lnTo>
                    <a:pt x="1570653" y="6088170"/>
                  </a:lnTo>
                  <a:lnTo>
                    <a:pt x="1560294" y="6039109"/>
                  </a:lnTo>
                  <a:lnTo>
                    <a:pt x="1542850" y="5996783"/>
                  </a:lnTo>
                  <a:lnTo>
                    <a:pt x="1519138" y="5960543"/>
                  </a:lnTo>
                  <a:lnTo>
                    <a:pt x="1489971" y="5929742"/>
                  </a:lnTo>
                  <a:lnTo>
                    <a:pt x="1456167" y="5903732"/>
                  </a:lnTo>
                  <a:lnTo>
                    <a:pt x="1418540" y="5881863"/>
                  </a:lnTo>
                  <a:lnTo>
                    <a:pt x="1377906" y="5863488"/>
                  </a:lnTo>
                  <a:lnTo>
                    <a:pt x="1335080" y="5847958"/>
                  </a:lnTo>
                  <a:lnTo>
                    <a:pt x="1290878" y="5834625"/>
                  </a:lnTo>
                  <a:lnTo>
                    <a:pt x="1246115" y="5822842"/>
                  </a:lnTo>
                  <a:lnTo>
                    <a:pt x="1201607" y="5811959"/>
                  </a:lnTo>
                  <a:lnTo>
                    <a:pt x="1136564" y="5795742"/>
                  </a:lnTo>
                  <a:lnTo>
                    <a:pt x="1078523" y="5779157"/>
                  </a:lnTo>
                  <a:lnTo>
                    <a:pt x="1027819" y="5761085"/>
                  </a:lnTo>
                  <a:lnTo>
                    <a:pt x="984786" y="5740407"/>
                  </a:lnTo>
                  <a:lnTo>
                    <a:pt x="949760" y="5716006"/>
                  </a:lnTo>
                  <a:lnTo>
                    <a:pt x="923075" y="5686762"/>
                  </a:lnTo>
                  <a:lnTo>
                    <a:pt x="905065" y="5651558"/>
                  </a:lnTo>
                  <a:lnTo>
                    <a:pt x="896066" y="5609274"/>
                  </a:lnTo>
                  <a:lnTo>
                    <a:pt x="897011" y="5580061"/>
                  </a:lnTo>
                  <a:lnTo>
                    <a:pt x="918421" y="5515743"/>
                  </a:lnTo>
                  <a:lnTo>
                    <a:pt x="937732" y="5481063"/>
                  </a:lnTo>
                  <a:lnTo>
                    <a:pt x="962011" y="5444989"/>
                  </a:lnTo>
                  <a:lnTo>
                    <a:pt x="990680" y="5407732"/>
                  </a:lnTo>
                  <a:lnTo>
                    <a:pt x="1023162" y="5369506"/>
                  </a:lnTo>
                  <a:lnTo>
                    <a:pt x="1058880" y="5330525"/>
                  </a:lnTo>
                  <a:lnTo>
                    <a:pt x="1097255" y="5291003"/>
                  </a:lnTo>
                  <a:lnTo>
                    <a:pt x="1137712" y="5251152"/>
                  </a:lnTo>
                  <a:lnTo>
                    <a:pt x="1179672" y="5211187"/>
                  </a:lnTo>
                  <a:lnTo>
                    <a:pt x="1222557" y="5171319"/>
                  </a:lnTo>
                  <a:lnTo>
                    <a:pt x="1265792" y="5131764"/>
                  </a:lnTo>
                  <a:lnTo>
                    <a:pt x="1308797" y="5092734"/>
                  </a:lnTo>
                  <a:lnTo>
                    <a:pt x="1350523" y="5054868"/>
                  </a:lnTo>
                  <a:lnTo>
                    <a:pt x="1392122" y="5016858"/>
                  </a:lnTo>
                  <a:lnTo>
                    <a:pt x="1433319" y="4978701"/>
                  </a:lnTo>
                  <a:lnTo>
                    <a:pt x="1473839" y="4940392"/>
                  </a:lnTo>
                  <a:lnTo>
                    <a:pt x="1513404" y="4901928"/>
                  </a:lnTo>
                  <a:lnTo>
                    <a:pt x="1551740" y="4863305"/>
                  </a:lnTo>
                  <a:lnTo>
                    <a:pt x="1588570" y="4824519"/>
                  </a:lnTo>
                  <a:lnTo>
                    <a:pt x="1623619" y="4785565"/>
                  </a:lnTo>
                  <a:lnTo>
                    <a:pt x="1656609" y="4746441"/>
                  </a:lnTo>
                  <a:lnTo>
                    <a:pt x="1687267" y="4707142"/>
                  </a:lnTo>
                  <a:lnTo>
                    <a:pt x="1715314" y="4667664"/>
                  </a:lnTo>
                  <a:lnTo>
                    <a:pt x="1740476" y="4628004"/>
                  </a:lnTo>
                  <a:lnTo>
                    <a:pt x="1762477" y="4588157"/>
                  </a:lnTo>
                  <a:lnTo>
                    <a:pt x="1781040" y="4548119"/>
                  </a:lnTo>
                  <a:lnTo>
                    <a:pt x="1795890" y="4507887"/>
                  </a:lnTo>
                  <a:lnTo>
                    <a:pt x="1806750" y="4467456"/>
                  </a:lnTo>
                  <a:lnTo>
                    <a:pt x="1813345" y="4426823"/>
                  </a:lnTo>
                  <a:lnTo>
                    <a:pt x="1815399" y="4385984"/>
                  </a:lnTo>
                  <a:lnTo>
                    <a:pt x="1812635" y="4344935"/>
                  </a:lnTo>
                  <a:lnTo>
                    <a:pt x="1804543" y="4302204"/>
                  </a:lnTo>
                  <a:lnTo>
                    <a:pt x="1791734" y="4262963"/>
                  </a:lnTo>
                  <a:lnTo>
                    <a:pt x="1774466" y="4227030"/>
                  </a:lnTo>
                  <a:lnTo>
                    <a:pt x="1752997" y="4194220"/>
                  </a:lnTo>
                  <a:lnTo>
                    <a:pt x="1727585" y="4164353"/>
                  </a:lnTo>
                  <a:lnTo>
                    <a:pt x="1698487" y="4137244"/>
                  </a:lnTo>
                  <a:lnTo>
                    <a:pt x="1665962" y="4112711"/>
                  </a:lnTo>
                  <a:lnTo>
                    <a:pt x="1630268" y="4090571"/>
                  </a:lnTo>
                  <a:lnTo>
                    <a:pt x="1591662" y="4070643"/>
                  </a:lnTo>
                  <a:lnTo>
                    <a:pt x="1550403" y="4052741"/>
                  </a:lnTo>
                  <a:lnTo>
                    <a:pt x="1506747" y="4036685"/>
                  </a:lnTo>
                  <a:lnTo>
                    <a:pt x="1460954" y="4022291"/>
                  </a:lnTo>
                  <a:lnTo>
                    <a:pt x="1413280" y="4009376"/>
                  </a:lnTo>
                  <a:lnTo>
                    <a:pt x="1363984" y="3997758"/>
                  </a:lnTo>
                  <a:lnTo>
                    <a:pt x="1313324" y="3987254"/>
                  </a:lnTo>
                  <a:lnTo>
                    <a:pt x="1261558" y="3977680"/>
                  </a:lnTo>
                  <a:lnTo>
                    <a:pt x="1208943" y="3968855"/>
                  </a:lnTo>
                  <a:lnTo>
                    <a:pt x="1155737" y="3960596"/>
                  </a:lnTo>
                  <a:lnTo>
                    <a:pt x="1102199" y="3952719"/>
                  </a:lnTo>
                  <a:lnTo>
                    <a:pt x="1048585" y="3945042"/>
                  </a:lnTo>
                  <a:lnTo>
                    <a:pt x="981076" y="3935333"/>
                  </a:lnTo>
                  <a:lnTo>
                    <a:pt x="916152" y="3925452"/>
                  </a:lnTo>
                  <a:lnTo>
                    <a:pt x="854025" y="3915225"/>
                  </a:lnTo>
                  <a:lnTo>
                    <a:pt x="794902" y="3904474"/>
                  </a:lnTo>
                  <a:lnTo>
                    <a:pt x="738993" y="3893023"/>
                  </a:lnTo>
                  <a:lnTo>
                    <a:pt x="686508" y="3880696"/>
                  </a:lnTo>
                  <a:lnTo>
                    <a:pt x="637655" y="3867316"/>
                  </a:lnTo>
                  <a:lnTo>
                    <a:pt x="592646" y="3852707"/>
                  </a:lnTo>
                  <a:lnTo>
                    <a:pt x="551688" y="3836692"/>
                  </a:lnTo>
                  <a:lnTo>
                    <a:pt x="514991" y="3819096"/>
                  </a:lnTo>
                  <a:lnTo>
                    <a:pt x="455218" y="3778453"/>
                  </a:lnTo>
                  <a:lnTo>
                    <a:pt x="415003" y="3729367"/>
                  </a:lnTo>
                  <a:lnTo>
                    <a:pt x="396020" y="3670427"/>
                  </a:lnTo>
                  <a:lnTo>
                    <a:pt x="395014" y="3636821"/>
                  </a:lnTo>
                  <a:lnTo>
                    <a:pt x="398298" y="3609693"/>
                  </a:lnTo>
                  <a:lnTo>
                    <a:pt x="415337" y="3554240"/>
                  </a:lnTo>
                  <a:lnTo>
                    <a:pt x="445446" y="3497360"/>
                  </a:lnTo>
                  <a:lnTo>
                    <a:pt x="487558" y="3439258"/>
                  </a:lnTo>
                  <a:lnTo>
                    <a:pt x="512781" y="3409811"/>
                  </a:lnTo>
                  <a:lnTo>
                    <a:pt x="540605" y="3380135"/>
                  </a:lnTo>
                  <a:lnTo>
                    <a:pt x="570895" y="3350255"/>
                  </a:lnTo>
                  <a:lnTo>
                    <a:pt x="603518" y="3320197"/>
                  </a:lnTo>
                  <a:lnTo>
                    <a:pt x="638342" y="3289985"/>
                  </a:lnTo>
                  <a:lnTo>
                    <a:pt x="675231" y="3259645"/>
                  </a:lnTo>
                  <a:lnTo>
                    <a:pt x="714053" y="3229203"/>
                  </a:lnTo>
                  <a:lnTo>
                    <a:pt x="754675" y="3198683"/>
                  </a:lnTo>
                  <a:lnTo>
                    <a:pt x="796963" y="3168113"/>
                  </a:lnTo>
                  <a:lnTo>
                    <a:pt x="840782" y="3137516"/>
                  </a:lnTo>
                  <a:lnTo>
                    <a:pt x="886001" y="3106918"/>
                  </a:lnTo>
                  <a:lnTo>
                    <a:pt x="932485" y="3076345"/>
                  </a:lnTo>
                  <a:lnTo>
                    <a:pt x="980101" y="3045822"/>
                  </a:lnTo>
                  <a:lnTo>
                    <a:pt x="1028716" y="3015374"/>
                  </a:lnTo>
                  <a:lnTo>
                    <a:pt x="1078195" y="2985027"/>
                  </a:lnTo>
                  <a:lnTo>
                    <a:pt x="1128407" y="2954807"/>
                  </a:lnTo>
                  <a:lnTo>
                    <a:pt x="1179216" y="2924739"/>
                  </a:lnTo>
                  <a:lnTo>
                    <a:pt x="1230489" y="2894847"/>
                  </a:lnTo>
                  <a:lnTo>
                    <a:pt x="1282094" y="2865158"/>
                  </a:lnTo>
                  <a:lnTo>
                    <a:pt x="1333896" y="2835697"/>
                  </a:lnTo>
                  <a:lnTo>
                    <a:pt x="1385762" y="2806490"/>
                  </a:lnTo>
                  <a:lnTo>
                    <a:pt x="1437559" y="2777561"/>
                  </a:lnTo>
                  <a:lnTo>
                    <a:pt x="1489154" y="2748937"/>
                  </a:lnTo>
                  <a:lnTo>
                    <a:pt x="1540411" y="2720642"/>
                  </a:lnTo>
                  <a:lnTo>
                    <a:pt x="1591199" y="2692703"/>
                  </a:lnTo>
                  <a:lnTo>
                    <a:pt x="1641384" y="2665143"/>
                  </a:lnTo>
                  <a:lnTo>
                    <a:pt x="1699774" y="2633036"/>
                  </a:lnTo>
                  <a:lnTo>
                    <a:pt x="1757501" y="2601231"/>
                  </a:lnTo>
                  <a:lnTo>
                    <a:pt x="1814475" y="2569715"/>
                  </a:lnTo>
                  <a:lnTo>
                    <a:pt x="1870603" y="2538477"/>
                  </a:lnTo>
                  <a:lnTo>
                    <a:pt x="1925796" y="2507506"/>
                  </a:lnTo>
                  <a:lnTo>
                    <a:pt x="1979961" y="2476788"/>
                  </a:lnTo>
                  <a:lnTo>
                    <a:pt x="2033009" y="2446312"/>
                  </a:lnTo>
                  <a:lnTo>
                    <a:pt x="2084849" y="2416067"/>
                  </a:lnTo>
                  <a:lnTo>
                    <a:pt x="2135388" y="2386040"/>
                  </a:lnTo>
                  <a:lnTo>
                    <a:pt x="2184537" y="2356220"/>
                  </a:lnTo>
                  <a:lnTo>
                    <a:pt x="2232204" y="2326594"/>
                  </a:lnTo>
                  <a:lnTo>
                    <a:pt x="2278298" y="2297151"/>
                  </a:lnTo>
                  <a:lnTo>
                    <a:pt x="2322729" y="2267879"/>
                  </a:lnTo>
                  <a:lnTo>
                    <a:pt x="2365405" y="2238765"/>
                  </a:lnTo>
                  <a:lnTo>
                    <a:pt x="2376385" y="2230976"/>
                  </a:lnTo>
                </a:path>
                <a:path w="2376805" h="7442834">
                  <a:moveTo>
                    <a:pt x="2376385" y="1057702"/>
                  </a:moveTo>
                  <a:lnTo>
                    <a:pt x="2320686" y="1016687"/>
                  </a:lnTo>
                  <a:lnTo>
                    <a:pt x="2282418" y="990281"/>
                  </a:lnTo>
                  <a:lnTo>
                    <a:pt x="2243315" y="964461"/>
                  </a:lnTo>
                  <a:lnTo>
                    <a:pt x="2203483" y="939202"/>
                  </a:lnTo>
                  <a:lnTo>
                    <a:pt x="2163026" y="914480"/>
                  </a:lnTo>
                  <a:lnTo>
                    <a:pt x="2122051" y="890270"/>
                  </a:lnTo>
                  <a:lnTo>
                    <a:pt x="2080663" y="866550"/>
                  </a:lnTo>
                  <a:lnTo>
                    <a:pt x="2038968" y="843294"/>
                  </a:lnTo>
                  <a:lnTo>
                    <a:pt x="1997071" y="820478"/>
                  </a:lnTo>
                  <a:lnTo>
                    <a:pt x="1955078" y="798078"/>
                  </a:lnTo>
                  <a:lnTo>
                    <a:pt x="1913094" y="776071"/>
                  </a:lnTo>
                  <a:lnTo>
                    <a:pt x="1871224" y="754431"/>
                  </a:lnTo>
                  <a:lnTo>
                    <a:pt x="1829575" y="733134"/>
                  </a:lnTo>
                  <a:lnTo>
                    <a:pt x="1788252" y="712158"/>
                  </a:lnTo>
                  <a:lnTo>
                    <a:pt x="1747360" y="691476"/>
                  </a:lnTo>
                  <a:lnTo>
                    <a:pt x="1608882" y="621059"/>
                  </a:lnTo>
                  <a:lnTo>
                    <a:pt x="1571739" y="599230"/>
                  </a:lnTo>
                  <a:lnTo>
                    <a:pt x="1535861" y="573190"/>
                  </a:lnTo>
                  <a:lnTo>
                    <a:pt x="1500997" y="543459"/>
                  </a:lnTo>
                  <a:lnTo>
                    <a:pt x="1466893" y="510560"/>
                  </a:lnTo>
                  <a:lnTo>
                    <a:pt x="1433299" y="475012"/>
                  </a:lnTo>
                  <a:lnTo>
                    <a:pt x="1399961" y="437336"/>
                  </a:lnTo>
                  <a:lnTo>
                    <a:pt x="1366628" y="398054"/>
                  </a:lnTo>
                  <a:lnTo>
                    <a:pt x="1333048" y="357685"/>
                  </a:lnTo>
                  <a:lnTo>
                    <a:pt x="1302980" y="321474"/>
                  </a:lnTo>
                  <a:lnTo>
                    <a:pt x="1272190" y="285048"/>
                  </a:lnTo>
                  <a:lnTo>
                    <a:pt x="1240530" y="248871"/>
                  </a:lnTo>
                  <a:lnTo>
                    <a:pt x="1207853" y="213407"/>
                  </a:lnTo>
                  <a:lnTo>
                    <a:pt x="1174009" y="179120"/>
                  </a:lnTo>
                  <a:lnTo>
                    <a:pt x="1138852" y="146473"/>
                  </a:lnTo>
                  <a:lnTo>
                    <a:pt x="1102232" y="115931"/>
                  </a:lnTo>
                  <a:lnTo>
                    <a:pt x="1064001" y="87956"/>
                  </a:lnTo>
                  <a:lnTo>
                    <a:pt x="1024012" y="63012"/>
                  </a:lnTo>
                  <a:lnTo>
                    <a:pt x="982115" y="41564"/>
                  </a:lnTo>
                  <a:lnTo>
                    <a:pt x="938164" y="24075"/>
                  </a:lnTo>
                  <a:lnTo>
                    <a:pt x="892010" y="11009"/>
                  </a:lnTo>
                  <a:lnTo>
                    <a:pt x="843504" y="2829"/>
                  </a:lnTo>
                  <a:lnTo>
                    <a:pt x="792499" y="0"/>
                  </a:lnTo>
                  <a:lnTo>
                    <a:pt x="727865" y="2098"/>
                  </a:lnTo>
                  <a:lnTo>
                    <a:pt x="668067" y="8146"/>
                  </a:lnTo>
                  <a:lnTo>
                    <a:pt x="612581" y="17774"/>
                  </a:lnTo>
                  <a:lnTo>
                    <a:pt x="560882" y="30611"/>
                  </a:lnTo>
                  <a:lnTo>
                    <a:pt x="512447" y="46288"/>
                  </a:lnTo>
                  <a:lnTo>
                    <a:pt x="466752" y="64434"/>
                  </a:lnTo>
                  <a:lnTo>
                    <a:pt x="423273" y="84679"/>
                  </a:lnTo>
                  <a:lnTo>
                    <a:pt x="381486" y="106653"/>
                  </a:lnTo>
                  <a:lnTo>
                    <a:pt x="340867" y="129987"/>
                  </a:lnTo>
                  <a:lnTo>
                    <a:pt x="300893" y="154309"/>
                  </a:lnTo>
                  <a:lnTo>
                    <a:pt x="261039" y="179251"/>
                  </a:lnTo>
                  <a:lnTo>
                    <a:pt x="222177" y="203658"/>
                  </a:lnTo>
                  <a:lnTo>
                    <a:pt x="182272" y="228089"/>
                  </a:lnTo>
                  <a:lnTo>
                    <a:pt x="140712" y="252312"/>
                  </a:lnTo>
                  <a:lnTo>
                    <a:pt x="96888" y="276097"/>
                  </a:lnTo>
                  <a:lnTo>
                    <a:pt x="50187" y="299211"/>
                  </a:lnTo>
                  <a:lnTo>
                    <a:pt x="0" y="321424"/>
                  </a:lnTo>
                  <a:lnTo>
                    <a:pt x="62102" y="461944"/>
                  </a:lnTo>
                  <a:lnTo>
                    <a:pt x="74513" y="461142"/>
                  </a:lnTo>
                  <a:lnTo>
                    <a:pt x="102763" y="459958"/>
                  </a:lnTo>
                  <a:lnTo>
                    <a:pt x="131096" y="458906"/>
                  </a:lnTo>
                  <a:lnTo>
                    <a:pt x="143754" y="458499"/>
                  </a:lnTo>
                  <a:lnTo>
                    <a:pt x="185751" y="435948"/>
                  </a:lnTo>
                  <a:lnTo>
                    <a:pt x="229715" y="411130"/>
                  </a:lnTo>
                  <a:lnTo>
                    <a:pt x="273198" y="385682"/>
                  </a:lnTo>
                  <a:lnTo>
                    <a:pt x="313750" y="361241"/>
                  </a:lnTo>
                  <a:lnTo>
                    <a:pt x="348921" y="339445"/>
                  </a:lnTo>
                  <a:lnTo>
                    <a:pt x="389102" y="314299"/>
                  </a:lnTo>
                  <a:lnTo>
                    <a:pt x="428296" y="290527"/>
                  </a:lnTo>
                  <a:lnTo>
                    <a:pt x="467220" y="268428"/>
                  </a:lnTo>
                  <a:lnTo>
                    <a:pt x="506594" y="248304"/>
                  </a:lnTo>
                  <a:lnTo>
                    <a:pt x="547135" y="230453"/>
                  </a:lnTo>
                  <a:lnTo>
                    <a:pt x="589562" y="215176"/>
                  </a:lnTo>
                  <a:lnTo>
                    <a:pt x="634593" y="202771"/>
                  </a:lnTo>
                  <a:lnTo>
                    <a:pt x="682947" y="193540"/>
                  </a:lnTo>
                  <a:lnTo>
                    <a:pt x="735343" y="187781"/>
                  </a:lnTo>
                  <a:lnTo>
                    <a:pt x="792499" y="185795"/>
                  </a:lnTo>
                  <a:lnTo>
                    <a:pt x="836728" y="189251"/>
                  </a:lnTo>
                  <a:lnTo>
                    <a:pt x="878837" y="199213"/>
                  </a:lnTo>
                  <a:lnTo>
                    <a:pt x="919076" y="215071"/>
                  </a:lnTo>
                  <a:lnTo>
                    <a:pt x="957693" y="236215"/>
                  </a:lnTo>
                  <a:lnTo>
                    <a:pt x="994935" y="262034"/>
                  </a:lnTo>
                  <a:lnTo>
                    <a:pt x="1031053" y="291919"/>
                  </a:lnTo>
                  <a:lnTo>
                    <a:pt x="1066292" y="325260"/>
                  </a:lnTo>
                  <a:lnTo>
                    <a:pt x="1100904" y="361447"/>
                  </a:lnTo>
                  <a:lnTo>
                    <a:pt x="1135135" y="399869"/>
                  </a:lnTo>
                  <a:lnTo>
                    <a:pt x="1169234" y="439916"/>
                  </a:lnTo>
                  <a:lnTo>
                    <a:pt x="1203450" y="480980"/>
                  </a:lnTo>
                  <a:lnTo>
                    <a:pt x="1236043" y="520242"/>
                  </a:lnTo>
                  <a:lnTo>
                    <a:pt x="1269119" y="559317"/>
                  </a:lnTo>
                  <a:lnTo>
                    <a:pt x="1302908" y="597736"/>
                  </a:lnTo>
                  <a:lnTo>
                    <a:pt x="1337640" y="635029"/>
                  </a:lnTo>
                  <a:lnTo>
                    <a:pt x="1373546" y="670727"/>
                  </a:lnTo>
                  <a:lnTo>
                    <a:pt x="1410855" y="704359"/>
                  </a:lnTo>
                  <a:lnTo>
                    <a:pt x="1449797" y="735458"/>
                  </a:lnTo>
                  <a:lnTo>
                    <a:pt x="1490603" y="763553"/>
                  </a:lnTo>
                  <a:lnTo>
                    <a:pt x="1533503" y="788174"/>
                  </a:lnTo>
                  <a:lnTo>
                    <a:pt x="1673519" y="859670"/>
                  </a:lnTo>
                  <a:lnTo>
                    <a:pt x="1718774" y="882557"/>
                  </a:lnTo>
                  <a:lnTo>
                    <a:pt x="1764276" y="905667"/>
                  </a:lnTo>
                  <a:lnTo>
                    <a:pt x="1809885" y="929026"/>
                  </a:lnTo>
                  <a:lnTo>
                    <a:pt x="1855460" y="952661"/>
                  </a:lnTo>
                  <a:lnTo>
                    <a:pt x="1900861" y="976599"/>
                  </a:lnTo>
                  <a:lnTo>
                    <a:pt x="1945948" y="1000867"/>
                  </a:lnTo>
                  <a:lnTo>
                    <a:pt x="1990580" y="1025492"/>
                  </a:lnTo>
                  <a:lnTo>
                    <a:pt x="2034616" y="1050500"/>
                  </a:lnTo>
                  <a:lnTo>
                    <a:pt x="2077917" y="1075918"/>
                  </a:lnTo>
                  <a:lnTo>
                    <a:pt x="2120342" y="1101774"/>
                  </a:lnTo>
                  <a:lnTo>
                    <a:pt x="2161749" y="1128094"/>
                  </a:lnTo>
                  <a:lnTo>
                    <a:pt x="2202000" y="1154905"/>
                  </a:lnTo>
                  <a:lnTo>
                    <a:pt x="2240953" y="1182233"/>
                  </a:lnTo>
                  <a:lnTo>
                    <a:pt x="2278468" y="1210107"/>
                  </a:lnTo>
                  <a:lnTo>
                    <a:pt x="2314405" y="1238551"/>
                  </a:lnTo>
                  <a:lnTo>
                    <a:pt x="2348623" y="1267595"/>
                  </a:lnTo>
                  <a:lnTo>
                    <a:pt x="2376385" y="1293049"/>
                  </a:lnTo>
                </a:path>
              </a:pathLst>
            </a:custGeom>
            <a:ln w="10470">
              <a:solidFill>
                <a:srgbClr val="C2D4A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7084814" y="2125316"/>
              <a:ext cx="880110" cy="181610"/>
            </a:xfrm>
            <a:custGeom>
              <a:avLst/>
              <a:gdLst/>
              <a:ahLst/>
              <a:cxnLst/>
              <a:rect l="l" t="t" r="r" b="b"/>
              <a:pathLst>
                <a:path w="880109" h="181610">
                  <a:moveTo>
                    <a:pt x="0" y="8376"/>
                  </a:moveTo>
                  <a:lnTo>
                    <a:pt x="555846" y="56762"/>
                  </a:lnTo>
                  <a:lnTo>
                    <a:pt x="7874" y="181345"/>
                  </a:lnTo>
                  <a:lnTo>
                    <a:pt x="879491" y="75495"/>
                  </a:lnTo>
                  <a:lnTo>
                    <a:pt x="841262" y="0"/>
                  </a:lnTo>
                  <a:lnTo>
                    <a:pt x="0" y="8376"/>
                  </a:lnTo>
                  <a:close/>
                </a:path>
              </a:pathLst>
            </a:custGeom>
            <a:ln w="10470">
              <a:solidFill>
                <a:srgbClr val="C2D4A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49194" y="8780245"/>
              <a:ext cx="19455130" cy="2528570"/>
            </a:xfrm>
            <a:custGeom>
              <a:avLst/>
              <a:gdLst/>
              <a:ahLst/>
              <a:cxnLst/>
              <a:rect l="l" t="t" r="r" b="b"/>
              <a:pathLst>
                <a:path w="19455130" h="2528570">
                  <a:moveTo>
                    <a:pt x="19454905" y="0"/>
                  </a:moveTo>
                  <a:lnTo>
                    <a:pt x="0" y="0"/>
                  </a:lnTo>
                  <a:lnTo>
                    <a:pt x="0" y="2528310"/>
                  </a:lnTo>
                  <a:lnTo>
                    <a:pt x="19454905" y="2528310"/>
                  </a:lnTo>
                  <a:lnTo>
                    <a:pt x="19454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403096" y="9394056"/>
              <a:ext cx="929005" cy="403225"/>
            </a:xfrm>
            <a:custGeom>
              <a:avLst/>
              <a:gdLst/>
              <a:ahLst/>
              <a:cxnLst/>
              <a:rect l="l" t="t" r="r" b="b"/>
              <a:pathLst>
                <a:path w="929005" h="403225">
                  <a:moveTo>
                    <a:pt x="279755" y="156667"/>
                  </a:moveTo>
                  <a:lnTo>
                    <a:pt x="142659" y="156667"/>
                  </a:lnTo>
                  <a:lnTo>
                    <a:pt x="148272" y="216535"/>
                  </a:lnTo>
                  <a:lnTo>
                    <a:pt x="201422" y="216535"/>
                  </a:lnTo>
                  <a:lnTo>
                    <a:pt x="201422" y="334606"/>
                  </a:lnTo>
                  <a:lnTo>
                    <a:pt x="183667" y="337400"/>
                  </a:lnTo>
                  <a:lnTo>
                    <a:pt x="166484" y="339318"/>
                  </a:lnTo>
                  <a:lnTo>
                    <a:pt x="148272" y="340194"/>
                  </a:lnTo>
                  <a:lnTo>
                    <a:pt x="125310" y="335902"/>
                  </a:lnTo>
                  <a:lnTo>
                    <a:pt x="102603" y="317182"/>
                  </a:lnTo>
                  <a:lnTo>
                    <a:pt x="85242" y="275285"/>
                  </a:lnTo>
                  <a:lnTo>
                    <a:pt x="78333" y="201434"/>
                  </a:lnTo>
                  <a:lnTo>
                    <a:pt x="87261" y="130505"/>
                  </a:lnTo>
                  <a:lnTo>
                    <a:pt x="109880" y="88480"/>
                  </a:lnTo>
                  <a:lnTo>
                    <a:pt x="139941" y="68376"/>
                  </a:lnTo>
                  <a:lnTo>
                    <a:pt x="171208" y="63220"/>
                  </a:lnTo>
                  <a:lnTo>
                    <a:pt x="194995" y="63538"/>
                  </a:lnTo>
                  <a:lnTo>
                    <a:pt x="212483" y="65671"/>
                  </a:lnTo>
                  <a:lnTo>
                    <a:pt x="232270" y="71488"/>
                  </a:lnTo>
                  <a:lnTo>
                    <a:pt x="262978" y="82804"/>
                  </a:lnTo>
                  <a:lnTo>
                    <a:pt x="262978" y="20154"/>
                  </a:lnTo>
                  <a:lnTo>
                    <a:pt x="256501" y="17005"/>
                  </a:lnTo>
                  <a:lnTo>
                    <a:pt x="238074" y="10071"/>
                  </a:lnTo>
                  <a:lnTo>
                    <a:pt x="209156" y="3149"/>
                  </a:lnTo>
                  <a:lnTo>
                    <a:pt x="171208" y="0"/>
                  </a:lnTo>
                  <a:lnTo>
                    <a:pt x="137236" y="2286"/>
                  </a:lnTo>
                  <a:lnTo>
                    <a:pt x="71170" y="26339"/>
                  </a:lnTo>
                  <a:lnTo>
                    <a:pt x="42900" y="52019"/>
                  </a:lnTo>
                  <a:lnTo>
                    <a:pt x="20332" y="89395"/>
                  </a:lnTo>
                  <a:lnTo>
                    <a:pt x="5397" y="140423"/>
                  </a:lnTo>
                  <a:lnTo>
                    <a:pt x="0" y="207035"/>
                  </a:lnTo>
                  <a:lnTo>
                    <a:pt x="6057" y="282549"/>
                  </a:lnTo>
                  <a:lnTo>
                    <a:pt x="22694" y="335889"/>
                  </a:lnTo>
                  <a:lnTo>
                    <a:pt x="47625" y="370840"/>
                  </a:lnTo>
                  <a:lnTo>
                    <a:pt x="113258" y="400570"/>
                  </a:lnTo>
                  <a:lnTo>
                    <a:pt x="149390" y="402869"/>
                  </a:lnTo>
                  <a:lnTo>
                    <a:pt x="186055" y="402551"/>
                  </a:lnTo>
                  <a:lnTo>
                    <a:pt x="211848" y="400354"/>
                  </a:lnTo>
                  <a:lnTo>
                    <a:pt x="239014" y="394373"/>
                  </a:lnTo>
                  <a:lnTo>
                    <a:pt x="279755" y="382727"/>
                  </a:lnTo>
                  <a:lnTo>
                    <a:pt x="279755" y="156667"/>
                  </a:lnTo>
                  <a:close/>
                </a:path>
                <a:path w="929005" h="403225">
                  <a:moveTo>
                    <a:pt x="604278" y="156667"/>
                  </a:moveTo>
                  <a:lnTo>
                    <a:pt x="467194" y="156667"/>
                  </a:lnTo>
                  <a:lnTo>
                    <a:pt x="472795" y="216535"/>
                  </a:lnTo>
                  <a:lnTo>
                    <a:pt x="525957" y="216535"/>
                  </a:lnTo>
                  <a:lnTo>
                    <a:pt x="525957" y="334606"/>
                  </a:lnTo>
                  <a:lnTo>
                    <a:pt x="508190" y="337400"/>
                  </a:lnTo>
                  <a:lnTo>
                    <a:pt x="491020" y="339318"/>
                  </a:lnTo>
                  <a:lnTo>
                    <a:pt x="472795" y="340194"/>
                  </a:lnTo>
                  <a:lnTo>
                    <a:pt x="449821" y="335902"/>
                  </a:lnTo>
                  <a:lnTo>
                    <a:pt x="427126" y="317182"/>
                  </a:lnTo>
                  <a:lnTo>
                    <a:pt x="409765" y="275285"/>
                  </a:lnTo>
                  <a:lnTo>
                    <a:pt x="402856" y="201434"/>
                  </a:lnTo>
                  <a:lnTo>
                    <a:pt x="411784" y="130505"/>
                  </a:lnTo>
                  <a:lnTo>
                    <a:pt x="434403" y="88480"/>
                  </a:lnTo>
                  <a:lnTo>
                    <a:pt x="464464" y="68376"/>
                  </a:lnTo>
                  <a:lnTo>
                    <a:pt x="495731" y="63220"/>
                  </a:lnTo>
                  <a:lnTo>
                    <a:pt x="519518" y="63538"/>
                  </a:lnTo>
                  <a:lnTo>
                    <a:pt x="537006" y="65671"/>
                  </a:lnTo>
                  <a:lnTo>
                    <a:pt x="556806" y="71488"/>
                  </a:lnTo>
                  <a:lnTo>
                    <a:pt x="587502" y="82804"/>
                  </a:lnTo>
                  <a:lnTo>
                    <a:pt x="587502" y="20154"/>
                  </a:lnTo>
                  <a:lnTo>
                    <a:pt x="581037" y="17005"/>
                  </a:lnTo>
                  <a:lnTo>
                    <a:pt x="562597" y="10071"/>
                  </a:lnTo>
                  <a:lnTo>
                    <a:pt x="533679" y="3149"/>
                  </a:lnTo>
                  <a:lnTo>
                    <a:pt x="495731" y="0"/>
                  </a:lnTo>
                  <a:lnTo>
                    <a:pt x="461759" y="2286"/>
                  </a:lnTo>
                  <a:lnTo>
                    <a:pt x="395706" y="26339"/>
                  </a:lnTo>
                  <a:lnTo>
                    <a:pt x="367423" y="52019"/>
                  </a:lnTo>
                  <a:lnTo>
                    <a:pt x="344868" y="89395"/>
                  </a:lnTo>
                  <a:lnTo>
                    <a:pt x="329933" y="140423"/>
                  </a:lnTo>
                  <a:lnTo>
                    <a:pt x="324523" y="207035"/>
                  </a:lnTo>
                  <a:lnTo>
                    <a:pt x="330581" y="282549"/>
                  </a:lnTo>
                  <a:lnTo>
                    <a:pt x="347218" y="335889"/>
                  </a:lnTo>
                  <a:lnTo>
                    <a:pt x="372148" y="370840"/>
                  </a:lnTo>
                  <a:lnTo>
                    <a:pt x="437781" y="400570"/>
                  </a:lnTo>
                  <a:lnTo>
                    <a:pt x="473913" y="402869"/>
                  </a:lnTo>
                  <a:lnTo>
                    <a:pt x="510578" y="402551"/>
                  </a:lnTo>
                  <a:lnTo>
                    <a:pt x="536371" y="400354"/>
                  </a:lnTo>
                  <a:lnTo>
                    <a:pt x="563537" y="394373"/>
                  </a:lnTo>
                  <a:lnTo>
                    <a:pt x="604278" y="382727"/>
                  </a:lnTo>
                  <a:lnTo>
                    <a:pt x="604278" y="156667"/>
                  </a:lnTo>
                  <a:close/>
                </a:path>
                <a:path w="929005" h="403225">
                  <a:moveTo>
                    <a:pt x="928814" y="201434"/>
                  </a:moveTo>
                  <a:lnTo>
                    <a:pt x="924712" y="136842"/>
                  </a:lnTo>
                  <a:lnTo>
                    <a:pt x="912723" y="87972"/>
                  </a:lnTo>
                  <a:lnTo>
                    <a:pt x="893318" y="52705"/>
                  </a:lnTo>
                  <a:lnTo>
                    <a:pt x="850468" y="21717"/>
                  </a:lnTo>
                  <a:lnTo>
                    <a:pt x="850468" y="201434"/>
                  </a:lnTo>
                  <a:lnTo>
                    <a:pt x="844575" y="271602"/>
                  </a:lnTo>
                  <a:lnTo>
                    <a:pt x="827608" y="312496"/>
                  </a:lnTo>
                  <a:lnTo>
                    <a:pt x="800671" y="331571"/>
                  </a:lnTo>
                  <a:lnTo>
                    <a:pt x="764870" y="336270"/>
                  </a:lnTo>
                  <a:lnTo>
                    <a:pt x="744156" y="336270"/>
                  </a:lnTo>
                  <a:lnTo>
                    <a:pt x="744156" y="66573"/>
                  </a:lnTo>
                  <a:lnTo>
                    <a:pt x="769340" y="66573"/>
                  </a:lnTo>
                  <a:lnTo>
                    <a:pt x="803262" y="71437"/>
                  </a:lnTo>
                  <a:lnTo>
                    <a:pt x="828789" y="90779"/>
                  </a:lnTo>
                  <a:lnTo>
                    <a:pt x="844880" y="131737"/>
                  </a:lnTo>
                  <a:lnTo>
                    <a:pt x="850468" y="201434"/>
                  </a:lnTo>
                  <a:lnTo>
                    <a:pt x="850468" y="21717"/>
                  </a:lnTo>
                  <a:lnTo>
                    <a:pt x="834123" y="14566"/>
                  </a:lnTo>
                  <a:lnTo>
                    <a:pt x="795274" y="7480"/>
                  </a:lnTo>
                  <a:lnTo>
                    <a:pt x="750900" y="5600"/>
                  </a:lnTo>
                  <a:lnTo>
                    <a:pt x="665848" y="5600"/>
                  </a:lnTo>
                  <a:lnTo>
                    <a:pt x="665848" y="397268"/>
                  </a:lnTo>
                  <a:lnTo>
                    <a:pt x="750900" y="397268"/>
                  </a:lnTo>
                  <a:lnTo>
                    <a:pt x="795274" y="395173"/>
                  </a:lnTo>
                  <a:lnTo>
                    <a:pt x="834123" y="387616"/>
                  </a:lnTo>
                  <a:lnTo>
                    <a:pt x="893318" y="348513"/>
                  </a:lnTo>
                  <a:lnTo>
                    <a:pt x="900036" y="336270"/>
                  </a:lnTo>
                  <a:lnTo>
                    <a:pt x="912723" y="313169"/>
                  </a:lnTo>
                  <a:lnTo>
                    <a:pt x="924712" y="264782"/>
                  </a:lnTo>
                  <a:lnTo>
                    <a:pt x="928814" y="2014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499398" y="9388455"/>
              <a:ext cx="1747520" cy="408940"/>
            </a:xfrm>
            <a:custGeom>
              <a:avLst/>
              <a:gdLst/>
              <a:ahLst/>
              <a:cxnLst/>
              <a:rect l="l" t="t" r="r" b="b"/>
              <a:pathLst>
                <a:path w="1747520" h="408940">
                  <a:moveTo>
                    <a:pt x="235026" y="207035"/>
                  </a:moveTo>
                  <a:lnTo>
                    <a:pt x="230860" y="141389"/>
                  </a:lnTo>
                  <a:lnTo>
                    <a:pt x="218833" y="92113"/>
                  </a:lnTo>
                  <a:lnTo>
                    <a:pt x="199656" y="56896"/>
                  </a:lnTo>
                  <a:lnTo>
                    <a:pt x="198005" y="55397"/>
                  </a:lnTo>
                  <a:lnTo>
                    <a:pt x="184658" y="43205"/>
                  </a:lnTo>
                  <a:lnTo>
                    <a:pt x="184658" y="207035"/>
                  </a:lnTo>
                  <a:lnTo>
                    <a:pt x="179489" y="274586"/>
                  </a:lnTo>
                  <a:lnTo>
                    <a:pt x="164515" y="318655"/>
                  </a:lnTo>
                  <a:lnTo>
                    <a:pt x="140538" y="344131"/>
                  </a:lnTo>
                  <a:lnTo>
                    <a:pt x="108381" y="355841"/>
                  </a:lnTo>
                  <a:lnTo>
                    <a:pt x="68834" y="358660"/>
                  </a:lnTo>
                  <a:lnTo>
                    <a:pt x="50368" y="358660"/>
                  </a:lnTo>
                  <a:lnTo>
                    <a:pt x="50368" y="55397"/>
                  </a:lnTo>
                  <a:lnTo>
                    <a:pt x="73304" y="55397"/>
                  </a:lnTo>
                  <a:lnTo>
                    <a:pt x="141503" y="68808"/>
                  </a:lnTo>
                  <a:lnTo>
                    <a:pt x="179527" y="137972"/>
                  </a:lnTo>
                  <a:lnTo>
                    <a:pt x="184658" y="207035"/>
                  </a:lnTo>
                  <a:lnTo>
                    <a:pt x="184658" y="43205"/>
                  </a:lnTo>
                  <a:lnTo>
                    <a:pt x="174015" y="33477"/>
                  </a:lnTo>
                  <a:lnTo>
                    <a:pt x="142646" y="19570"/>
                  </a:lnTo>
                  <a:lnTo>
                    <a:pt x="106222" y="12903"/>
                  </a:lnTo>
                  <a:lnTo>
                    <a:pt x="65481" y="11188"/>
                  </a:lnTo>
                  <a:lnTo>
                    <a:pt x="0" y="11188"/>
                  </a:lnTo>
                  <a:lnTo>
                    <a:pt x="0" y="402869"/>
                  </a:lnTo>
                  <a:lnTo>
                    <a:pt x="59880" y="402869"/>
                  </a:lnTo>
                  <a:lnTo>
                    <a:pt x="101295" y="401066"/>
                  </a:lnTo>
                  <a:lnTo>
                    <a:pt x="138645" y="394195"/>
                  </a:lnTo>
                  <a:lnTo>
                    <a:pt x="171094" y="380060"/>
                  </a:lnTo>
                  <a:lnTo>
                    <a:pt x="195313" y="358660"/>
                  </a:lnTo>
                  <a:lnTo>
                    <a:pt x="197802" y="356463"/>
                  </a:lnTo>
                  <a:lnTo>
                    <a:pt x="217919" y="321233"/>
                  </a:lnTo>
                  <a:lnTo>
                    <a:pt x="230606" y="272148"/>
                  </a:lnTo>
                  <a:lnTo>
                    <a:pt x="235026" y="207035"/>
                  </a:lnTo>
                  <a:close/>
                </a:path>
                <a:path w="1747520" h="408940">
                  <a:moveTo>
                    <a:pt x="438124" y="104076"/>
                  </a:moveTo>
                  <a:lnTo>
                    <a:pt x="423570" y="100723"/>
                  </a:lnTo>
                  <a:lnTo>
                    <a:pt x="413499" y="100723"/>
                  </a:lnTo>
                  <a:lnTo>
                    <a:pt x="387032" y="101422"/>
                  </a:lnTo>
                  <a:lnTo>
                    <a:pt x="371690" y="106324"/>
                  </a:lnTo>
                  <a:lnTo>
                    <a:pt x="361581" y="119608"/>
                  </a:lnTo>
                  <a:lnTo>
                    <a:pt x="350837" y="145491"/>
                  </a:lnTo>
                  <a:lnTo>
                    <a:pt x="343560" y="106324"/>
                  </a:lnTo>
                  <a:lnTo>
                    <a:pt x="304952" y="106324"/>
                  </a:lnTo>
                  <a:lnTo>
                    <a:pt x="304952" y="402882"/>
                  </a:lnTo>
                  <a:lnTo>
                    <a:pt x="355307" y="402882"/>
                  </a:lnTo>
                  <a:lnTo>
                    <a:pt x="355307" y="176834"/>
                  </a:lnTo>
                  <a:lnTo>
                    <a:pt x="358635" y="173151"/>
                  </a:lnTo>
                  <a:lnTo>
                    <a:pt x="368033" y="165074"/>
                  </a:lnTo>
                  <a:lnTo>
                    <a:pt x="382689" y="156997"/>
                  </a:lnTo>
                  <a:lnTo>
                    <a:pt x="401294" y="153416"/>
                  </a:lnTo>
                  <a:lnTo>
                    <a:pt x="413334" y="153416"/>
                  </a:lnTo>
                  <a:lnTo>
                    <a:pt x="420979" y="154025"/>
                  </a:lnTo>
                  <a:lnTo>
                    <a:pt x="428104" y="155676"/>
                  </a:lnTo>
                  <a:lnTo>
                    <a:pt x="438124" y="158915"/>
                  </a:lnTo>
                  <a:lnTo>
                    <a:pt x="438124" y="153416"/>
                  </a:lnTo>
                  <a:lnTo>
                    <a:pt x="438124" y="145491"/>
                  </a:lnTo>
                  <a:lnTo>
                    <a:pt x="438124" y="104076"/>
                  </a:lnTo>
                  <a:close/>
                </a:path>
                <a:path w="1747520" h="408940">
                  <a:moveTo>
                    <a:pt x="681520" y="254584"/>
                  </a:moveTo>
                  <a:lnTo>
                    <a:pt x="680275" y="235559"/>
                  </a:lnTo>
                  <a:lnTo>
                    <a:pt x="677176" y="188302"/>
                  </a:lnTo>
                  <a:lnTo>
                    <a:pt x="661009" y="143865"/>
                  </a:lnTo>
                  <a:lnTo>
                    <a:pt x="656310" y="138772"/>
                  </a:lnTo>
                  <a:lnTo>
                    <a:pt x="636397" y="117170"/>
                  </a:lnTo>
                  <a:lnTo>
                    <a:pt x="631710" y="115125"/>
                  </a:lnTo>
                  <a:lnTo>
                    <a:pt x="631710" y="235559"/>
                  </a:lnTo>
                  <a:lnTo>
                    <a:pt x="513664" y="235559"/>
                  </a:lnTo>
                  <a:lnTo>
                    <a:pt x="519099" y="187159"/>
                  </a:lnTo>
                  <a:lnTo>
                    <a:pt x="531622" y="157581"/>
                  </a:lnTo>
                  <a:lnTo>
                    <a:pt x="550557" y="142798"/>
                  </a:lnTo>
                  <a:lnTo>
                    <a:pt x="575195" y="138772"/>
                  </a:lnTo>
                  <a:lnTo>
                    <a:pt x="596773" y="142087"/>
                  </a:lnTo>
                  <a:lnTo>
                    <a:pt x="614781" y="155689"/>
                  </a:lnTo>
                  <a:lnTo>
                    <a:pt x="627126" y="185039"/>
                  </a:lnTo>
                  <a:lnTo>
                    <a:pt x="631710" y="235559"/>
                  </a:lnTo>
                  <a:lnTo>
                    <a:pt x="631710" y="115125"/>
                  </a:lnTo>
                  <a:lnTo>
                    <a:pt x="606666" y="104152"/>
                  </a:lnTo>
                  <a:lnTo>
                    <a:pt x="575195" y="100723"/>
                  </a:lnTo>
                  <a:lnTo>
                    <a:pt x="541858" y="104749"/>
                  </a:lnTo>
                  <a:lnTo>
                    <a:pt x="511390" y="118948"/>
                  </a:lnTo>
                  <a:lnTo>
                    <a:pt x="486410" y="146532"/>
                  </a:lnTo>
                  <a:lnTo>
                    <a:pt x="469519" y="190677"/>
                  </a:lnTo>
                  <a:lnTo>
                    <a:pt x="463308" y="254584"/>
                  </a:lnTo>
                  <a:lnTo>
                    <a:pt x="470814" y="325170"/>
                  </a:lnTo>
                  <a:lnTo>
                    <a:pt x="490855" y="370154"/>
                  </a:lnTo>
                  <a:lnTo>
                    <a:pt x="519734" y="395236"/>
                  </a:lnTo>
                  <a:lnTo>
                    <a:pt x="553745" y="406120"/>
                  </a:lnTo>
                  <a:lnTo>
                    <a:pt x="589178" y="408482"/>
                  </a:lnTo>
                  <a:lnTo>
                    <a:pt x="611784" y="408254"/>
                  </a:lnTo>
                  <a:lnTo>
                    <a:pt x="627316" y="406730"/>
                  </a:lnTo>
                  <a:lnTo>
                    <a:pt x="642937" y="402577"/>
                  </a:lnTo>
                  <a:lnTo>
                    <a:pt x="665861" y="394474"/>
                  </a:lnTo>
                  <a:lnTo>
                    <a:pt x="665861" y="364286"/>
                  </a:lnTo>
                  <a:lnTo>
                    <a:pt x="665861" y="349707"/>
                  </a:lnTo>
                  <a:lnTo>
                    <a:pt x="657898" y="351980"/>
                  </a:lnTo>
                  <a:lnTo>
                    <a:pt x="638225" y="356997"/>
                  </a:lnTo>
                  <a:lnTo>
                    <a:pt x="613206" y="362000"/>
                  </a:lnTo>
                  <a:lnTo>
                    <a:pt x="589178" y="364286"/>
                  </a:lnTo>
                  <a:lnTo>
                    <a:pt x="565569" y="362966"/>
                  </a:lnTo>
                  <a:lnTo>
                    <a:pt x="541274" y="352945"/>
                  </a:lnTo>
                  <a:lnTo>
                    <a:pt x="521970" y="325170"/>
                  </a:lnTo>
                  <a:lnTo>
                    <a:pt x="513080" y="270268"/>
                  </a:lnTo>
                  <a:lnTo>
                    <a:pt x="680948" y="270268"/>
                  </a:lnTo>
                  <a:lnTo>
                    <a:pt x="681520" y="254584"/>
                  </a:lnTo>
                  <a:close/>
                </a:path>
                <a:path w="1747520" h="408940">
                  <a:moveTo>
                    <a:pt x="978065" y="189128"/>
                  </a:moveTo>
                  <a:lnTo>
                    <a:pt x="971702" y="146519"/>
                  </a:lnTo>
                  <a:lnTo>
                    <a:pt x="953998" y="119329"/>
                  </a:lnTo>
                  <a:lnTo>
                    <a:pt x="927074" y="104940"/>
                  </a:lnTo>
                  <a:lnTo>
                    <a:pt x="893000" y="100723"/>
                  </a:lnTo>
                  <a:lnTo>
                    <a:pt x="862241" y="101384"/>
                  </a:lnTo>
                  <a:lnTo>
                    <a:pt x="842022" y="105968"/>
                  </a:lnTo>
                  <a:lnTo>
                    <a:pt x="823379" y="118427"/>
                  </a:lnTo>
                  <a:lnTo>
                    <a:pt x="797331" y="142684"/>
                  </a:lnTo>
                  <a:lnTo>
                    <a:pt x="786130" y="106324"/>
                  </a:lnTo>
                  <a:lnTo>
                    <a:pt x="748652" y="106324"/>
                  </a:lnTo>
                  <a:lnTo>
                    <a:pt x="748652" y="402869"/>
                  </a:lnTo>
                  <a:lnTo>
                    <a:pt x="799007" y="402869"/>
                  </a:lnTo>
                  <a:lnTo>
                    <a:pt x="799007" y="175704"/>
                  </a:lnTo>
                  <a:lnTo>
                    <a:pt x="805942" y="171069"/>
                  </a:lnTo>
                  <a:lnTo>
                    <a:pt x="824255" y="160883"/>
                  </a:lnTo>
                  <a:lnTo>
                    <a:pt x="850226" y="150685"/>
                  </a:lnTo>
                  <a:lnTo>
                    <a:pt x="880135" y="146050"/>
                  </a:lnTo>
                  <a:lnTo>
                    <a:pt x="897013" y="146837"/>
                  </a:lnTo>
                  <a:lnTo>
                    <a:pt x="912329" y="151574"/>
                  </a:lnTo>
                  <a:lnTo>
                    <a:pt x="923429" y="163753"/>
                  </a:lnTo>
                  <a:lnTo>
                    <a:pt x="927709" y="186893"/>
                  </a:lnTo>
                  <a:lnTo>
                    <a:pt x="927709" y="402869"/>
                  </a:lnTo>
                  <a:lnTo>
                    <a:pt x="978065" y="402869"/>
                  </a:lnTo>
                  <a:lnTo>
                    <a:pt x="978065" y="189128"/>
                  </a:lnTo>
                  <a:close/>
                </a:path>
                <a:path w="1747520" h="408940">
                  <a:moveTo>
                    <a:pt x="1196276" y="355892"/>
                  </a:moveTo>
                  <a:lnTo>
                    <a:pt x="1191006" y="357454"/>
                  </a:lnTo>
                  <a:lnTo>
                    <a:pt x="1178013" y="360908"/>
                  </a:lnTo>
                  <a:lnTo>
                    <a:pt x="1161580" y="364363"/>
                  </a:lnTo>
                  <a:lnTo>
                    <a:pt x="1145933" y="365937"/>
                  </a:lnTo>
                  <a:lnTo>
                    <a:pt x="1133513" y="364921"/>
                  </a:lnTo>
                  <a:lnTo>
                    <a:pt x="1124788" y="360692"/>
                  </a:lnTo>
                  <a:lnTo>
                    <a:pt x="1119632" y="351536"/>
                  </a:lnTo>
                  <a:lnTo>
                    <a:pt x="1117942" y="335724"/>
                  </a:lnTo>
                  <a:lnTo>
                    <a:pt x="1117942" y="144932"/>
                  </a:lnTo>
                  <a:lnTo>
                    <a:pt x="1179474" y="144932"/>
                  </a:lnTo>
                  <a:lnTo>
                    <a:pt x="1185075" y="106324"/>
                  </a:lnTo>
                  <a:lnTo>
                    <a:pt x="1117942" y="106324"/>
                  </a:lnTo>
                  <a:lnTo>
                    <a:pt x="1117942" y="16802"/>
                  </a:lnTo>
                  <a:lnTo>
                    <a:pt x="1069809" y="39179"/>
                  </a:lnTo>
                  <a:lnTo>
                    <a:pt x="1067587" y="106324"/>
                  </a:lnTo>
                  <a:lnTo>
                    <a:pt x="1017219" y="106324"/>
                  </a:lnTo>
                  <a:lnTo>
                    <a:pt x="1017219" y="144932"/>
                  </a:lnTo>
                  <a:lnTo>
                    <a:pt x="1067587" y="144932"/>
                  </a:lnTo>
                  <a:lnTo>
                    <a:pt x="1067587" y="334048"/>
                  </a:lnTo>
                  <a:lnTo>
                    <a:pt x="1072095" y="370230"/>
                  </a:lnTo>
                  <a:lnTo>
                    <a:pt x="1085215" y="393090"/>
                  </a:lnTo>
                  <a:lnTo>
                    <a:pt x="1106297" y="405028"/>
                  </a:lnTo>
                  <a:lnTo>
                    <a:pt x="1134706" y="408470"/>
                  </a:lnTo>
                  <a:lnTo>
                    <a:pt x="1153617" y="408317"/>
                  </a:lnTo>
                  <a:lnTo>
                    <a:pt x="1166329" y="407212"/>
                  </a:lnTo>
                  <a:lnTo>
                    <a:pt x="1178623" y="404215"/>
                  </a:lnTo>
                  <a:lnTo>
                    <a:pt x="1196276" y="398399"/>
                  </a:lnTo>
                  <a:lnTo>
                    <a:pt x="1196276" y="355892"/>
                  </a:lnTo>
                  <a:close/>
                </a:path>
                <a:path w="1747520" h="408940">
                  <a:moveTo>
                    <a:pt x="1462049" y="189128"/>
                  </a:moveTo>
                  <a:lnTo>
                    <a:pt x="1455674" y="146519"/>
                  </a:lnTo>
                  <a:lnTo>
                    <a:pt x="1437982" y="119329"/>
                  </a:lnTo>
                  <a:lnTo>
                    <a:pt x="1411058" y="104940"/>
                  </a:lnTo>
                  <a:lnTo>
                    <a:pt x="1376997" y="100723"/>
                  </a:lnTo>
                  <a:lnTo>
                    <a:pt x="1346885" y="101371"/>
                  </a:lnTo>
                  <a:lnTo>
                    <a:pt x="1327061" y="105905"/>
                  </a:lnTo>
                  <a:lnTo>
                    <a:pt x="1308696" y="118198"/>
                  </a:lnTo>
                  <a:lnTo>
                    <a:pt x="1282979" y="142125"/>
                  </a:lnTo>
                  <a:lnTo>
                    <a:pt x="1282979" y="0"/>
                  </a:lnTo>
                  <a:lnTo>
                    <a:pt x="1232611" y="0"/>
                  </a:lnTo>
                  <a:lnTo>
                    <a:pt x="1232611" y="402869"/>
                  </a:lnTo>
                  <a:lnTo>
                    <a:pt x="1282979" y="402869"/>
                  </a:lnTo>
                  <a:lnTo>
                    <a:pt x="1282979" y="176822"/>
                  </a:lnTo>
                  <a:lnTo>
                    <a:pt x="1290307" y="172097"/>
                  </a:lnTo>
                  <a:lnTo>
                    <a:pt x="1309281" y="161709"/>
                  </a:lnTo>
                  <a:lnTo>
                    <a:pt x="1335392" y="151320"/>
                  </a:lnTo>
                  <a:lnTo>
                    <a:pt x="1364107" y="146596"/>
                  </a:lnTo>
                  <a:lnTo>
                    <a:pt x="1382890" y="147637"/>
                  </a:lnTo>
                  <a:lnTo>
                    <a:pt x="1397977" y="152755"/>
                  </a:lnTo>
                  <a:lnTo>
                    <a:pt x="1408036" y="165011"/>
                  </a:lnTo>
                  <a:lnTo>
                    <a:pt x="1411693" y="187452"/>
                  </a:lnTo>
                  <a:lnTo>
                    <a:pt x="1411693" y="402869"/>
                  </a:lnTo>
                  <a:lnTo>
                    <a:pt x="1462049" y="402869"/>
                  </a:lnTo>
                  <a:lnTo>
                    <a:pt x="1462049" y="189128"/>
                  </a:lnTo>
                  <a:close/>
                </a:path>
                <a:path w="1747520" h="408940">
                  <a:moveTo>
                    <a:pt x="1747405" y="254584"/>
                  </a:moveTo>
                  <a:lnTo>
                    <a:pt x="1746161" y="235559"/>
                  </a:lnTo>
                  <a:lnTo>
                    <a:pt x="1743062" y="188302"/>
                  </a:lnTo>
                  <a:lnTo>
                    <a:pt x="1726895" y="143865"/>
                  </a:lnTo>
                  <a:lnTo>
                    <a:pt x="1722196" y="138772"/>
                  </a:lnTo>
                  <a:lnTo>
                    <a:pt x="1702282" y="117170"/>
                  </a:lnTo>
                  <a:lnTo>
                    <a:pt x="1697596" y="115125"/>
                  </a:lnTo>
                  <a:lnTo>
                    <a:pt x="1697596" y="235559"/>
                  </a:lnTo>
                  <a:lnTo>
                    <a:pt x="1579537" y="235559"/>
                  </a:lnTo>
                  <a:lnTo>
                    <a:pt x="1584985" y="187159"/>
                  </a:lnTo>
                  <a:lnTo>
                    <a:pt x="1597507" y="157581"/>
                  </a:lnTo>
                  <a:lnTo>
                    <a:pt x="1616443" y="142798"/>
                  </a:lnTo>
                  <a:lnTo>
                    <a:pt x="1641094" y="138772"/>
                  </a:lnTo>
                  <a:lnTo>
                    <a:pt x="1662671" y="142087"/>
                  </a:lnTo>
                  <a:lnTo>
                    <a:pt x="1680679" y="155689"/>
                  </a:lnTo>
                  <a:lnTo>
                    <a:pt x="1693024" y="185039"/>
                  </a:lnTo>
                  <a:lnTo>
                    <a:pt x="1697596" y="235559"/>
                  </a:lnTo>
                  <a:lnTo>
                    <a:pt x="1697596" y="115125"/>
                  </a:lnTo>
                  <a:lnTo>
                    <a:pt x="1672564" y="104152"/>
                  </a:lnTo>
                  <a:lnTo>
                    <a:pt x="1641094" y="100723"/>
                  </a:lnTo>
                  <a:lnTo>
                    <a:pt x="1607743" y="104749"/>
                  </a:lnTo>
                  <a:lnTo>
                    <a:pt x="1577276" y="118948"/>
                  </a:lnTo>
                  <a:lnTo>
                    <a:pt x="1552295" y="146532"/>
                  </a:lnTo>
                  <a:lnTo>
                    <a:pt x="1535404" y="190677"/>
                  </a:lnTo>
                  <a:lnTo>
                    <a:pt x="1529194" y="254584"/>
                  </a:lnTo>
                  <a:lnTo>
                    <a:pt x="1536700" y="325170"/>
                  </a:lnTo>
                  <a:lnTo>
                    <a:pt x="1556753" y="370154"/>
                  </a:lnTo>
                  <a:lnTo>
                    <a:pt x="1585633" y="395236"/>
                  </a:lnTo>
                  <a:lnTo>
                    <a:pt x="1619643" y="406120"/>
                  </a:lnTo>
                  <a:lnTo>
                    <a:pt x="1655076" y="408482"/>
                  </a:lnTo>
                  <a:lnTo>
                    <a:pt x="1677682" y="408254"/>
                  </a:lnTo>
                  <a:lnTo>
                    <a:pt x="1693202" y="406730"/>
                  </a:lnTo>
                  <a:lnTo>
                    <a:pt x="1708823" y="402577"/>
                  </a:lnTo>
                  <a:lnTo>
                    <a:pt x="1731746" y="394474"/>
                  </a:lnTo>
                  <a:lnTo>
                    <a:pt x="1731746" y="364286"/>
                  </a:lnTo>
                  <a:lnTo>
                    <a:pt x="1731746" y="349707"/>
                  </a:lnTo>
                  <a:lnTo>
                    <a:pt x="1723783" y="351980"/>
                  </a:lnTo>
                  <a:lnTo>
                    <a:pt x="1704111" y="356997"/>
                  </a:lnTo>
                  <a:lnTo>
                    <a:pt x="1679092" y="362000"/>
                  </a:lnTo>
                  <a:lnTo>
                    <a:pt x="1655076" y="364286"/>
                  </a:lnTo>
                  <a:lnTo>
                    <a:pt x="1631454" y="362966"/>
                  </a:lnTo>
                  <a:lnTo>
                    <a:pt x="1607159" y="352945"/>
                  </a:lnTo>
                  <a:lnTo>
                    <a:pt x="1587855" y="325170"/>
                  </a:lnTo>
                  <a:lnTo>
                    <a:pt x="1578978" y="270268"/>
                  </a:lnTo>
                  <a:lnTo>
                    <a:pt x="1746834" y="270268"/>
                  </a:lnTo>
                  <a:lnTo>
                    <a:pt x="1747405" y="254584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927399" y="9306591"/>
              <a:ext cx="670560" cy="1471930"/>
            </a:xfrm>
            <a:custGeom>
              <a:avLst/>
              <a:gdLst/>
              <a:ahLst/>
              <a:cxnLst/>
              <a:rect l="l" t="t" r="r" b="b"/>
              <a:pathLst>
                <a:path w="670560" h="1471929">
                  <a:moveTo>
                    <a:pt x="173939" y="115354"/>
                  </a:moveTo>
                  <a:lnTo>
                    <a:pt x="166370" y="100418"/>
                  </a:lnTo>
                  <a:lnTo>
                    <a:pt x="0" y="102082"/>
                  </a:lnTo>
                  <a:lnTo>
                    <a:pt x="109931" y="111645"/>
                  </a:lnTo>
                  <a:lnTo>
                    <a:pt x="1562" y="136283"/>
                  </a:lnTo>
                  <a:lnTo>
                    <a:pt x="173939" y="115354"/>
                  </a:lnTo>
                  <a:close/>
                </a:path>
                <a:path w="670560" h="1471929">
                  <a:moveTo>
                    <a:pt x="670026" y="317957"/>
                  </a:moveTo>
                  <a:lnTo>
                    <a:pt x="657974" y="277533"/>
                  </a:lnTo>
                  <a:lnTo>
                    <a:pt x="633476" y="242138"/>
                  </a:lnTo>
                  <a:lnTo>
                    <a:pt x="599617" y="211074"/>
                  </a:lnTo>
                  <a:lnTo>
                    <a:pt x="559485" y="183616"/>
                  </a:lnTo>
                  <a:lnTo>
                    <a:pt x="516153" y="159080"/>
                  </a:lnTo>
                  <a:lnTo>
                    <a:pt x="445312" y="122809"/>
                  </a:lnTo>
                  <a:lnTo>
                    <a:pt x="430872" y="113347"/>
                  </a:lnTo>
                  <a:lnTo>
                    <a:pt x="417233" y="100965"/>
                  </a:lnTo>
                  <a:lnTo>
                    <a:pt x="403999" y="86487"/>
                  </a:lnTo>
                  <a:lnTo>
                    <a:pt x="390766" y="70726"/>
                  </a:lnTo>
                  <a:lnTo>
                    <a:pt x="369265" y="45681"/>
                  </a:lnTo>
                  <a:lnTo>
                    <a:pt x="359778" y="36741"/>
                  </a:lnTo>
                  <a:lnTo>
                    <a:pt x="345122" y="22923"/>
                  </a:lnTo>
                  <a:lnTo>
                    <a:pt x="317068" y="6388"/>
                  </a:lnTo>
                  <a:lnTo>
                    <a:pt x="283870" y="0"/>
                  </a:lnTo>
                  <a:lnTo>
                    <a:pt x="250952" y="2971"/>
                  </a:lnTo>
                  <a:lnTo>
                    <a:pt x="223901" y="10883"/>
                  </a:lnTo>
                  <a:lnTo>
                    <a:pt x="200558" y="22225"/>
                  </a:lnTo>
                  <a:lnTo>
                    <a:pt x="178765" y="35445"/>
                  </a:lnTo>
                  <a:lnTo>
                    <a:pt x="167170" y="42684"/>
                  </a:lnTo>
                  <a:lnTo>
                    <a:pt x="154965" y="49898"/>
                  </a:lnTo>
                  <a:lnTo>
                    <a:pt x="141757" y="56896"/>
                  </a:lnTo>
                  <a:lnTo>
                    <a:pt x="127139" y="63563"/>
                  </a:lnTo>
                  <a:lnTo>
                    <a:pt x="139357" y="91236"/>
                  </a:lnTo>
                  <a:lnTo>
                    <a:pt x="176911" y="78778"/>
                  </a:lnTo>
                  <a:lnTo>
                    <a:pt x="215696" y="55219"/>
                  </a:lnTo>
                  <a:lnTo>
                    <a:pt x="235115" y="45681"/>
                  </a:lnTo>
                  <a:lnTo>
                    <a:pt x="234975" y="45681"/>
                  </a:lnTo>
                  <a:lnTo>
                    <a:pt x="257327" y="39103"/>
                  </a:lnTo>
                  <a:lnTo>
                    <a:pt x="283870" y="36741"/>
                  </a:lnTo>
                  <a:lnTo>
                    <a:pt x="306946" y="41643"/>
                  </a:lnTo>
                  <a:lnTo>
                    <a:pt x="327494" y="54673"/>
                  </a:lnTo>
                  <a:lnTo>
                    <a:pt x="346557" y="73342"/>
                  </a:lnTo>
                  <a:lnTo>
                    <a:pt x="365137" y="95123"/>
                  </a:lnTo>
                  <a:lnTo>
                    <a:pt x="379780" y="112522"/>
                  </a:lnTo>
                  <a:lnTo>
                    <a:pt x="395185" y="129159"/>
                  </a:lnTo>
                  <a:lnTo>
                    <a:pt x="411899" y="143954"/>
                  </a:lnTo>
                  <a:lnTo>
                    <a:pt x="430415" y="155867"/>
                  </a:lnTo>
                  <a:lnTo>
                    <a:pt x="504545" y="193929"/>
                  </a:lnTo>
                  <a:lnTo>
                    <a:pt x="549211" y="219608"/>
                  </a:lnTo>
                  <a:lnTo>
                    <a:pt x="588264" y="247789"/>
                  </a:lnTo>
                  <a:lnTo>
                    <a:pt x="617867" y="279196"/>
                  </a:lnTo>
                  <a:lnTo>
                    <a:pt x="634199" y="314566"/>
                  </a:lnTo>
                  <a:lnTo>
                    <a:pt x="633437" y="354634"/>
                  </a:lnTo>
                  <a:lnTo>
                    <a:pt x="585482" y="405485"/>
                  </a:lnTo>
                  <a:lnTo>
                    <a:pt x="541083" y="434619"/>
                  </a:lnTo>
                  <a:lnTo>
                    <a:pt x="489648" y="464629"/>
                  </a:lnTo>
                  <a:lnTo>
                    <a:pt x="379425" y="525678"/>
                  </a:lnTo>
                  <a:lnTo>
                    <a:pt x="325678" y="556793"/>
                  </a:lnTo>
                  <a:lnTo>
                    <a:pt x="276847" y="587895"/>
                  </a:lnTo>
                  <a:lnTo>
                    <a:pt x="234962" y="619239"/>
                  </a:lnTo>
                  <a:lnTo>
                    <a:pt x="202031" y="651040"/>
                  </a:lnTo>
                  <a:lnTo>
                    <a:pt x="180047" y="683564"/>
                  </a:lnTo>
                  <a:lnTo>
                    <a:pt x="171030" y="717054"/>
                  </a:lnTo>
                  <a:lnTo>
                    <a:pt x="178600" y="755751"/>
                  </a:lnTo>
                  <a:lnTo>
                    <a:pt x="203136" y="782040"/>
                  </a:lnTo>
                  <a:lnTo>
                    <a:pt x="239788" y="798944"/>
                  </a:lnTo>
                  <a:lnTo>
                    <a:pt x="283705" y="809472"/>
                  </a:lnTo>
                  <a:lnTo>
                    <a:pt x="371741" y="823036"/>
                  </a:lnTo>
                  <a:lnTo>
                    <a:pt x="410032" y="831773"/>
                  </a:lnTo>
                  <a:lnTo>
                    <a:pt x="438721" y="844842"/>
                  </a:lnTo>
                  <a:lnTo>
                    <a:pt x="451612" y="864222"/>
                  </a:lnTo>
                  <a:lnTo>
                    <a:pt x="445668" y="890016"/>
                  </a:lnTo>
                  <a:lnTo>
                    <a:pt x="425373" y="918857"/>
                  </a:lnTo>
                  <a:lnTo>
                    <a:pt x="396252" y="949109"/>
                  </a:lnTo>
                  <a:lnTo>
                    <a:pt x="327380" y="1012901"/>
                  </a:lnTo>
                  <a:lnTo>
                    <a:pt x="296595" y="1046175"/>
                  </a:lnTo>
                  <a:lnTo>
                    <a:pt x="276021" y="1079360"/>
                  </a:lnTo>
                  <a:lnTo>
                    <a:pt x="270256" y="1112913"/>
                  </a:lnTo>
                  <a:lnTo>
                    <a:pt x="281038" y="1145197"/>
                  </a:lnTo>
                  <a:lnTo>
                    <a:pt x="302590" y="1165644"/>
                  </a:lnTo>
                  <a:lnTo>
                    <a:pt x="329730" y="1177798"/>
                  </a:lnTo>
                  <a:lnTo>
                    <a:pt x="357251" y="1185227"/>
                  </a:lnTo>
                  <a:lnTo>
                    <a:pt x="375754" y="1189990"/>
                  </a:lnTo>
                  <a:lnTo>
                    <a:pt x="390118" y="1195019"/>
                  </a:lnTo>
                  <a:lnTo>
                    <a:pt x="399681" y="1201051"/>
                  </a:lnTo>
                  <a:lnTo>
                    <a:pt x="403758" y="1208836"/>
                  </a:lnTo>
                  <a:lnTo>
                    <a:pt x="399872" y="1232128"/>
                  </a:lnTo>
                  <a:lnTo>
                    <a:pt x="365544" y="1304721"/>
                  </a:lnTo>
                  <a:lnTo>
                    <a:pt x="341706" y="1348905"/>
                  </a:lnTo>
                  <a:lnTo>
                    <a:pt x="319189" y="1382636"/>
                  </a:lnTo>
                  <a:lnTo>
                    <a:pt x="309181" y="1399235"/>
                  </a:lnTo>
                  <a:lnTo>
                    <a:pt x="296710" y="1426984"/>
                  </a:lnTo>
                  <a:lnTo>
                    <a:pt x="289699" y="1471815"/>
                  </a:lnTo>
                  <a:lnTo>
                    <a:pt x="301879" y="1456664"/>
                  </a:lnTo>
                  <a:lnTo>
                    <a:pt x="330898" y="1418577"/>
                  </a:lnTo>
                  <a:lnTo>
                    <a:pt x="367893" y="1365923"/>
                  </a:lnTo>
                  <a:lnTo>
                    <a:pt x="403948" y="1307045"/>
                  </a:lnTo>
                  <a:lnTo>
                    <a:pt x="430199" y="1250276"/>
                  </a:lnTo>
                  <a:lnTo>
                    <a:pt x="437756" y="1203985"/>
                  </a:lnTo>
                  <a:lnTo>
                    <a:pt x="428840" y="1180426"/>
                  </a:lnTo>
                  <a:lnTo>
                    <a:pt x="411480" y="1165250"/>
                  </a:lnTo>
                  <a:lnTo>
                    <a:pt x="389001" y="1155788"/>
                  </a:lnTo>
                  <a:lnTo>
                    <a:pt x="340436" y="1142873"/>
                  </a:lnTo>
                  <a:lnTo>
                    <a:pt x="321894" y="1135214"/>
                  </a:lnTo>
                  <a:lnTo>
                    <a:pt x="309689" y="1124597"/>
                  </a:lnTo>
                  <a:lnTo>
                    <a:pt x="304342" y="1109268"/>
                  </a:lnTo>
                  <a:lnTo>
                    <a:pt x="310540" y="1087386"/>
                  </a:lnTo>
                  <a:lnTo>
                    <a:pt x="329476" y="1061859"/>
                  </a:lnTo>
                  <a:lnTo>
                    <a:pt x="356247" y="1034503"/>
                  </a:lnTo>
                  <a:lnTo>
                    <a:pt x="424497" y="971296"/>
                  </a:lnTo>
                  <a:lnTo>
                    <a:pt x="457847" y="934758"/>
                  </a:lnTo>
                  <a:lnTo>
                    <a:pt x="480161" y="897432"/>
                  </a:lnTo>
                  <a:lnTo>
                    <a:pt x="485609" y="859243"/>
                  </a:lnTo>
                  <a:lnTo>
                    <a:pt x="468782" y="823531"/>
                  </a:lnTo>
                  <a:lnTo>
                    <a:pt x="433743" y="801458"/>
                  </a:lnTo>
                  <a:lnTo>
                    <a:pt x="386867" y="788504"/>
                  </a:lnTo>
                  <a:lnTo>
                    <a:pt x="281520" y="771588"/>
                  </a:lnTo>
                  <a:lnTo>
                    <a:pt x="240195" y="760349"/>
                  </a:lnTo>
                  <a:lnTo>
                    <a:pt x="213715" y="743788"/>
                  </a:lnTo>
                  <a:lnTo>
                    <a:pt x="205257" y="719213"/>
                  </a:lnTo>
                  <a:lnTo>
                    <a:pt x="214223" y="693254"/>
                  </a:lnTo>
                  <a:lnTo>
                    <a:pt x="269481" y="637743"/>
                  </a:lnTo>
                  <a:lnTo>
                    <a:pt x="310222" y="609231"/>
                  </a:lnTo>
                  <a:lnTo>
                    <a:pt x="356019" y="580936"/>
                  </a:lnTo>
                  <a:lnTo>
                    <a:pt x="404114" y="553364"/>
                  </a:lnTo>
                  <a:lnTo>
                    <a:pt x="504367" y="497916"/>
                  </a:lnTo>
                  <a:lnTo>
                    <a:pt x="552704" y="469887"/>
                  </a:lnTo>
                  <a:lnTo>
                    <a:pt x="594918" y="442734"/>
                  </a:lnTo>
                  <a:lnTo>
                    <a:pt x="629183" y="416217"/>
                  </a:lnTo>
                  <a:lnTo>
                    <a:pt x="653681" y="390080"/>
                  </a:lnTo>
                  <a:lnTo>
                    <a:pt x="666559" y="364109"/>
                  </a:lnTo>
                  <a:lnTo>
                    <a:pt x="670026" y="317957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350683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701366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0052050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E2007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3402733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6753416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6918365" y="9807845"/>
              <a:ext cx="2248535" cy="1049655"/>
            </a:xfrm>
            <a:custGeom>
              <a:avLst/>
              <a:gdLst/>
              <a:ahLst/>
              <a:cxnLst/>
              <a:rect l="l" t="t" r="r" b="b"/>
              <a:pathLst>
                <a:path w="2248534" h="1049654">
                  <a:moveTo>
                    <a:pt x="2248098" y="1049132"/>
                  </a:moveTo>
                  <a:lnTo>
                    <a:pt x="2242187" y="985560"/>
                  </a:lnTo>
                  <a:lnTo>
                    <a:pt x="2235462" y="939553"/>
                  </a:lnTo>
                  <a:lnTo>
                    <a:pt x="2226904" y="894167"/>
                  </a:lnTo>
                  <a:lnTo>
                    <a:pt x="2216550" y="849442"/>
                  </a:lnTo>
                  <a:lnTo>
                    <a:pt x="2204441" y="805416"/>
                  </a:lnTo>
                  <a:lnTo>
                    <a:pt x="2190616" y="762129"/>
                  </a:lnTo>
                  <a:lnTo>
                    <a:pt x="2175113" y="719619"/>
                  </a:lnTo>
                  <a:lnTo>
                    <a:pt x="2157972" y="677926"/>
                  </a:lnTo>
                  <a:lnTo>
                    <a:pt x="2139231" y="637090"/>
                  </a:lnTo>
                  <a:lnTo>
                    <a:pt x="2118931" y="597148"/>
                  </a:lnTo>
                  <a:lnTo>
                    <a:pt x="2097110" y="558141"/>
                  </a:lnTo>
                  <a:lnTo>
                    <a:pt x="2073807" y="520107"/>
                  </a:lnTo>
                  <a:lnTo>
                    <a:pt x="2049061" y="483086"/>
                  </a:lnTo>
                  <a:lnTo>
                    <a:pt x="2022912" y="447116"/>
                  </a:lnTo>
                  <a:lnTo>
                    <a:pt x="1995398" y="412236"/>
                  </a:lnTo>
                  <a:lnTo>
                    <a:pt x="1966559" y="378487"/>
                  </a:lnTo>
                  <a:lnTo>
                    <a:pt x="1936433" y="345906"/>
                  </a:lnTo>
                  <a:lnTo>
                    <a:pt x="1905061" y="314534"/>
                  </a:lnTo>
                  <a:lnTo>
                    <a:pt x="1872480" y="284408"/>
                  </a:lnTo>
                  <a:lnTo>
                    <a:pt x="1838730" y="255569"/>
                  </a:lnTo>
                  <a:lnTo>
                    <a:pt x="1803851" y="228055"/>
                  </a:lnTo>
                  <a:lnTo>
                    <a:pt x="1767881" y="201906"/>
                  </a:lnTo>
                  <a:lnTo>
                    <a:pt x="1730860" y="177160"/>
                  </a:lnTo>
                  <a:lnTo>
                    <a:pt x="1692826" y="153857"/>
                  </a:lnTo>
                  <a:lnTo>
                    <a:pt x="1653819" y="132036"/>
                  </a:lnTo>
                  <a:lnTo>
                    <a:pt x="1613877" y="111736"/>
                  </a:lnTo>
                  <a:lnTo>
                    <a:pt x="1573040" y="92995"/>
                  </a:lnTo>
                  <a:lnTo>
                    <a:pt x="1531348" y="75854"/>
                  </a:lnTo>
                  <a:lnTo>
                    <a:pt x="1488838" y="60351"/>
                  </a:lnTo>
                  <a:lnTo>
                    <a:pt x="1445551" y="46526"/>
                  </a:lnTo>
                  <a:lnTo>
                    <a:pt x="1401525" y="34417"/>
                  </a:lnTo>
                  <a:lnTo>
                    <a:pt x="1356800" y="24063"/>
                  </a:lnTo>
                  <a:lnTo>
                    <a:pt x="1311414" y="15505"/>
                  </a:lnTo>
                  <a:lnTo>
                    <a:pt x="1265407" y="8780"/>
                  </a:lnTo>
                  <a:lnTo>
                    <a:pt x="1218818" y="3928"/>
                  </a:lnTo>
                  <a:lnTo>
                    <a:pt x="1171685" y="988"/>
                  </a:lnTo>
                  <a:lnTo>
                    <a:pt x="1124049" y="0"/>
                  </a:lnTo>
                  <a:lnTo>
                    <a:pt x="1076413" y="988"/>
                  </a:lnTo>
                  <a:lnTo>
                    <a:pt x="1029280" y="3928"/>
                  </a:lnTo>
                  <a:lnTo>
                    <a:pt x="982691" y="8780"/>
                  </a:lnTo>
                  <a:lnTo>
                    <a:pt x="936684" y="15505"/>
                  </a:lnTo>
                  <a:lnTo>
                    <a:pt x="891298" y="24063"/>
                  </a:lnTo>
                  <a:lnTo>
                    <a:pt x="846572" y="34417"/>
                  </a:lnTo>
                  <a:lnTo>
                    <a:pt x="802547" y="46526"/>
                  </a:lnTo>
                  <a:lnTo>
                    <a:pt x="759259" y="60351"/>
                  </a:lnTo>
                  <a:lnTo>
                    <a:pt x="716750" y="75854"/>
                  </a:lnTo>
                  <a:lnTo>
                    <a:pt x="675057" y="92995"/>
                  </a:lnTo>
                  <a:lnTo>
                    <a:pt x="634221" y="111736"/>
                  </a:lnTo>
                  <a:lnTo>
                    <a:pt x="594279" y="132036"/>
                  </a:lnTo>
                  <a:lnTo>
                    <a:pt x="555272" y="153857"/>
                  </a:lnTo>
                  <a:lnTo>
                    <a:pt x="517238" y="177160"/>
                  </a:lnTo>
                  <a:lnTo>
                    <a:pt x="480217" y="201906"/>
                  </a:lnTo>
                  <a:lnTo>
                    <a:pt x="444247" y="228055"/>
                  </a:lnTo>
                  <a:lnTo>
                    <a:pt x="409367" y="255569"/>
                  </a:lnTo>
                  <a:lnTo>
                    <a:pt x="375618" y="284408"/>
                  </a:lnTo>
                  <a:lnTo>
                    <a:pt x="343037" y="314534"/>
                  </a:lnTo>
                  <a:lnTo>
                    <a:pt x="311665" y="345906"/>
                  </a:lnTo>
                  <a:lnTo>
                    <a:pt x="281539" y="378487"/>
                  </a:lnTo>
                  <a:lnTo>
                    <a:pt x="252700" y="412236"/>
                  </a:lnTo>
                  <a:lnTo>
                    <a:pt x="225186" y="447116"/>
                  </a:lnTo>
                  <a:lnTo>
                    <a:pt x="199037" y="483086"/>
                  </a:lnTo>
                  <a:lnTo>
                    <a:pt x="174291" y="520107"/>
                  </a:lnTo>
                  <a:lnTo>
                    <a:pt x="150988" y="558141"/>
                  </a:lnTo>
                  <a:lnTo>
                    <a:pt x="129167" y="597148"/>
                  </a:lnTo>
                  <a:lnTo>
                    <a:pt x="108866" y="637090"/>
                  </a:lnTo>
                  <a:lnTo>
                    <a:pt x="90126" y="677926"/>
                  </a:lnTo>
                  <a:lnTo>
                    <a:pt x="72985" y="719619"/>
                  </a:lnTo>
                  <a:lnTo>
                    <a:pt x="57482" y="762129"/>
                  </a:lnTo>
                  <a:lnTo>
                    <a:pt x="43657" y="805416"/>
                  </a:lnTo>
                  <a:lnTo>
                    <a:pt x="31548" y="849442"/>
                  </a:lnTo>
                  <a:lnTo>
                    <a:pt x="21194" y="894167"/>
                  </a:lnTo>
                  <a:lnTo>
                    <a:pt x="12635" y="939553"/>
                  </a:lnTo>
                  <a:lnTo>
                    <a:pt x="5911" y="985560"/>
                  </a:lnTo>
                  <a:lnTo>
                    <a:pt x="1059" y="1032149"/>
                  </a:lnTo>
                  <a:lnTo>
                    <a:pt x="0" y="1049132"/>
                  </a:lnTo>
                </a:path>
              </a:pathLst>
            </a:custGeom>
            <a:ln w="361727">
              <a:solidFill>
                <a:srgbClr val="68932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object 23" descr="$PPTXTitle"/>
          <p:cNvSpPr txBox="1">
            <a:spLocks noGrp="1"/>
          </p:cNvSpPr>
          <p:nvPr>
            <p:ph type="title"/>
          </p:nvPr>
        </p:nvSpPr>
        <p:spPr>
          <a:xfrm>
            <a:off x="2166938" y="1494397"/>
            <a:ext cx="10314940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l-NL" sz="4950" spc="-160" dirty="0">
                <a:solidFill>
                  <a:srgbClr val="B8BBB8"/>
                </a:solidFill>
              </a:rPr>
              <a:t>Waar liggen onze financiële uitdagingen?</a:t>
            </a:r>
            <a:endParaRPr sz="4950" dirty="0"/>
          </a:p>
        </p:txBody>
      </p:sp>
      <p:grpSp>
        <p:nvGrpSpPr>
          <p:cNvPr id="25" name="object 2">
            <a:extLst>
              <a:ext uri="{FF2B5EF4-FFF2-40B4-BE49-F238E27FC236}">
                <a16:creationId xmlns:a16="http://schemas.microsoft.com/office/drawing/2014/main" id="{8E7C09F2-614B-A0F9-369B-8FD60AEA4D4D}"/>
              </a:ext>
            </a:extLst>
          </p:cNvPr>
          <p:cNvGrpSpPr/>
          <p:nvPr/>
        </p:nvGrpSpPr>
        <p:grpSpPr>
          <a:xfrm>
            <a:off x="2137189" y="2638351"/>
            <a:ext cx="14941910" cy="6052191"/>
            <a:chOff x="497238" y="1298233"/>
            <a:chExt cx="20581363" cy="10171430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E3C294C9-A232-A688-15EE-5BEB7E61D422}"/>
                </a:ext>
              </a:extLst>
            </p:cNvPr>
            <p:cNvSpPr/>
            <p:nvPr/>
          </p:nvSpPr>
          <p:spPr>
            <a:xfrm>
              <a:off x="497238" y="1298233"/>
              <a:ext cx="20581363" cy="10171430"/>
            </a:xfrm>
            <a:custGeom>
              <a:avLst/>
              <a:gdLst/>
              <a:ahLst/>
              <a:cxnLst/>
              <a:rect l="l" t="t" r="r" b="b"/>
              <a:pathLst>
                <a:path w="18765520" h="10171430">
                  <a:moveTo>
                    <a:pt x="18765397" y="0"/>
                  </a:moveTo>
                  <a:lnTo>
                    <a:pt x="1051789" y="0"/>
                  </a:lnTo>
                  <a:lnTo>
                    <a:pt x="1003645" y="1082"/>
                  </a:lnTo>
                  <a:lnTo>
                    <a:pt x="956056" y="4298"/>
                  </a:lnTo>
                  <a:lnTo>
                    <a:pt x="909069" y="9601"/>
                  </a:lnTo>
                  <a:lnTo>
                    <a:pt x="862730" y="16945"/>
                  </a:lnTo>
                  <a:lnTo>
                    <a:pt x="817086" y="26284"/>
                  </a:lnTo>
                  <a:lnTo>
                    <a:pt x="772184" y="37570"/>
                  </a:lnTo>
                  <a:lnTo>
                    <a:pt x="728069" y="50758"/>
                  </a:lnTo>
                  <a:lnTo>
                    <a:pt x="684788" y="65801"/>
                  </a:lnTo>
                  <a:lnTo>
                    <a:pt x="642387" y="82653"/>
                  </a:lnTo>
                  <a:lnTo>
                    <a:pt x="600914" y="101268"/>
                  </a:lnTo>
                  <a:lnTo>
                    <a:pt x="560414" y="121598"/>
                  </a:lnTo>
                  <a:lnTo>
                    <a:pt x="520933" y="143598"/>
                  </a:lnTo>
                  <a:lnTo>
                    <a:pt x="482519" y="167221"/>
                  </a:lnTo>
                  <a:lnTo>
                    <a:pt x="445217" y="192421"/>
                  </a:lnTo>
                  <a:lnTo>
                    <a:pt x="409074" y="219151"/>
                  </a:lnTo>
                  <a:lnTo>
                    <a:pt x="374137" y="247365"/>
                  </a:lnTo>
                  <a:lnTo>
                    <a:pt x="340451" y="277016"/>
                  </a:lnTo>
                  <a:lnTo>
                    <a:pt x="308063" y="308058"/>
                  </a:lnTo>
                  <a:lnTo>
                    <a:pt x="277021" y="340445"/>
                  </a:lnTo>
                  <a:lnTo>
                    <a:pt x="247369" y="374130"/>
                  </a:lnTo>
                  <a:lnTo>
                    <a:pt x="219155" y="409067"/>
                  </a:lnTo>
                  <a:lnTo>
                    <a:pt x="192424" y="445210"/>
                  </a:lnTo>
                  <a:lnTo>
                    <a:pt x="167224" y="482511"/>
                  </a:lnTo>
                  <a:lnTo>
                    <a:pt x="143601" y="520925"/>
                  </a:lnTo>
                  <a:lnTo>
                    <a:pt x="121600" y="560405"/>
                  </a:lnTo>
                  <a:lnTo>
                    <a:pt x="101270" y="600905"/>
                  </a:lnTo>
                  <a:lnTo>
                    <a:pt x="82655" y="642379"/>
                  </a:lnTo>
                  <a:lnTo>
                    <a:pt x="65803" y="684779"/>
                  </a:lnTo>
                  <a:lnTo>
                    <a:pt x="50759" y="728059"/>
                  </a:lnTo>
                  <a:lnTo>
                    <a:pt x="37571" y="772174"/>
                  </a:lnTo>
                  <a:lnTo>
                    <a:pt x="26284" y="817076"/>
                  </a:lnTo>
                  <a:lnTo>
                    <a:pt x="16945" y="862720"/>
                  </a:lnTo>
                  <a:lnTo>
                    <a:pt x="9601" y="909059"/>
                  </a:lnTo>
                  <a:lnTo>
                    <a:pt x="4298" y="956045"/>
                  </a:lnTo>
                  <a:lnTo>
                    <a:pt x="1082" y="1003634"/>
                  </a:lnTo>
                  <a:lnTo>
                    <a:pt x="0" y="1051779"/>
                  </a:lnTo>
                  <a:lnTo>
                    <a:pt x="0" y="10171161"/>
                  </a:lnTo>
                  <a:lnTo>
                    <a:pt x="18765397" y="10171161"/>
                  </a:lnTo>
                  <a:lnTo>
                    <a:pt x="18765397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nl-NL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Ontbreken mogelijkheden voor noodzakelijke organisatieontwikkeling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nl-NL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Toenemende complexiteit en </a:t>
              </a:r>
              <a:r>
                <a:rPr kumimoji="0" lang="nl-NL" sz="3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onderbemensing</a:t>
              </a:r>
              <a:r>
                <a:rPr kumimoji="0" lang="nl-NL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 bij bedrijfsvoering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nl-NL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Snel toenemende zorgvraag op het gebied van OGGZ en VTD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bject 4">
              <a:extLst>
                <a:ext uri="{FF2B5EF4-FFF2-40B4-BE49-F238E27FC236}">
                  <a16:creationId xmlns:a16="http://schemas.microsoft.com/office/drawing/2014/main" id="{7C83D34C-FEF6-A02C-14DA-65FE3A0C1AE8}"/>
                </a:ext>
              </a:extLst>
            </p:cNvPr>
            <p:cNvSpPr/>
            <p:nvPr/>
          </p:nvSpPr>
          <p:spPr>
            <a:xfrm>
              <a:off x="19350190" y="8656249"/>
              <a:ext cx="353695" cy="1049020"/>
            </a:xfrm>
            <a:custGeom>
              <a:avLst/>
              <a:gdLst/>
              <a:ahLst/>
              <a:cxnLst/>
              <a:rect l="l" t="t" r="r" b="b"/>
              <a:pathLst>
                <a:path w="353694" h="1049020">
                  <a:moveTo>
                    <a:pt x="353390" y="1048905"/>
                  </a:moveTo>
                  <a:lnTo>
                    <a:pt x="176695" y="695515"/>
                  </a:lnTo>
                  <a:lnTo>
                    <a:pt x="0" y="1048905"/>
                  </a:lnTo>
                  <a:lnTo>
                    <a:pt x="353390" y="1048905"/>
                  </a:lnTo>
                  <a:close/>
                </a:path>
                <a:path w="353694" h="1049020">
                  <a:moveTo>
                    <a:pt x="353390" y="353390"/>
                  </a:moveTo>
                  <a:lnTo>
                    <a:pt x="176695" y="0"/>
                  </a:lnTo>
                  <a:lnTo>
                    <a:pt x="0" y="353390"/>
                  </a:lnTo>
                  <a:lnTo>
                    <a:pt x="171056" y="353390"/>
                  </a:lnTo>
                  <a:lnTo>
                    <a:pt x="0" y="695515"/>
                  </a:lnTo>
                  <a:lnTo>
                    <a:pt x="176695" y="695515"/>
                  </a:lnTo>
                  <a:lnTo>
                    <a:pt x="353390" y="695515"/>
                  </a:lnTo>
                  <a:lnTo>
                    <a:pt x="182321" y="353390"/>
                  </a:lnTo>
                  <a:lnTo>
                    <a:pt x="353390" y="35339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19175878-C5D0-E8A9-BA57-D811B44331E2}"/>
              </a:ext>
            </a:extLst>
          </p:cNvPr>
          <p:cNvSpPr/>
          <p:nvPr/>
        </p:nvSpPr>
        <p:spPr>
          <a:xfrm>
            <a:off x="1397857" y="9149110"/>
            <a:ext cx="3283871" cy="1629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706DB78-152D-8126-062D-2AB2667A6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506471D-4776-D79D-317E-C68CB7180533}"/>
              </a:ext>
            </a:extLst>
          </p:cNvPr>
          <p:cNvSpPr/>
          <p:nvPr/>
        </p:nvSpPr>
        <p:spPr>
          <a:xfrm>
            <a:off x="1626885" y="988982"/>
            <a:ext cx="17011650" cy="7687945"/>
          </a:xfrm>
          <a:custGeom>
            <a:avLst/>
            <a:gdLst/>
            <a:ahLst/>
            <a:cxnLst/>
            <a:rect l="l" t="t" r="r" b="b"/>
            <a:pathLst>
              <a:path w="17011650" h="7687945">
                <a:moveTo>
                  <a:pt x="14077299" y="0"/>
                </a:moveTo>
                <a:lnTo>
                  <a:pt x="0" y="0"/>
                </a:lnTo>
                <a:lnTo>
                  <a:pt x="10470" y="7687922"/>
                </a:lnTo>
                <a:lnTo>
                  <a:pt x="17011565" y="7687922"/>
                </a:lnTo>
                <a:lnTo>
                  <a:pt x="17011565" y="3027415"/>
                </a:lnTo>
                <a:lnTo>
                  <a:pt x="17011187" y="2978331"/>
                </a:lnTo>
                <a:lnTo>
                  <a:pt x="17010058" y="2929436"/>
                </a:lnTo>
                <a:lnTo>
                  <a:pt x="17008182" y="2880735"/>
                </a:lnTo>
                <a:lnTo>
                  <a:pt x="17005565" y="2832234"/>
                </a:lnTo>
                <a:lnTo>
                  <a:pt x="17002214" y="2783939"/>
                </a:lnTo>
                <a:lnTo>
                  <a:pt x="16998133" y="2735856"/>
                </a:lnTo>
                <a:lnTo>
                  <a:pt x="16993329" y="2687990"/>
                </a:lnTo>
                <a:lnTo>
                  <a:pt x="16987807" y="2640349"/>
                </a:lnTo>
                <a:lnTo>
                  <a:pt x="16981573" y="2592937"/>
                </a:lnTo>
                <a:lnTo>
                  <a:pt x="16974633" y="2545760"/>
                </a:lnTo>
                <a:lnTo>
                  <a:pt x="16966992" y="2498825"/>
                </a:lnTo>
                <a:lnTo>
                  <a:pt x="16958656" y="2452137"/>
                </a:lnTo>
                <a:lnTo>
                  <a:pt x="16949631" y="2405702"/>
                </a:lnTo>
                <a:lnTo>
                  <a:pt x="16939922" y="2359526"/>
                </a:lnTo>
                <a:lnTo>
                  <a:pt x="16929535" y="2313614"/>
                </a:lnTo>
                <a:lnTo>
                  <a:pt x="16918476" y="2267974"/>
                </a:lnTo>
                <a:lnTo>
                  <a:pt x="16906750" y="2222610"/>
                </a:lnTo>
                <a:lnTo>
                  <a:pt x="16894364" y="2177528"/>
                </a:lnTo>
                <a:lnTo>
                  <a:pt x="16881322" y="2132735"/>
                </a:lnTo>
                <a:lnTo>
                  <a:pt x="16867631" y="2088235"/>
                </a:lnTo>
                <a:lnTo>
                  <a:pt x="16853296" y="2044036"/>
                </a:lnTo>
                <a:lnTo>
                  <a:pt x="16838323" y="2000143"/>
                </a:lnTo>
                <a:lnTo>
                  <a:pt x="16822718" y="1956561"/>
                </a:lnTo>
                <a:lnTo>
                  <a:pt x="16806486" y="1913298"/>
                </a:lnTo>
                <a:lnTo>
                  <a:pt x="16789633" y="1870357"/>
                </a:lnTo>
                <a:lnTo>
                  <a:pt x="16772165" y="1827746"/>
                </a:lnTo>
                <a:lnTo>
                  <a:pt x="16754087" y="1785471"/>
                </a:lnTo>
                <a:lnTo>
                  <a:pt x="16735405" y="1743536"/>
                </a:lnTo>
                <a:lnTo>
                  <a:pt x="16716125" y="1701949"/>
                </a:lnTo>
                <a:lnTo>
                  <a:pt x="16696253" y="1660714"/>
                </a:lnTo>
                <a:lnTo>
                  <a:pt x="16675793" y="1619838"/>
                </a:lnTo>
                <a:lnTo>
                  <a:pt x="16654753" y="1579327"/>
                </a:lnTo>
                <a:lnTo>
                  <a:pt x="16633137" y="1539187"/>
                </a:lnTo>
                <a:lnTo>
                  <a:pt x="16610951" y="1499423"/>
                </a:lnTo>
                <a:lnTo>
                  <a:pt x="16588201" y="1460041"/>
                </a:lnTo>
                <a:lnTo>
                  <a:pt x="16564893" y="1421047"/>
                </a:lnTo>
                <a:lnTo>
                  <a:pt x="16541032" y="1382447"/>
                </a:lnTo>
                <a:lnTo>
                  <a:pt x="16516625" y="1344247"/>
                </a:lnTo>
                <a:lnTo>
                  <a:pt x="16491675" y="1306453"/>
                </a:lnTo>
                <a:lnTo>
                  <a:pt x="16466191" y="1269070"/>
                </a:lnTo>
                <a:lnTo>
                  <a:pt x="16440176" y="1232105"/>
                </a:lnTo>
                <a:lnTo>
                  <a:pt x="16413637" y="1195564"/>
                </a:lnTo>
                <a:lnTo>
                  <a:pt x="16386580" y="1159451"/>
                </a:lnTo>
                <a:lnTo>
                  <a:pt x="16359010" y="1123774"/>
                </a:lnTo>
                <a:lnTo>
                  <a:pt x="16330932" y="1088538"/>
                </a:lnTo>
                <a:lnTo>
                  <a:pt x="16302354" y="1053749"/>
                </a:lnTo>
                <a:lnTo>
                  <a:pt x="16273279" y="1019412"/>
                </a:lnTo>
                <a:lnTo>
                  <a:pt x="16243714" y="985534"/>
                </a:lnTo>
                <a:lnTo>
                  <a:pt x="16213665" y="952121"/>
                </a:lnTo>
                <a:lnTo>
                  <a:pt x="16183138" y="919178"/>
                </a:lnTo>
                <a:lnTo>
                  <a:pt x="16152137" y="886711"/>
                </a:lnTo>
                <a:lnTo>
                  <a:pt x="16120669" y="854726"/>
                </a:lnTo>
                <a:lnTo>
                  <a:pt x="16088740" y="823229"/>
                </a:lnTo>
                <a:lnTo>
                  <a:pt x="16056355" y="792226"/>
                </a:lnTo>
                <a:lnTo>
                  <a:pt x="16023519" y="761723"/>
                </a:lnTo>
                <a:lnTo>
                  <a:pt x="15990239" y="731726"/>
                </a:lnTo>
                <a:lnTo>
                  <a:pt x="15956520" y="702240"/>
                </a:lnTo>
                <a:lnTo>
                  <a:pt x="15922368" y="673271"/>
                </a:lnTo>
                <a:lnTo>
                  <a:pt x="15887788" y="644826"/>
                </a:lnTo>
                <a:lnTo>
                  <a:pt x="15852787" y="616909"/>
                </a:lnTo>
                <a:lnTo>
                  <a:pt x="15817370" y="589528"/>
                </a:lnTo>
                <a:lnTo>
                  <a:pt x="15781542" y="562687"/>
                </a:lnTo>
                <a:lnTo>
                  <a:pt x="15745310" y="536394"/>
                </a:lnTo>
                <a:lnTo>
                  <a:pt x="15708679" y="510653"/>
                </a:lnTo>
                <a:lnTo>
                  <a:pt x="15671654" y="485470"/>
                </a:lnTo>
                <a:lnTo>
                  <a:pt x="15634242" y="460852"/>
                </a:lnTo>
                <a:lnTo>
                  <a:pt x="15596448" y="436803"/>
                </a:lnTo>
                <a:lnTo>
                  <a:pt x="15558278" y="413331"/>
                </a:lnTo>
                <a:lnTo>
                  <a:pt x="15519737" y="390441"/>
                </a:lnTo>
                <a:lnTo>
                  <a:pt x="15480831" y="368139"/>
                </a:lnTo>
                <a:lnTo>
                  <a:pt x="15441567" y="346431"/>
                </a:lnTo>
                <a:lnTo>
                  <a:pt x="15401949" y="325322"/>
                </a:lnTo>
                <a:lnTo>
                  <a:pt x="15361983" y="304819"/>
                </a:lnTo>
                <a:lnTo>
                  <a:pt x="15321675" y="284926"/>
                </a:lnTo>
                <a:lnTo>
                  <a:pt x="15281031" y="265652"/>
                </a:lnTo>
                <a:lnTo>
                  <a:pt x="15240056" y="247000"/>
                </a:lnTo>
                <a:lnTo>
                  <a:pt x="15198756" y="228977"/>
                </a:lnTo>
                <a:lnTo>
                  <a:pt x="15157137" y="211589"/>
                </a:lnTo>
                <a:lnTo>
                  <a:pt x="15115204" y="194842"/>
                </a:lnTo>
                <a:lnTo>
                  <a:pt x="15072964" y="178741"/>
                </a:lnTo>
                <a:lnTo>
                  <a:pt x="15030421" y="163293"/>
                </a:lnTo>
                <a:lnTo>
                  <a:pt x="14987582" y="148503"/>
                </a:lnTo>
                <a:lnTo>
                  <a:pt x="14944452" y="134377"/>
                </a:lnTo>
                <a:lnTo>
                  <a:pt x="14901036" y="120922"/>
                </a:lnTo>
                <a:lnTo>
                  <a:pt x="14857342" y="108142"/>
                </a:lnTo>
                <a:lnTo>
                  <a:pt x="14813373" y="96044"/>
                </a:lnTo>
                <a:lnTo>
                  <a:pt x="14769137" y="84634"/>
                </a:lnTo>
                <a:lnTo>
                  <a:pt x="14724638" y="73917"/>
                </a:lnTo>
                <a:lnTo>
                  <a:pt x="14679883" y="63900"/>
                </a:lnTo>
                <a:lnTo>
                  <a:pt x="14634877" y="54589"/>
                </a:lnTo>
                <a:lnTo>
                  <a:pt x="14589625" y="45988"/>
                </a:lnTo>
                <a:lnTo>
                  <a:pt x="14544134" y="38104"/>
                </a:lnTo>
                <a:lnTo>
                  <a:pt x="14498409" y="30944"/>
                </a:lnTo>
                <a:lnTo>
                  <a:pt x="14452456" y="24512"/>
                </a:lnTo>
                <a:lnTo>
                  <a:pt x="14406280" y="18815"/>
                </a:lnTo>
                <a:lnTo>
                  <a:pt x="14359888" y="13858"/>
                </a:lnTo>
                <a:lnTo>
                  <a:pt x="14313284" y="9648"/>
                </a:lnTo>
                <a:lnTo>
                  <a:pt x="14266475" y="6190"/>
                </a:lnTo>
                <a:lnTo>
                  <a:pt x="14219466" y="3491"/>
                </a:lnTo>
                <a:lnTo>
                  <a:pt x="14172263" y="1555"/>
                </a:lnTo>
                <a:lnTo>
                  <a:pt x="14124872" y="389"/>
                </a:lnTo>
                <a:lnTo>
                  <a:pt x="14077299" y="0"/>
                </a:lnTo>
                <a:close/>
              </a:path>
            </a:pathLst>
          </a:custGeom>
          <a:solidFill>
            <a:srgbClr val="68932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089343F-5781-6F04-FFDE-D6A7D733E36F}"/>
              </a:ext>
            </a:extLst>
          </p:cNvPr>
          <p:cNvSpPr/>
          <p:nvPr/>
        </p:nvSpPr>
        <p:spPr>
          <a:xfrm>
            <a:off x="523544" y="7224921"/>
            <a:ext cx="457834" cy="1358900"/>
          </a:xfrm>
          <a:custGeom>
            <a:avLst/>
            <a:gdLst/>
            <a:ahLst/>
            <a:cxnLst/>
            <a:rect l="l" t="t" r="r" b="b"/>
            <a:pathLst>
              <a:path w="457834" h="1358900">
                <a:moveTo>
                  <a:pt x="457809" y="1358861"/>
                </a:moveTo>
                <a:lnTo>
                  <a:pt x="228904" y="901052"/>
                </a:lnTo>
                <a:lnTo>
                  <a:pt x="0" y="1358861"/>
                </a:lnTo>
                <a:lnTo>
                  <a:pt x="457809" y="1358861"/>
                </a:lnTo>
                <a:close/>
              </a:path>
              <a:path w="457834" h="1358900">
                <a:moveTo>
                  <a:pt x="457809" y="457822"/>
                </a:moveTo>
                <a:lnTo>
                  <a:pt x="228904" y="0"/>
                </a:lnTo>
                <a:lnTo>
                  <a:pt x="0" y="457822"/>
                </a:lnTo>
                <a:lnTo>
                  <a:pt x="221602" y="457822"/>
                </a:lnTo>
                <a:lnTo>
                  <a:pt x="0" y="901039"/>
                </a:lnTo>
                <a:lnTo>
                  <a:pt x="457809" y="901039"/>
                </a:lnTo>
                <a:lnTo>
                  <a:pt x="236194" y="457822"/>
                </a:lnTo>
                <a:lnTo>
                  <a:pt x="457809" y="457822"/>
                </a:lnTo>
                <a:close/>
              </a:path>
            </a:pathLst>
          </a:custGeom>
          <a:solidFill>
            <a:srgbClr val="E6E9E8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E6B84E8-1A0D-F074-EFEC-69753388CC1C}"/>
              </a:ext>
            </a:extLst>
          </p:cNvPr>
          <p:cNvSpPr/>
          <p:nvPr/>
        </p:nvSpPr>
        <p:spPr>
          <a:xfrm>
            <a:off x="16908104" y="6175347"/>
            <a:ext cx="2675890" cy="5133340"/>
          </a:xfrm>
          <a:custGeom>
            <a:avLst/>
            <a:gdLst/>
            <a:ahLst/>
            <a:cxnLst/>
            <a:rect l="l" t="t" r="r" b="b"/>
            <a:pathLst>
              <a:path w="2675890" h="5133340">
                <a:moveTo>
                  <a:pt x="1337938" y="0"/>
                </a:moveTo>
                <a:lnTo>
                  <a:pt x="1289950" y="844"/>
                </a:lnTo>
                <a:lnTo>
                  <a:pt x="1242388" y="3359"/>
                </a:lnTo>
                <a:lnTo>
                  <a:pt x="1195279" y="7516"/>
                </a:lnTo>
                <a:lnTo>
                  <a:pt x="1148652" y="13286"/>
                </a:lnTo>
                <a:lnTo>
                  <a:pt x="1102534" y="20642"/>
                </a:lnTo>
                <a:lnTo>
                  <a:pt x="1056955" y="29554"/>
                </a:lnTo>
                <a:lnTo>
                  <a:pt x="1011942" y="39996"/>
                </a:lnTo>
                <a:lnTo>
                  <a:pt x="967524" y="51938"/>
                </a:lnTo>
                <a:lnTo>
                  <a:pt x="923729" y="65352"/>
                </a:lnTo>
                <a:lnTo>
                  <a:pt x="880585" y="80210"/>
                </a:lnTo>
                <a:lnTo>
                  <a:pt x="838121" y="96483"/>
                </a:lnTo>
                <a:lnTo>
                  <a:pt x="796365" y="114144"/>
                </a:lnTo>
                <a:lnTo>
                  <a:pt x="755346" y="133163"/>
                </a:lnTo>
                <a:lnTo>
                  <a:pt x="715091" y="153513"/>
                </a:lnTo>
                <a:lnTo>
                  <a:pt x="675629" y="175166"/>
                </a:lnTo>
                <a:lnTo>
                  <a:pt x="636988" y="198092"/>
                </a:lnTo>
                <a:lnTo>
                  <a:pt x="599197" y="222265"/>
                </a:lnTo>
                <a:lnTo>
                  <a:pt x="562283" y="247654"/>
                </a:lnTo>
                <a:lnTo>
                  <a:pt x="526276" y="274233"/>
                </a:lnTo>
                <a:lnTo>
                  <a:pt x="491203" y="301973"/>
                </a:lnTo>
                <a:lnTo>
                  <a:pt x="457093" y="330845"/>
                </a:lnTo>
                <a:lnTo>
                  <a:pt x="423974" y="360821"/>
                </a:lnTo>
                <a:lnTo>
                  <a:pt x="391874" y="391874"/>
                </a:lnTo>
                <a:lnTo>
                  <a:pt x="360821" y="423974"/>
                </a:lnTo>
                <a:lnTo>
                  <a:pt x="330845" y="457093"/>
                </a:lnTo>
                <a:lnTo>
                  <a:pt x="301973" y="491203"/>
                </a:lnTo>
                <a:lnTo>
                  <a:pt x="274233" y="526276"/>
                </a:lnTo>
                <a:lnTo>
                  <a:pt x="247654" y="562283"/>
                </a:lnTo>
                <a:lnTo>
                  <a:pt x="222265" y="599197"/>
                </a:lnTo>
                <a:lnTo>
                  <a:pt x="198092" y="636988"/>
                </a:lnTo>
                <a:lnTo>
                  <a:pt x="175166" y="675629"/>
                </a:lnTo>
                <a:lnTo>
                  <a:pt x="153513" y="715091"/>
                </a:lnTo>
                <a:lnTo>
                  <a:pt x="133163" y="755346"/>
                </a:lnTo>
                <a:lnTo>
                  <a:pt x="114144" y="796365"/>
                </a:lnTo>
                <a:lnTo>
                  <a:pt x="96483" y="838121"/>
                </a:lnTo>
                <a:lnTo>
                  <a:pt x="80210" y="880585"/>
                </a:lnTo>
                <a:lnTo>
                  <a:pt x="65352" y="923729"/>
                </a:lnTo>
                <a:lnTo>
                  <a:pt x="51938" y="967524"/>
                </a:lnTo>
                <a:lnTo>
                  <a:pt x="39996" y="1011942"/>
                </a:lnTo>
                <a:lnTo>
                  <a:pt x="29554" y="1056955"/>
                </a:lnTo>
                <a:lnTo>
                  <a:pt x="20642" y="1102534"/>
                </a:lnTo>
                <a:lnTo>
                  <a:pt x="13286" y="1148652"/>
                </a:lnTo>
                <a:lnTo>
                  <a:pt x="7516" y="1195279"/>
                </a:lnTo>
                <a:lnTo>
                  <a:pt x="3359" y="1242388"/>
                </a:lnTo>
                <a:lnTo>
                  <a:pt x="844" y="1289950"/>
                </a:lnTo>
                <a:lnTo>
                  <a:pt x="0" y="1337938"/>
                </a:lnTo>
                <a:lnTo>
                  <a:pt x="0" y="5133209"/>
                </a:lnTo>
                <a:lnTo>
                  <a:pt x="2675866" y="5133209"/>
                </a:lnTo>
                <a:lnTo>
                  <a:pt x="2675866" y="1337938"/>
                </a:lnTo>
                <a:lnTo>
                  <a:pt x="2675021" y="1289950"/>
                </a:lnTo>
                <a:lnTo>
                  <a:pt x="2672506" y="1242388"/>
                </a:lnTo>
                <a:lnTo>
                  <a:pt x="2668350" y="1195279"/>
                </a:lnTo>
                <a:lnTo>
                  <a:pt x="2662579" y="1148652"/>
                </a:lnTo>
                <a:lnTo>
                  <a:pt x="2655224" y="1102534"/>
                </a:lnTo>
                <a:lnTo>
                  <a:pt x="2646311" y="1056955"/>
                </a:lnTo>
                <a:lnTo>
                  <a:pt x="2635870" y="1011942"/>
                </a:lnTo>
                <a:lnTo>
                  <a:pt x="2623928" y="967524"/>
                </a:lnTo>
                <a:lnTo>
                  <a:pt x="2610514" y="923729"/>
                </a:lnTo>
                <a:lnTo>
                  <a:pt x="2595657" y="880585"/>
                </a:lnTo>
                <a:lnTo>
                  <a:pt x="2579384" y="838121"/>
                </a:lnTo>
                <a:lnTo>
                  <a:pt x="2561723" y="796365"/>
                </a:lnTo>
                <a:lnTo>
                  <a:pt x="2542704" y="755346"/>
                </a:lnTo>
                <a:lnTo>
                  <a:pt x="2522354" y="715091"/>
                </a:lnTo>
                <a:lnTo>
                  <a:pt x="2500702" y="675629"/>
                </a:lnTo>
                <a:lnTo>
                  <a:pt x="2477776" y="636988"/>
                </a:lnTo>
                <a:lnTo>
                  <a:pt x="2453604" y="599197"/>
                </a:lnTo>
                <a:lnTo>
                  <a:pt x="2428214" y="562283"/>
                </a:lnTo>
                <a:lnTo>
                  <a:pt x="2401636" y="526276"/>
                </a:lnTo>
                <a:lnTo>
                  <a:pt x="2373897" y="491203"/>
                </a:lnTo>
                <a:lnTo>
                  <a:pt x="2345025" y="457093"/>
                </a:lnTo>
                <a:lnTo>
                  <a:pt x="2315049" y="423974"/>
                </a:lnTo>
                <a:lnTo>
                  <a:pt x="2283997" y="391874"/>
                </a:lnTo>
                <a:lnTo>
                  <a:pt x="2251897" y="360821"/>
                </a:lnTo>
                <a:lnTo>
                  <a:pt x="2218778" y="330845"/>
                </a:lnTo>
                <a:lnTo>
                  <a:pt x="2184668" y="301973"/>
                </a:lnTo>
                <a:lnTo>
                  <a:pt x="2149596" y="274233"/>
                </a:lnTo>
                <a:lnTo>
                  <a:pt x="2113589" y="247654"/>
                </a:lnTo>
                <a:lnTo>
                  <a:pt x="2076676" y="222265"/>
                </a:lnTo>
                <a:lnTo>
                  <a:pt x="2038885" y="198092"/>
                </a:lnTo>
                <a:lnTo>
                  <a:pt x="2000244" y="175166"/>
                </a:lnTo>
                <a:lnTo>
                  <a:pt x="1960782" y="153513"/>
                </a:lnTo>
                <a:lnTo>
                  <a:pt x="1920528" y="133163"/>
                </a:lnTo>
                <a:lnTo>
                  <a:pt x="1879508" y="114144"/>
                </a:lnTo>
                <a:lnTo>
                  <a:pt x="1837753" y="96483"/>
                </a:lnTo>
                <a:lnTo>
                  <a:pt x="1795289" y="80210"/>
                </a:lnTo>
                <a:lnTo>
                  <a:pt x="1752146" y="65352"/>
                </a:lnTo>
                <a:lnTo>
                  <a:pt x="1708351" y="51938"/>
                </a:lnTo>
                <a:lnTo>
                  <a:pt x="1663933" y="39996"/>
                </a:lnTo>
                <a:lnTo>
                  <a:pt x="1618921" y="29554"/>
                </a:lnTo>
                <a:lnTo>
                  <a:pt x="1573341" y="20642"/>
                </a:lnTo>
                <a:lnTo>
                  <a:pt x="1527224" y="13286"/>
                </a:lnTo>
                <a:lnTo>
                  <a:pt x="1480596" y="7516"/>
                </a:lnTo>
                <a:lnTo>
                  <a:pt x="1433487" y="3359"/>
                </a:lnTo>
                <a:lnTo>
                  <a:pt x="1385925" y="844"/>
                </a:lnTo>
                <a:lnTo>
                  <a:pt x="1337938" y="0"/>
                </a:lnTo>
                <a:close/>
              </a:path>
            </a:pathLst>
          </a:custGeom>
          <a:solidFill>
            <a:srgbClr val="FDD00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6F124F46-D037-5A9A-B340-1022C8D14301}"/>
              </a:ext>
            </a:extLst>
          </p:cNvPr>
          <p:cNvGrpSpPr/>
          <p:nvPr/>
        </p:nvGrpSpPr>
        <p:grpSpPr>
          <a:xfrm>
            <a:off x="2031353" y="2"/>
            <a:ext cx="989330" cy="1978025"/>
            <a:chOff x="2031353" y="2"/>
            <a:chExt cx="989330" cy="1978025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DF1FB5B-8107-FBBB-2195-E4F2E99ED9C8}"/>
                </a:ext>
              </a:extLst>
            </p:cNvPr>
            <p:cNvSpPr/>
            <p:nvPr/>
          </p:nvSpPr>
          <p:spPr>
            <a:xfrm>
              <a:off x="2031353" y="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30">
                  <a:moveTo>
                    <a:pt x="988985" y="0"/>
                  </a:moveTo>
                  <a:lnTo>
                    <a:pt x="0" y="0"/>
                  </a:lnTo>
                  <a:lnTo>
                    <a:pt x="0" y="988985"/>
                  </a:lnTo>
                  <a:lnTo>
                    <a:pt x="47917" y="987845"/>
                  </a:lnTo>
                  <a:lnTo>
                    <a:pt x="95246" y="984458"/>
                  </a:lnTo>
                  <a:lnTo>
                    <a:pt x="141934" y="978876"/>
                  </a:lnTo>
                  <a:lnTo>
                    <a:pt x="187930" y="971152"/>
                  </a:lnTo>
                  <a:lnTo>
                    <a:pt x="233182" y="961337"/>
                  </a:lnTo>
                  <a:lnTo>
                    <a:pt x="277639" y="949483"/>
                  </a:lnTo>
                  <a:lnTo>
                    <a:pt x="321248" y="935641"/>
                  </a:lnTo>
                  <a:lnTo>
                    <a:pt x="363957" y="919864"/>
                  </a:lnTo>
                  <a:lnTo>
                    <a:pt x="405715" y="902203"/>
                  </a:lnTo>
                  <a:lnTo>
                    <a:pt x="446470" y="882710"/>
                  </a:lnTo>
                  <a:lnTo>
                    <a:pt x="486170" y="861438"/>
                  </a:lnTo>
                  <a:lnTo>
                    <a:pt x="524764" y="838436"/>
                  </a:lnTo>
                  <a:lnTo>
                    <a:pt x="562199" y="813759"/>
                  </a:lnTo>
                  <a:lnTo>
                    <a:pt x="598424" y="787456"/>
                  </a:lnTo>
                  <a:lnTo>
                    <a:pt x="633386" y="759581"/>
                  </a:lnTo>
                  <a:lnTo>
                    <a:pt x="667035" y="730184"/>
                  </a:lnTo>
                  <a:lnTo>
                    <a:pt x="699319" y="699319"/>
                  </a:lnTo>
                  <a:lnTo>
                    <a:pt x="730184" y="667035"/>
                  </a:lnTo>
                  <a:lnTo>
                    <a:pt x="759581" y="633386"/>
                  </a:lnTo>
                  <a:lnTo>
                    <a:pt x="787456" y="598424"/>
                  </a:lnTo>
                  <a:lnTo>
                    <a:pt x="813759" y="562199"/>
                  </a:lnTo>
                  <a:lnTo>
                    <a:pt x="838436" y="524764"/>
                  </a:lnTo>
                  <a:lnTo>
                    <a:pt x="861438" y="486170"/>
                  </a:lnTo>
                  <a:lnTo>
                    <a:pt x="882710" y="446470"/>
                  </a:lnTo>
                  <a:lnTo>
                    <a:pt x="902203" y="405715"/>
                  </a:lnTo>
                  <a:lnTo>
                    <a:pt x="919864" y="363957"/>
                  </a:lnTo>
                  <a:lnTo>
                    <a:pt x="935641" y="321248"/>
                  </a:lnTo>
                  <a:lnTo>
                    <a:pt x="949483" y="277639"/>
                  </a:lnTo>
                  <a:lnTo>
                    <a:pt x="961337" y="233182"/>
                  </a:lnTo>
                  <a:lnTo>
                    <a:pt x="971152" y="187930"/>
                  </a:lnTo>
                  <a:lnTo>
                    <a:pt x="978876" y="141934"/>
                  </a:lnTo>
                  <a:lnTo>
                    <a:pt x="984458" y="95246"/>
                  </a:lnTo>
                  <a:lnTo>
                    <a:pt x="987845" y="47917"/>
                  </a:lnTo>
                  <a:lnTo>
                    <a:pt x="98898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C598AC45-B555-5434-5B0A-93F2A8A54FEC}"/>
                </a:ext>
              </a:extLst>
            </p:cNvPr>
            <p:cNvSpPr/>
            <p:nvPr/>
          </p:nvSpPr>
          <p:spPr>
            <a:xfrm>
              <a:off x="2031353" y="98898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30">
                  <a:moveTo>
                    <a:pt x="988985" y="10"/>
                  </a:moveTo>
                  <a:lnTo>
                    <a:pt x="0" y="0"/>
                  </a:lnTo>
                  <a:lnTo>
                    <a:pt x="0" y="988996"/>
                  </a:lnTo>
                  <a:lnTo>
                    <a:pt x="47917" y="987855"/>
                  </a:lnTo>
                  <a:lnTo>
                    <a:pt x="95246" y="984468"/>
                  </a:lnTo>
                  <a:lnTo>
                    <a:pt x="141934" y="978887"/>
                  </a:lnTo>
                  <a:lnTo>
                    <a:pt x="187930" y="971163"/>
                  </a:lnTo>
                  <a:lnTo>
                    <a:pt x="233182" y="961348"/>
                  </a:lnTo>
                  <a:lnTo>
                    <a:pt x="277639" y="949493"/>
                  </a:lnTo>
                  <a:lnTo>
                    <a:pt x="321248" y="935652"/>
                  </a:lnTo>
                  <a:lnTo>
                    <a:pt x="363957" y="919875"/>
                  </a:lnTo>
                  <a:lnTo>
                    <a:pt x="405715" y="902214"/>
                  </a:lnTo>
                  <a:lnTo>
                    <a:pt x="446470" y="882721"/>
                  </a:lnTo>
                  <a:lnTo>
                    <a:pt x="486170" y="861448"/>
                  </a:lnTo>
                  <a:lnTo>
                    <a:pt x="524764" y="838447"/>
                  </a:lnTo>
                  <a:lnTo>
                    <a:pt x="562199" y="813769"/>
                  </a:lnTo>
                  <a:lnTo>
                    <a:pt x="598424" y="787467"/>
                  </a:lnTo>
                  <a:lnTo>
                    <a:pt x="633386" y="759591"/>
                  </a:lnTo>
                  <a:lnTo>
                    <a:pt x="667035" y="730195"/>
                  </a:lnTo>
                  <a:lnTo>
                    <a:pt x="699319" y="699329"/>
                  </a:lnTo>
                  <a:lnTo>
                    <a:pt x="730184" y="667046"/>
                  </a:lnTo>
                  <a:lnTo>
                    <a:pt x="759581" y="633397"/>
                  </a:lnTo>
                  <a:lnTo>
                    <a:pt x="787456" y="598434"/>
                  </a:lnTo>
                  <a:lnTo>
                    <a:pt x="813759" y="562209"/>
                  </a:lnTo>
                  <a:lnTo>
                    <a:pt x="838436" y="524774"/>
                  </a:lnTo>
                  <a:lnTo>
                    <a:pt x="861438" y="486181"/>
                  </a:lnTo>
                  <a:lnTo>
                    <a:pt x="882710" y="446480"/>
                  </a:lnTo>
                  <a:lnTo>
                    <a:pt x="902203" y="405725"/>
                  </a:lnTo>
                  <a:lnTo>
                    <a:pt x="919864" y="363967"/>
                  </a:lnTo>
                  <a:lnTo>
                    <a:pt x="935641" y="321258"/>
                  </a:lnTo>
                  <a:lnTo>
                    <a:pt x="949483" y="277649"/>
                  </a:lnTo>
                  <a:lnTo>
                    <a:pt x="961337" y="233193"/>
                  </a:lnTo>
                  <a:lnTo>
                    <a:pt x="971152" y="187941"/>
                  </a:lnTo>
                  <a:lnTo>
                    <a:pt x="978876" y="141945"/>
                  </a:lnTo>
                  <a:lnTo>
                    <a:pt x="984458" y="95256"/>
                  </a:lnTo>
                  <a:lnTo>
                    <a:pt x="987845" y="47927"/>
                  </a:lnTo>
                  <a:lnTo>
                    <a:pt x="988985" y="10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E2F0686B-3895-BA0D-4F7C-64C980098DAA}"/>
              </a:ext>
            </a:extLst>
          </p:cNvPr>
          <p:cNvSpPr/>
          <p:nvPr/>
        </p:nvSpPr>
        <p:spPr>
          <a:xfrm>
            <a:off x="16108870" y="9969201"/>
            <a:ext cx="2136775" cy="1339850"/>
          </a:xfrm>
          <a:custGeom>
            <a:avLst/>
            <a:gdLst/>
            <a:ahLst/>
            <a:cxnLst/>
            <a:rect l="l" t="t" r="r" b="b"/>
            <a:pathLst>
              <a:path w="2136775" h="1339850">
                <a:moveTo>
                  <a:pt x="274624" y="1339354"/>
                </a:moveTo>
                <a:lnTo>
                  <a:pt x="0" y="1108925"/>
                </a:lnTo>
                <a:lnTo>
                  <a:pt x="393" y="1124051"/>
                </a:lnTo>
                <a:lnTo>
                  <a:pt x="1727" y="1141298"/>
                </a:lnTo>
                <a:lnTo>
                  <a:pt x="237756" y="1339354"/>
                </a:lnTo>
                <a:lnTo>
                  <a:pt x="274624" y="1339354"/>
                </a:lnTo>
                <a:close/>
              </a:path>
              <a:path w="2136775" h="1339850">
                <a:moveTo>
                  <a:pt x="470281" y="1339354"/>
                </a:moveTo>
                <a:lnTo>
                  <a:pt x="5727" y="949553"/>
                </a:lnTo>
                <a:lnTo>
                  <a:pt x="3098" y="973480"/>
                </a:lnTo>
                <a:lnTo>
                  <a:pt x="2794" y="978014"/>
                </a:lnTo>
                <a:lnTo>
                  <a:pt x="433425" y="1339354"/>
                </a:lnTo>
                <a:lnTo>
                  <a:pt x="470281" y="1339354"/>
                </a:lnTo>
                <a:close/>
              </a:path>
              <a:path w="2136775" h="1339850">
                <a:moveTo>
                  <a:pt x="665949" y="1339354"/>
                </a:moveTo>
                <a:lnTo>
                  <a:pt x="31356" y="806869"/>
                </a:lnTo>
                <a:lnTo>
                  <a:pt x="25082" y="832535"/>
                </a:lnTo>
                <a:lnTo>
                  <a:pt x="629094" y="1339354"/>
                </a:lnTo>
                <a:lnTo>
                  <a:pt x="665949" y="1339354"/>
                </a:lnTo>
                <a:close/>
              </a:path>
              <a:path w="2136775" h="1339850">
                <a:moveTo>
                  <a:pt x="861618" y="1339354"/>
                </a:moveTo>
                <a:lnTo>
                  <a:pt x="72834" y="677494"/>
                </a:lnTo>
                <a:lnTo>
                  <a:pt x="63817" y="700862"/>
                </a:lnTo>
                <a:lnTo>
                  <a:pt x="824750" y="1339354"/>
                </a:lnTo>
                <a:lnTo>
                  <a:pt x="861618" y="1339354"/>
                </a:lnTo>
                <a:close/>
              </a:path>
              <a:path w="2136775" h="1339850">
                <a:moveTo>
                  <a:pt x="1057275" y="1339354"/>
                </a:moveTo>
                <a:lnTo>
                  <a:pt x="127812" y="559447"/>
                </a:lnTo>
                <a:lnTo>
                  <a:pt x="116332" y="580745"/>
                </a:lnTo>
                <a:lnTo>
                  <a:pt x="1020419" y="1339354"/>
                </a:lnTo>
                <a:lnTo>
                  <a:pt x="1057275" y="1339354"/>
                </a:lnTo>
                <a:close/>
              </a:path>
              <a:path w="2136775" h="1339850">
                <a:moveTo>
                  <a:pt x="1252943" y="1339354"/>
                </a:moveTo>
                <a:lnTo>
                  <a:pt x="194881" y="451548"/>
                </a:lnTo>
                <a:lnTo>
                  <a:pt x="184670" y="465836"/>
                </a:lnTo>
                <a:lnTo>
                  <a:pt x="181267" y="471043"/>
                </a:lnTo>
                <a:lnTo>
                  <a:pt x="1216088" y="1339354"/>
                </a:lnTo>
                <a:lnTo>
                  <a:pt x="1252943" y="1339354"/>
                </a:lnTo>
                <a:close/>
              </a:path>
              <a:path w="2136775" h="1339850">
                <a:moveTo>
                  <a:pt x="1448612" y="1339354"/>
                </a:moveTo>
                <a:lnTo>
                  <a:pt x="273392" y="353237"/>
                </a:lnTo>
                <a:lnTo>
                  <a:pt x="266509" y="360718"/>
                </a:lnTo>
                <a:lnTo>
                  <a:pt x="257759" y="371043"/>
                </a:lnTo>
                <a:lnTo>
                  <a:pt x="1411744" y="1339354"/>
                </a:lnTo>
                <a:lnTo>
                  <a:pt x="1448612" y="1339354"/>
                </a:lnTo>
                <a:close/>
              </a:path>
              <a:path w="2136775" h="1339850">
                <a:moveTo>
                  <a:pt x="1644269" y="1339354"/>
                </a:moveTo>
                <a:lnTo>
                  <a:pt x="363207" y="264414"/>
                </a:lnTo>
                <a:lnTo>
                  <a:pt x="360578" y="266636"/>
                </a:lnTo>
                <a:lnTo>
                  <a:pt x="345516" y="280504"/>
                </a:lnTo>
                <a:lnTo>
                  <a:pt x="1607413" y="1339354"/>
                </a:lnTo>
                <a:lnTo>
                  <a:pt x="1644269" y="1339354"/>
                </a:lnTo>
                <a:close/>
              </a:path>
              <a:path w="2136775" h="1339850">
                <a:moveTo>
                  <a:pt x="1839925" y="1339354"/>
                </a:moveTo>
                <a:lnTo>
                  <a:pt x="464769" y="185470"/>
                </a:lnTo>
                <a:lnTo>
                  <a:pt x="444855" y="199694"/>
                </a:lnTo>
                <a:lnTo>
                  <a:pt x="1803069" y="1339354"/>
                </a:lnTo>
                <a:lnTo>
                  <a:pt x="1839925" y="1339354"/>
                </a:lnTo>
                <a:close/>
              </a:path>
              <a:path w="2136775" h="1339850">
                <a:moveTo>
                  <a:pt x="1970163" y="494487"/>
                </a:moveTo>
                <a:lnTo>
                  <a:pt x="1925599" y="429641"/>
                </a:lnTo>
                <a:lnTo>
                  <a:pt x="1558188" y="117881"/>
                </a:lnTo>
                <a:lnTo>
                  <a:pt x="1515059" y="96735"/>
                </a:lnTo>
                <a:lnTo>
                  <a:pt x="1475727" y="79603"/>
                </a:lnTo>
                <a:lnTo>
                  <a:pt x="1970163" y="494487"/>
                </a:lnTo>
                <a:close/>
              </a:path>
              <a:path w="2136775" h="1339850">
                <a:moveTo>
                  <a:pt x="2035594" y="1339354"/>
                </a:moveTo>
                <a:lnTo>
                  <a:pt x="579120" y="117233"/>
                </a:lnTo>
                <a:lnTo>
                  <a:pt x="556691" y="129336"/>
                </a:lnTo>
                <a:lnTo>
                  <a:pt x="1998738" y="1339354"/>
                </a:lnTo>
                <a:lnTo>
                  <a:pt x="2035594" y="1339354"/>
                </a:lnTo>
                <a:close/>
              </a:path>
              <a:path w="2136775" h="1339850">
                <a:moveTo>
                  <a:pt x="2092172" y="761047"/>
                </a:moveTo>
                <a:lnTo>
                  <a:pt x="2078494" y="718642"/>
                </a:lnTo>
                <a:lnTo>
                  <a:pt x="1237081" y="12623"/>
                </a:lnTo>
                <a:lnTo>
                  <a:pt x="1192987" y="6540"/>
                </a:lnTo>
                <a:lnTo>
                  <a:pt x="2092172" y="761047"/>
                </a:lnTo>
                <a:close/>
              </a:path>
              <a:path w="2136775" h="1339850">
                <a:moveTo>
                  <a:pt x="2121903" y="1247609"/>
                </a:moveTo>
                <a:lnTo>
                  <a:pt x="708088" y="61277"/>
                </a:lnTo>
                <a:lnTo>
                  <a:pt x="704456" y="62509"/>
                </a:lnTo>
                <a:lnTo>
                  <a:pt x="682701" y="70904"/>
                </a:lnTo>
                <a:lnTo>
                  <a:pt x="2117026" y="1274457"/>
                </a:lnTo>
                <a:lnTo>
                  <a:pt x="2121903" y="1247609"/>
                </a:lnTo>
                <a:close/>
              </a:path>
              <a:path w="2136775" h="1339850">
                <a:moveTo>
                  <a:pt x="2131339" y="958088"/>
                </a:moveTo>
                <a:lnTo>
                  <a:pt x="2127923" y="926960"/>
                </a:lnTo>
                <a:lnTo>
                  <a:pt x="2127440" y="923899"/>
                </a:lnTo>
                <a:lnTo>
                  <a:pt x="1026388" y="0"/>
                </a:lnTo>
                <a:lnTo>
                  <a:pt x="1020432" y="127"/>
                </a:lnTo>
                <a:lnTo>
                  <a:pt x="991920" y="2006"/>
                </a:lnTo>
                <a:lnTo>
                  <a:pt x="2131339" y="958088"/>
                </a:lnTo>
                <a:close/>
              </a:path>
              <a:path w="2136775" h="1339850">
                <a:moveTo>
                  <a:pt x="2136457" y="1095641"/>
                </a:moveTo>
                <a:lnTo>
                  <a:pt x="855192" y="20535"/>
                </a:lnTo>
                <a:lnTo>
                  <a:pt x="835710" y="24409"/>
                </a:lnTo>
                <a:lnTo>
                  <a:pt x="825830" y="26822"/>
                </a:lnTo>
                <a:lnTo>
                  <a:pt x="2135594" y="1125842"/>
                </a:lnTo>
                <a:lnTo>
                  <a:pt x="2135733" y="1124051"/>
                </a:lnTo>
                <a:lnTo>
                  <a:pt x="2136457" y="1095641"/>
                </a:lnTo>
                <a:close/>
              </a:path>
            </a:pathLst>
          </a:custGeom>
          <a:solidFill>
            <a:srgbClr val="68932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2E6D4680-7045-2E4D-87EC-D584192AE64C}"/>
              </a:ext>
            </a:extLst>
          </p:cNvPr>
          <p:cNvGrpSpPr/>
          <p:nvPr/>
        </p:nvGrpSpPr>
        <p:grpSpPr>
          <a:xfrm>
            <a:off x="0" y="11115630"/>
            <a:ext cx="20104100" cy="193040"/>
            <a:chOff x="0" y="11115630"/>
            <a:chExt cx="20104100" cy="193040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3753E203-DCEA-22A4-3AAE-2C37548526E0}"/>
                </a:ext>
              </a:extLst>
            </p:cNvPr>
            <p:cNvSpPr/>
            <p:nvPr/>
          </p:nvSpPr>
          <p:spPr>
            <a:xfrm>
              <a:off x="0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67A358B0-71F2-DE1E-09AB-89AD4623B470}"/>
                </a:ext>
              </a:extLst>
            </p:cNvPr>
            <p:cNvSpPr/>
            <p:nvPr/>
          </p:nvSpPr>
          <p:spPr>
            <a:xfrm>
              <a:off x="3350683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D1F5ABCF-8B83-295A-9943-7BAE2FBD38F5}"/>
                </a:ext>
              </a:extLst>
            </p:cNvPr>
            <p:cNvSpPr/>
            <p:nvPr/>
          </p:nvSpPr>
          <p:spPr>
            <a:xfrm>
              <a:off x="6701366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657311E1-D6A6-805C-D8C9-AA0E6AB3C8C7}"/>
                </a:ext>
              </a:extLst>
            </p:cNvPr>
            <p:cNvSpPr/>
            <p:nvPr/>
          </p:nvSpPr>
          <p:spPr>
            <a:xfrm>
              <a:off x="10052050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E2007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B9075722-6A80-5F13-BB45-7CB7FF80FBFC}"/>
                </a:ext>
              </a:extLst>
            </p:cNvPr>
            <p:cNvSpPr/>
            <p:nvPr/>
          </p:nvSpPr>
          <p:spPr>
            <a:xfrm>
              <a:off x="13402733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AFB8DEF-B07A-690D-100A-CB788CE6A95F}"/>
                </a:ext>
              </a:extLst>
            </p:cNvPr>
            <p:cNvSpPr/>
            <p:nvPr/>
          </p:nvSpPr>
          <p:spPr>
            <a:xfrm>
              <a:off x="16753416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270A17FB-43B1-EDEE-7B40-9D212085BEB1}"/>
              </a:ext>
            </a:extLst>
          </p:cNvPr>
          <p:cNvSpPr/>
          <p:nvPr/>
        </p:nvSpPr>
        <p:spPr>
          <a:xfrm>
            <a:off x="1486868" y="9236567"/>
            <a:ext cx="280035" cy="403225"/>
          </a:xfrm>
          <a:custGeom>
            <a:avLst/>
            <a:gdLst/>
            <a:ahLst/>
            <a:cxnLst/>
            <a:rect l="l" t="t" r="r" b="b"/>
            <a:pathLst>
              <a:path w="280035" h="403225">
                <a:moveTo>
                  <a:pt x="171209" y="0"/>
                </a:moveTo>
                <a:lnTo>
                  <a:pt x="103253" y="10407"/>
                </a:lnTo>
                <a:lnTo>
                  <a:pt x="42895" y="52019"/>
                </a:lnTo>
                <a:lnTo>
                  <a:pt x="20336" y="89396"/>
                </a:lnTo>
                <a:lnTo>
                  <a:pt x="5402" y="140417"/>
                </a:lnTo>
                <a:lnTo>
                  <a:pt x="0" y="207030"/>
                </a:lnTo>
                <a:lnTo>
                  <a:pt x="6053" y="282540"/>
                </a:lnTo>
                <a:lnTo>
                  <a:pt x="22691" y="335887"/>
                </a:lnTo>
                <a:lnTo>
                  <a:pt x="47628" y="370832"/>
                </a:lnTo>
                <a:lnTo>
                  <a:pt x="113261" y="400561"/>
                </a:lnTo>
                <a:lnTo>
                  <a:pt x="149388" y="402867"/>
                </a:lnTo>
                <a:lnTo>
                  <a:pt x="186051" y="402552"/>
                </a:lnTo>
                <a:lnTo>
                  <a:pt x="211852" y="400349"/>
                </a:lnTo>
                <a:lnTo>
                  <a:pt x="239011" y="394368"/>
                </a:lnTo>
                <a:lnTo>
                  <a:pt x="279750" y="382721"/>
                </a:lnTo>
                <a:lnTo>
                  <a:pt x="279750" y="156665"/>
                </a:lnTo>
                <a:lnTo>
                  <a:pt x="142665" y="156665"/>
                </a:lnTo>
                <a:lnTo>
                  <a:pt x="148267" y="216537"/>
                </a:lnTo>
                <a:lnTo>
                  <a:pt x="201428" y="216537"/>
                </a:lnTo>
                <a:lnTo>
                  <a:pt x="201428" y="334607"/>
                </a:lnTo>
                <a:lnTo>
                  <a:pt x="183663" y="337398"/>
                </a:lnTo>
                <a:lnTo>
                  <a:pt x="166491" y="339316"/>
                </a:lnTo>
                <a:lnTo>
                  <a:pt x="148267" y="340188"/>
                </a:lnTo>
                <a:lnTo>
                  <a:pt x="125307" y="335897"/>
                </a:lnTo>
                <a:lnTo>
                  <a:pt x="102604" y="317181"/>
                </a:lnTo>
                <a:lnTo>
                  <a:pt x="85249" y="275279"/>
                </a:lnTo>
                <a:lnTo>
                  <a:pt x="78332" y="201428"/>
                </a:lnTo>
                <a:lnTo>
                  <a:pt x="87259" y="130500"/>
                </a:lnTo>
                <a:lnTo>
                  <a:pt x="109877" y="88473"/>
                </a:lnTo>
                <a:lnTo>
                  <a:pt x="139942" y="68373"/>
                </a:lnTo>
                <a:lnTo>
                  <a:pt x="171209" y="63223"/>
                </a:lnTo>
                <a:lnTo>
                  <a:pt x="194995" y="63529"/>
                </a:lnTo>
                <a:lnTo>
                  <a:pt x="212483" y="65670"/>
                </a:lnTo>
                <a:lnTo>
                  <a:pt x="232275" y="71483"/>
                </a:lnTo>
                <a:lnTo>
                  <a:pt x="262976" y="82803"/>
                </a:lnTo>
                <a:lnTo>
                  <a:pt x="262976" y="20145"/>
                </a:lnTo>
                <a:lnTo>
                  <a:pt x="256506" y="16998"/>
                </a:lnTo>
                <a:lnTo>
                  <a:pt x="238076" y="10072"/>
                </a:lnTo>
                <a:lnTo>
                  <a:pt x="209154" y="3147"/>
                </a:lnTo>
                <a:lnTo>
                  <a:pt x="171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DE131199-236E-52B4-5CCA-BA1DEBE8FDBC}"/>
              </a:ext>
            </a:extLst>
          </p:cNvPr>
          <p:cNvSpPr/>
          <p:nvPr/>
        </p:nvSpPr>
        <p:spPr>
          <a:xfrm>
            <a:off x="1811395" y="9236567"/>
            <a:ext cx="280035" cy="403225"/>
          </a:xfrm>
          <a:custGeom>
            <a:avLst/>
            <a:gdLst/>
            <a:ahLst/>
            <a:cxnLst/>
            <a:rect l="l" t="t" r="r" b="b"/>
            <a:pathLst>
              <a:path w="280035" h="403225">
                <a:moveTo>
                  <a:pt x="171209" y="0"/>
                </a:moveTo>
                <a:lnTo>
                  <a:pt x="103258" y="10407"/>
                </a:lnTo>
                <a:lnTo>
                  <a:pt x="42899" y="52019"/>
                </a:lnTo>
                <a:lnTo>
                  <a:pt x="20338" y="89396"/>
                </a:lnTo>
                <a:lnTo>
                  <a:pt x="5402" y="140417"/>
                </a:lnTo>
                <a:lnTo>
                  <a:pt x="0" y="207030"/>
                </a:lnTo>
                <a:lnTo>
                  <a:pt x="6053" y="282540"/>
                </a:lnTo>
                <a:lnTo>
                  <a:pt x="22691" y="335887"/>
                </a:lnTo>
                <a:lnTo>
                  <a:pt x="47628" y="370832"/>
                </a:lnTo>
                <a:lnTo>
                  <a:pt x="113261" y="400561"/>
                </a:lnTo>
                <a:lnTo>
                  <a:pt x="149388" y="402867"/>
                </a:lnTo>
                <a:lnTo>
                  <a:pt x="186051" y="402552"/>
                </a:lnTo>
                <a:lnTo>
                  <a:pt x="211852" y="400349"/>
                </a:lnTo>
                <a:lnTo>
                  <a:pt x="239011" y="394368"/>
                </a:lnTo>
                <a:lnTo>
                  <a:pt x="279750" y="382721"/>
                </a:lnTo>
                <a:lnTo>
                  <a:pt x="279750" y="156665"/>
                </a:lnTo>
                <a:lnTo>
                  <a:pt x="142665" y="156665"/>
                </a:lnTo>
                <a:lnTo>
                  <a:pt x="148267" y="216537"/>
                </a:lnTo>
                <a:lnTo>
                  <a:pt x="201428" y="216537"/>
                </a:lnTo>
                <a:lnTo>
                  <a:pt x="201428" y="334607"/>
                </a:lnTo>
                <a:lnTo>
                  <a:pt x="183663" y="337398"/>
                </a:lnTo>
                <a:lnTo>
                  <a:pt x="166491" y="339316"/>
                </a:lnTo>
                <a:lnTo>
                  <a:pt x="148267" y="340188"/>
                </a:lnTo>
                <a:lnTo>
                  <a:pt x="125298" y="335897"/>
                </a:lnTo>
                <a:lnTo>
                  <a:pt x="102596" y="317181"/>
                </a:lnTo>
                <a:lnTo>
                  <a:pt x="85246" y="275279"/>
                </a:lnTo>
                <a:lnTo>
                  <a:pt x="78332" y="201428"/>
                </a:lnTo>
                <a:lnTo>
                  <a:pt x="87258" y="130500"/>
                </a:lnTo>
                <a:lnTo>
                  <a:pt x="109873" y="88473"/>
                </a:lnTo>
                <a:lnTo>
                  <a:pt x="139937" y="68373"/>
                </a:lnTo>
                <a:lnTo>
                  <a:pt x="171209" y="63223"/>
                </a:lnTo>
                <a:lnTo>
                  <a:pt x="194995" y="63529"/>
                </a:lnTo>
                <a:lnTo>
                  <a:pt x="212483" y="65670"/>
                </a:lnTo>
                <a:lnTo>
                  <a:pt x="232275" y="71483"/>
                </a:lnTo>
                <a:lnTo>
                  <a:pt x="262976" y="82803"/>
                </a:lnTo>
                <a:lnTo>
                  <a:pt x="262976" y="20145"/>
                </a:lnTo>
                <a:lnTo>
                  <a:pt x="256506" y="16998"/>
                </a:lnTo>
                <a:lnTo>
                  <a:pt x="238076" y="10072"/>
                </a:lnTo>
                <a:lnTo>
                  <a:pt x="209154" y="3147"/>
                </a:lnTo>
                <a:lnTo>
                  <a:pt x="171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72E750BC-A935-F49F-FA0F-FEA8DE6CDC7B}"/>
              </a:ext>
            </a:extLst>
          </p:cNvPr>
          <p:cNvSpPr/>
          <p:nvPr/>
        </p:nvSpPr>
        <p:spPr>
          <a:xfrm>
            <a:off x="2152718" y="9242159"/>
            <a:ext cx="263525" cy="391795"/>
          </a:xfrm>
          <a:custGeom>
            <a:avLst/>
            <a:gdLst/>
            <a:ahLst/>
            <a:cxnLst/>
            <a:rect l="l" t="t" r="r" b="b"/>
            <a:pathLst>
              <a:path w="263525" h="391795">
                <a:moveTo>
                  <a:pt x="85044" y="0"/>
                </a:moveTo>
                <a:lnTo>
                  <a:pt x="0" y="0"/>
                </a:lnTo>
                <a:lnTo>
                  <a:pt x="0" y="391673"/>
                </a:lnTo>
                <a:lnTo>
                  <a:pt x="85044" y="391673"/>
                </a:lnTo>
                <a:lnTo>
                  <a:pt x="129429" y="389575"/>
                </a:lnTo>
                <a:lnTo>
                  <a:pt x="168274" y="382016"/>
                </a:lnTo>
                <a:lnTo>
                  <a:pt x="201110" y="367095"/>
                </a:lnTo>
                <a:lnTo>
                  <a:pt x="227467" y="342916"/>
                </a:lnTo>
                <a:lnTo>
                  <a:pt x="234187" y="330681"/>
                </a:lnTo>
                <a:lnTo>
                  <a:pt x="78311" y="330681"/>
                </a:lnTo>
                <a:lnTo>
                  <a:pt x="78311" y="60982"/>
                </a:lnTo>
                <a:lnTo>
                  <a:pt x="235102" y="60982"/>
                </a:lnTo>
                <a:lnTo>
                  <a:pt x="227467" y="47108"/>
                </a:lnTo>
                <a:lnTo>
                  <a:pt x="201110" y="23341"/>
                </a:lnTo>
                <a:lnTo>
                  <a:pt x="168274" y="8970"/>
                </a:lnTo>
                <a:lnTo>
                  <a:pt x="129429" y="1891"/>
                </a:lnTo>
                <a:lnTo>
                  <a:pt x="85044" y="0"/>
                </a:lnTo>
                <a:close/>
              </a:path>
              <a:path w="263525" h="391795">
                <a:moveTo>
                  <a:pt x="235102" y="60982"/>
                </a:moveTo>
                <a:lnTo>
                  <a:pt x="103494" y="60982"/>
                </a:lnTo>
                <a:lnTo>
                  <a:pt x="137418" y="65844"/>
                </a:lnTo>
                <a:lnTo>
                  <a:pt x="162945" y="85185"/>
                </a:lnTo>
                <a:lnTo>
                  <a:pt x="179028" y="126139"/>
                </a:lnTo>
                <a:lnTo>
                  <a:pt x="184622" y="195836"/>
                </a:lnTo>
                <a:lnTo>
                  <a:pt x="178721" y="266010"/>
                </a:lnTo>
                <a:lnTo>
                  <a:pt x="161754" y="306906"/>
                </a:lnTo>
                <a:lnTo>
                  <a:pt x="134820" y="325979"/>
                </a:lnTo>
                <a:lnTo>
                  <a:pt x="99023" y="330681"/>
                </a:lnTo>
                <a:lnTo>
                  <a:pt x="234187" y="330681"/>
                </a:lnTo>
                <a:lnTo>
                  <a:pt x="246875" y="307579"/>
                </a:lnTo>
                <a:lnTo>
                  <a:pt x="258864" y="259185"/>
                </a:lnTo>
                <a:lnTo>
                  <a:pt x="262965" y="195836"/>
                </a:lnTo>
                <a:lnTo>
                  <a:pt x="258864" y="131251"/>
                </a:lnTo>
                <a:lnTo>
                  <a:pt x="246875" y="82377"/>
                </a:lnTo>
                <a:lnTo>
                  <a:pt x="235102" y="60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225624E4-E7BA-7D69-167D-6189EF79F234}"/>
              </a:ext>
            </a:extLst>
          </p:cNvPr>
          <p:cNvSpPr/>
          <p:nvPr/>
        </p:nvSpPr>
        <p:spPr>
          <a:xfrm>
            <a:off x="2583166" y="9242152"/>
            <a:ext cx="235585" cy="391795"/>
          </a:xfrm>
          <a:custGeom>
            <a:avLst/>
            <a:gdLst/>
            <a:ahLst/>
            <a:cxnLst/>
            <a:rect l="l" t="t" r="r" b="b"/>
            <a:pathLst>
              <a:path w="235585" h="391795">
                <a:moveTo>
                  <a:pt x="65484" y="0"/>
                </a:moveTo>
                <a:lnTo>
                  <a:pt x="0" y="0"/>
                </a:lnTo>
                <a:lnTo>
                  <a:pt x="0" y="391684"/>
                </a:lnTo>
                <a:lnTo>
                  <a:pt x="59882" y="391684"/>
                </a:lnTo>
                <a:lnTo>
                  <a:pt x="101295" y="389880"/>
                </a:lnTo>
                <a:lnTo>
                  <a:pt x="138647" y="383006"/>
                </a:lnTo>
                <a:lnTo>
                  <a:pt x="171098" y="368870"/>
                </a:lnTo>
                <a:lnTo>
                  <a:pt x="195316" y="347476"/>
                </a:lnTo>
                <a:lnTo>
                  <a:pt x="50375" y="347476"/>
                </a:lnTo>
                <a:lnTo>
                  <a:pt x="50375" y="44208"/>
                </a:lnTo>
                <a:lnTo>
                  <a:pt x="198014" y="44208"/>
                </a:lnTo>
                <a:lnTo>
                  <a:pt x="174025" y="22290"/>
                </a:lnTo>
                <a:lnTo>
                  <a:pt x="142649" y="8386"/>
                </a:lnTo>
                <a:lnTo>
                  <a:pt x="106233" y="1716"/>
                </a:lnTo>
                <a:lnTo>
                  <a:pt x="65484" y="0"/>
                </a:lnTo>
                <a:close/>
              </a:path>
              <a:path w="235585" h="391795">
                <a:moveTo>
                  <a:pt x="198014" y="44208"/>
                </a:moveTo>
                <a:lnTo>
                  <a:pt x="73306" y="44208"/>
                </a:lnTo>
                <a:lnTo>
                  <a:pt x="110673" y="46656"/>
                </a:lnTo>
                <a:lnTo>
                  <a:pt x="141513" y="57619"/>
                </a:lnTo>
                <a:lnTo>
                  <a:pt x="164805" y="82521"/>
                </a:lnTo>
                <a:lnTo>
                  <a:pt x="179529" y="126789"/>
                </a:lnTo>
                <a:lnTo>
                  <a:pt x="184664" y="195847"/>
                </a:lnTo>
                <a:lnTo>
                  <a:pt x="179493" y="263396"/>
                </a:lnTo>
                <a:lnTo>
                  <a:pt x="164519" y="307473"/>
                </a:lnTo>
                <a:lnTo>
                  <a:pt x="140547" y="332938"/>
                </a:lnTo>
                <a:lnTo>
                  <a:pt x="108384" y="344651"/>
                </a:lnTo>
                <a:lnTo>
                  <a:pt x="68835" y="347476"/>
                </a:lnTo>
                <a:lnTo>
                  <a:pt x="195316" y="347476"/>
                </a:lnTo>
                <a:lnTo>
                  <a:pt x="197804" y="345278"/>
                </a:lnTo>
                <a:lnTo>
                  <a:pt x="217923" y="310039"/>
                </a:lnTo>
                <a:lnTo>
                  <a:pt x="230612" y="260960"/>
                </a:lnTo>
                <a:lnTo>
                  <a:pt x="235029" y="195847"/>
                </a:lnTo>
                <a:lnTo>
                  <a:pt x="230864" y="130206"/>
                </a:lnTo>
                <a:lnTo>
                  <a:pt x="218837" y="80920"/>
                </a:lnTo>
                <a:lnTo>
                  <a:pt x="199656" y="45708"/>
                </a:lnTo>
                <a:lnTo>
                  <a:pt x="198014" y="44208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7CBB4530-316E-B3FC-ECAB-4409C446D464}"/>
              </a:ext>
            </a:extLst>
          </p:cNvPr>
          <p:cNvSpPr/>
          <p:nvPr/>
        </p:nvSpPr>
        <p:spPr>
          <a:xfrm>
            <a:off x="2888119" y="9331686"/>
            <a:ext cx="377190" cy="307975"/>
          </a:xfrm>
          <a:custGeom>
            <a:avLst/>
            <a:gdLst/>
            <a:ahLst/>
            <a:cxnLst/>
            <a:rect l="l" t="t" r="r" b="b"/>
            <a:pathLst>
              <a:path w="377189" h="307975">
                <a:moveTo>
                  <a:pt x="133172" y="3365"/>
                </a:moveTo>
                <a:lnTo>
                  <a:pt x="118618" y="0"/>
                </a:lnTo>
                <a:lnTo>
                  <a:pt x="108546" y="0"/>
                </a:lnTo>
                <a:lnTo>
                  <a:pt x="82080" y="698"/>
                </a:lnTo>
                <a:lnTo>
                  <a:pt x="66725" y="5600"/>
                </a:lnTo>
                <a:lnTo>
                  <a:pt x="56629" y="18884"/>
                </a:lnTo>
                <a:lnTo>
                  <a:pt x="45885" y="44780"/>
                </a:lnTo>
                <a:lnTo>
                  <a:pt x="38608" y="5600"/>
                </a:lnTo>
                <a:lnTo>
                  <a:pt x="0" y="5600"/>
                </a:lnTo>
                <a:lnTo>
                  <a:pt x="0" y="302158"/>
                </a:lnTo>
                <a:lnTo>
                  <a:pt x="50355" y="302158"/>
                </a:lnTo>
                <a:lnTo>
                  <a:pt x="50355" y="76111"/>
                </a:lnTo>
                <a:lnTo>
                  <a:pt x="53670" y="72440"/>
                </a:lnTo>
                <a:lnTo>
                  <a:pt x="63080" y="64363"/>
                </a:lnTo>
                <a:lnTo>
                  <a:pt x="77736" y="56286"/>
                </a:lnTo>
                <a:lnTo>
                  <a:pt x="96342" y="52692"/>
                </a:lnTo>
                <a:lnTo>
                  <a:pt x="108369" y="52692"/>
                </a:lnTo>
                <a:lnTo>
                  <a:pt x="116027" y="53301"/>
                </a:lnTo>
                <a:lnTo>
                  <a:pt x="123151" y="54965"/>
                </a:lnTo>
                <a:lnTo>
                  <a:pt x="133172" y="58204"/>
                </a:lnTo>
                <a:lnTo>
                  <a:pt x="133172" y="52692"/>
                </a:lnTo>
                <a:lnTo>
                  <a:pt x="133172" y="44780"/>
                </a:lnTo>
                <a:lnTo>
                  <a:pt x="133172" y="3365"/>
                </a:lnTo>
                <a:close/>
              </a:path>
              <a:path w="377189" h="307975">
                <a:moveTo>
                  <a:pt x="376567" y="153873"/>
                </a:moveTo>
                <a:lnTo>
                  <a:pt x="375310" y="134848"/>
                </a:lnTo>
                <a:lnTo>
                  <a:pt x="372224" y="87591"/>
                </a:lnTo>
                <a:lnTo>
                  <a:pt x="356057" y="43154"/>
                </a:lnTo>
                <a:lnTo>
                  <a:pt x="351358" y="38049"/>
                </a:lnTo>
                <a:lnTo>
                  <a:pt x="331444" y="16459"/>
                </a:lnTo>
                <a:lnTo>
                  <a:pt x="326758" y="14414"/>
                </a:lnTo>
                <a:lnTo>
                  <a:pt x="326758" y="134848"/>
                </a:lnTo>
                <a:lnTo>
                  <a:pt x="208699" y="134848"/>
                </a:lnTo>
                <a:lnTo>
                  <a:pt x="214147" y="86436"/>
                </a:lnTo>
                <a:lnTo>
                  <a:pt x="226669" y="56870"/>
                </a:lnTo>
                <a:lnTo>
                  <a:pt x="245592" y="42087"/>
                </a:lnTo>
                <a:lnTo>
                  <a:pt x="270243" y="38049"/>
                </a:lnTo>
                <a:lnTo>
                  <a:pt x="291820" y="41376"/>
                </a:lnTo>
                <a:lnTo>
                  <a:pt x="309829" y="54978"/>
                </a:lnTo>
                <a:lnTo>
                  <a:pt x="322173" y="84315"/>
                </a:lnTo>
                <a:lnTo>
                  <a:pt x="326758" y="134848"/>
                </a:lnTo>
                <a:lnTo>
                  <a:pt x="326758" y="14414"/>
                </a:lnTo>
                <a:lnTo>
                  <a:pt x="301713" y="3429"/>
                </a:lnTo>
                <a:lnTo>
                  <a:pt x="270243" y="0"/>
                </a:lnTo>
                <a:lnTo>
                  <a:pt x="236905" y="4025"/>
                </a:lnTo>
                <a:lnTo>
                  <a:pt x="206438" y="18237"/>
                </a:lnTo>
                <a:lnTo>
                  <a:pt x="181457" y="45808"/>
                </a:lnTo>
                <a:lnTo>
                  <a:pt x="164566" y="89966"/>
                </a:lnTo>
                <a:lnTo>
                  <a:pt x="158343" y="153873"/>
                </a:lnTo>
                <a:lnTo>
                  <a:pt x="165849" y="224459"/>
                </a:lnTo>
                <a:lnTo>
                  <a:pt x="185902" y="269443"/>
                </a:lnTo>
                <a:lnTo>
                  <a:pt x="214782" y="294525"/>
                </a:lnTo>
                <a:lnTo>
                  <a:pt x="248793" y="305396"/>
                </a:lnTo>
                <a:lnTo>
                  <a:pt x="284226" y="307759"/>
                </a:lnTo>
                <a:lnTo>
                  <a:pt x="306832" y="307543"/>
                </a:lnTo>
                <a:lnTo>
                  <a:pt x="322364" y="306006"/>
                </a:lnTo>
                <a:lnTo>
                  <a:pt x="337985" y="301853"/>
                </a:lnTo>
                <a:lnTo>
                  <a:pt x="360908" y="293763"/>
                </a:lnTo>
                <a:lnTo>
                  <a:pt x="360908" y="263563"/>
                </a:lnTo>
                <a:lnTo>
                  <a:pt x="360908" y="248983"/>
                </a:lnTo>
                <a:lnTo>
                  <a:pt x="352945" y="251269"/>
                </a:lnTo>
                <a:lnTo>
                  <a:pt x="333273" y="256273"/>
                </a:lnTo>
                <a:lnTo>
                  <a:pt x="308254" y="261289"/>
                </a:lnTo>
                <a:lnTo>
                  <a:pt x="284226" y="263563"/>
                </a:lnTo>
                <a:lnTo>
                  <a:pt x="260604" y="262255"/>
                </a:lnTo>
                <a:lnTo>
                  <a:pt x="236321" y="252222"/>
                </a:lnTo>
                <a:lnTo>
                  <a:pt x="217017" y="224459"/>
                </a:lnTo>
                <a:lnTo>
                  <a:pt x="208127" y="169545"/>
                </a:lnTo>
                <a:lnTo>
                  <a:pt x="375996" y="169545"/>
                </a:lnTo>
                <a:lnTo>
                  <a:pt x="376567" y="153873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44357F3E-E3BD-4CFD-BA1E-4B53DBE68FE8}"/>
              </a:ext>
            </a:extLst>
          </p:cNvPr>
          <p:cNvSpPr/>
          <p:nvPr/>
        </p:nvSpPr>
        <p:spPr>
          <a:xfrm>
            <a:off x="3331819" y="9230962"/>
            <a:ext cx="713740" cy="408940"/>
          </a:xfrm>
          <a:custGeom>
            <a:avLst/>
            <a:gdLst/>
            <a:ahLst/>
            <a:cxnLst/>
            <a:rect l="l" t="t" r="r" b="b"/>
            <a:pathLst>
              <a:path w="713739" h="408940">
                <a:moveTo>
                  <a:pt x="229412" y="189141"/>
                </a:moveTo>
                <a:lnTo>
                  <a:pt x="223050" y="146532"/>
                </a:lnTo>
                <a:lnTo>
                  <a:pt x="205346" y="119341"/>
                </a:lnTo>
                <a:lnTo>
                  <a:pt x="178422" y="104952"/>
                </a:lnTo>
                <a:lnTo>
                  <a:pt x="144348" y="100736"/>
                </a:lnTo>
                <a:lnTo>
                  <a:pt x="113588" y="101396"/>
                </a:lnTo>
                <a:lnTo>
                  <a:pt x="93370" y="105981"/>
                </a:lnTo>
                <a:lnTo>
                  <a:pt x="74726" y="118440"/>
                </a:lnTo>
                <a:lnTo>
                  <a:pt x="48679" y="142697"/>
                </a:lnTo>
                <a:lnTo>
                  <a:pt x="37477" y="106337"/>
                </a:lnTo>
                <a:lnTo>
                  <a:pt x="0" y="106337"/>
                </a:lnTo>
                <a:lnTo>
                  <a:pt x="0" y="402882"/>
                </a:lnTo>
                <a:lnTo>
                  <a:pt x="50355" y="402882"/>
                </a:lnTo>
                <a:lnTo>
                  <a:pt x="50355" y="175717"/>
                </a:lnTo>
                <a:lnTo>
                  <a:pt x="57289" y="171081"/>
                </a:lnTo>
                <a:lnTo>
                  <a:pt x="75603" y="160883"/>
                </a:lnTo>
                <a:lnTo>
                  <a:pt x="101574" y="150685"/>
                </a:lnTo>
                <a:lnTo>
                  <a:pt x="131483" y="146050"/>
                </a:lnTo>
                <a:lnTo>
                  <a:pt x="148361" y="146850"/>
                </a:lnTo>
                <a:lnTo>
                  <a:pt x="163664" y="151574"/>
                </a:lnTo>
                <a:lnTo>
                  <a:pt x="174777" y="163753"/>
                </a:lnTo>
                <a:lnTo>
                  <a:pt x="179057" y="186905"/>
                </a:lnTo>
                <a:lnTo>
                  <a:pt x="179057" y="402882"/>
                </a:lnTo>
                <a:lnTo>
                  <a:pt x="229412" y="402882"/>
                </a:lnTo>
                <a:lnTo>
                  <a:pt x="229412" y="189141"/>
                </a:lnTo>
                <a:close/>
              </a:path>
              <a:path w="713739" h="408940">
                <a:moveTo>
                  <a:pt x="447611" y="355892"/>
                </a:moveTo>
                <a:lnTo>
                  <a:pt x="442341" y="357466"/>
                </a:lnTo>
                <a:lnTo>
                  <a:pt x="429361" y="360921"/>
                </a:lnTo>
                <a:lnTo>
                  <a:pt x="412927" y="364375"/>
                </a:lnTo>
                <a:lnTo>
                  <a:pt x="397268" y="365950"/>
                </a:lnTo>
                <a:lnTo>
                  <a:pt x="384860" y="364921"/>
                </a:lnTo>
                <a:lnTo>
                  <a:pt x="376135" y="360705"/>
                </a:lnTo>
                <a:lnTo>
                  <a:pt x="370979" y="351548"/>
                </a:lnTo>
                <a:lnTo>
                  <a:pt x="369290" y="335737"/>
                </a:lnTo>
                <a:lnTo>
                  <a:pt x="369290" y="144932"/>
                </a:lnTo>
                <a:lnTo>
                  <a:pt x="430822" y="144932"/>
                </a:lnTo>
                <a:lnTo>
                  <a:pt x="436422" y="106324"/>
                </a:lnTo>
                <a:lnTo>
                  <a:pt x="369290" y="106324"/>
                </a:lnTo>
                <a:lnTo>
                  <a:pt x="369290" y="16802"/>
                </a:lnTo>
                <a:lnTo>
                  <a:pt x="321157" y="39179"/>
                </a:lnTo>
                <a:lnTo>
                  <a:pt x="318935" y="106324"/>
                </a:lnTo>
                <a:lnTo>
                  <a:pt x="268566" y="106324"/>
                </a:lnTo>
                <a:lnTo>
                  <a:pt x="268566" y="144932"/>
                </a:lnTo>
                <a:lnTo>
                  <a:pt x="318935" y="144932"/>
                </a:lnTo>
                <a:lnTo>
                  <a:pt x="318935" y="334048"/>
                </a:lnTo>
                <a:lnTo>
                  <a:pt x="323443" y="370243"/>
                </a:lnTo>
                <a:lnTo>
                  <a:pt x="336562" y="393090"/>
                </a:lnTo>
                <a:lnTo>
                  <a:pt x="357644" y="405028"/>
                </a:lnTo>
                <a:lnTo>
                  <a:pt x="386054" y="408482"/>
                </a:lnTo>
                <a:lnTo>
                  <a:pt x="404964" y="408317"/>
                </a:lnTo>
                <a:lnTo>
                  <a:pt x="417677" y="407225"/>
                </a:lnTo>
                <a:lnTo>
                  <a:pt x="429971" y="404228"/>
                </a:lnTo>
                <a:lnTo>
                  <a:pt x="447611" y="398411"/>
                </a:lnTo>
                <a:lnTo>
                  <a:pt x="447611" y="355892"/>
                </a:lnTo>
                <a:close/>
              </a:path>
              <a:path w="713739" h="408940">
                <a:moveTo>
                  <a:pt x="713384" y="189141"/>
                </a:moveTo>
                <a:lnTo>
                  <a:pt x="707021" y="146532"/>
                </a:lnTo>
                <a:lnTo>
                  <a:pt x="689330" y="119341"/>
                </a:lnTo>
                <a:lnTo>
                  <a:pt x="662406" y="104952"/>
                </a:lnTo>
                <a:lnTo>
                  <a:pt x="628345" y="100736"/>
                </a:lnTo>
                <a:lnTo>
                  <a:pt x="598233" y="101384"/>
                </a:lnTo>
                <a:lnTo>
                  <a:pt x="578396" y="105905"/>
                </a:lnTo>
                <a:lnTo>
                  <a:pt x="560044" y="118198"/>
                </a:lnTo>
                <a:lnTo>
                  <a:pt x="534327" y="142138"/>
                </a:lnTo>
                <a:lnTo>
                  <a:pt x="534327" y="0"/>
                </a:lnTo>
                <a:lnTo>
                  <a:pt x="483958" y="0"/>
                </a:lnTo>
                <a:lnTo>
                  <a:pt x="483958" y="402882"/>
                </a:lnTo>
                <a:lnTo>
                  <a:pt x="534327" y="402882"/>
                </a:lnTo>
                <a:lnTo>
                  <a:pt x="534327" y="176822"/>
                </a:lnTo>
                <a:lnTo>
                  <a:pt x="541655" y="172110"/>
                </a:lnTo>
                <a:lnTo>
                  <a:pt x="560628" y="161721"/>
                </a:lnTo>
                <a:lnTo>
                  <a:pt x="586740" y="151333"/>
                </a:lnTo>
                <a:lnTo>
                  <a:pt x="615454" y="146608"/>
                </a:lnTo>
                <a:lnTo>
                  <a:pt x="634238" y="147637"/>
                </a:lnTo>
                <a:lnTo>
                  <a:pt x="649325" y="152768"/>
                </a:lnTo>
                <a:lnTo>
                  <a:pt x="659384" y="165023"/>
                </a:lnTo>
                <a:lnTo>
                  <a:pt x="663028" y="187452"/>
                </a:lnTo>
                <a:lnTo>
                  <a:pt x="663028" y="402882"/>
                </a:lnTo>
                <a:lnTo>
                  <a:pt x="713384" y="402882"/>
                </a:lnTo>
                <a:lnTo>
                  <a:pt x="713384" y="189141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2" name="object 22">
            <a:extLst>
              <a:ext uri="{FF2B5EF4-FFF2-40B4-BE49-F238E27FC236}">
                <a16:creationId xmlns:a16="http://schemas.microsoft.com/office/drawing/2014/main" id="{72062AE6-B4DF-DA89-E33C-903C5F95D605}"/>
              </a:ext>
            </a:extLst>
          </p:cNvPr>
          <p:cNvGrpSpPr/>
          <p:nvPr/>
        </p:nvGrpSpPr>
        <p:grpSpPr>
          <a:xfrm>
            <a:off x="4011175" y="9149099"/>
            <a:ext cx="670560" cy="1471930"/>
            <a:chOff x="4011175" y="9149099"/>
            <a:chExt cx="670560" cy="1471930"/>
          </a:xfrm>
        </p:grpSpPr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6B4318BB-4A2C-B56D-F14E-390CA48CF042}"/>
                </a:ext>
              </a:extLst>
            </p:cNvPr>
            <p:cNvSpPr/>
            <p:nvPr/>
          </p:nvSpPr>
          <p:spPr>
            <a:xfrm>
              <a:off x="4112370" y="9331682"/>
              <a:ext cx="218440" cy="307975"/>
            </a:xfrm>
            <a:custGeom>
              <a:avLst/>
              <a:gdLst/>
              <a:ahLst/>
              <a:cxnLst/>
              <a:rect l="l" t="t" r="r" b="b"/>
              <a:pathLst>
                <a:path w="218439" h="307975">
                  <a:moveTo>
                    <a:pt x="111891" y="0"/>
                  </a:moveTo>
                  <a:lnTo>
                    <a:pt x="48079" y="18231"/>
                  </a:lnTo>
                  <a:lnTo>
                    <a:pt x="6208" y="89959"/>
                  </a:lnTo>
                  <a:lnTo>
                    <a:pt x="0" y="153869"/>
                  </a:lnTo>
                  <a:lnTo>
                    <a:pt x="7504" y="224452"/>
                  </a:lnTo>
                  <a:lnTo>
                    <a:pt x="27549" y="269440"/>
                  </a:lnTo>
                  <a:lnTo>
                    <a:pt x="56429" y="294524"/>
                  </a:lnTo>
                  <a:lnTo>
                    <a:pt x="90441" y="305400"/>
                  </a:lnTo>
                  <a:lnTo>
                    <a:pt x="125880" y="307760"/>
                  </a:lnTo>
                  <a:lnTo>
                    <a:pt x="148482" y="307541"/>
                  </a:lnTo>
                  <a:lnTo>
                    <a:pt x="164002" y="306010"/>
                  </a:lnTo>
                  <a:lnTo>
                    <a:pt x="179629" y="301854"/>
                  </a:lnTo>
                  <a:lnTo>
                    <a:pt x="202548" y="293760"/>
                  </a:lnTo>
                  <a:lnTo>
                    <a:pt x="202548" y="263562"/>
                  </a:lnTo>
                  <a:lnTo>
                    <a:pt x="125880" y="263562"/>
                  </a:lnTo>
                  <a:lnTo>
                    <a:pt x="102258" y="262248"/>
                  </a:lnTo>
                  <a:lnTo>
                    <a:pt x="77962" y="252222"/>
                  </a:lnTo>
                  <a:lnTo>
                    <a:pt x="58662" y="224452"/>
                  </a:lnTo>
                  <a:lnTo>
                    <a:pt x="49778" y="169544"/>
                  </a:lnTo>
                  <a:lnTo>
                    <a:pt x="217637" y="169544"/>
                  </a:lnTo>
                  <a:lnTo>
                    <a:pt x="218213" y="153869"/>
                  </a:lnTo>
                  <a:lnTo>
                    <a:pt x="216964" y="134844"/>
                  </a:lnTo>
                  <a:lnTo>
                    <a:pt x="50344" y="134844"/>
                  </a:lnTo>
                  <a:lnTo>
                    <a:pt x="55786" y="86439"/>
                  </a:lnTo>
                  <a:lnTo>
                    <a:pt x="68313" y="56864"/>
                  </a:lnTo>
                  <a:lnTo>
                    <a:pt x="87242" y="42081"/>
                  </a:lnTo>
                  <a:lnTo>
                    <a:pt x="111891" y="38051"/>
                  </a:lnTo>
                  <a:lnTo>
                    <a:pt x="193002" y="38051"/>
                  </a:lnTo>
                  <a:lnTo>
                    <a:pt x="173083" y="16454"/>
                  </a:lnTo>
                  <a:lnTo>
                    <a:pt x="143360" y="3433"/>
                  </a:lnTo>
                  <a:lnTo>
                    <a:pt x="111891" y="0"/>
                  </a:lnTo>
                  <a:close/>
                </a:path>
                <a:path w="218439" h="307975">
                  <a:moveTo>
                    <a:pt x="202548" y="248987"/>
                  </a:moveTo>
                  <a:lnTo>
                    <a:pt x="194581" y="251264"/>
                  </a:lnTo>
                  <a:lnTo>
                    <a:pt x="174914" y="256274"/>
                  </a:lnTo>
                  <a:lnTo>
                    <a:pt x="149897" y="261285"/>
                  </a:lnTo>
                  <a:lnTo>
                    <a:pt x="125880" y="263562"/>
                  </a:lnTo>
                  <a:lnTo>
                    <a:pt x="202548" y="263562"/>
                  </a:lnTo>
                  <a:lnTo>
                    <a:pt x="202548" y="248987"/>
                  </a:lnTo>
                  <a:close/>
                </a:path>
                <a:path w="218439" h="307975">
                  <a:moveTo>
                    <a:pt x="193002" y="38051"/>
                  </a:moveTo>
                  <a:lnTo>
                    <a:pt x="111891" y="38051"/>
                  </a:lnTo>
                  <a:lnTo>
                    <a:pt x="133474" y="41373"/>
                  </a:lnTo>
                  <a:lnTo>
                    <a:pt x="151483" y="54976"/>
                  </a:lnTo>
                  <a:lnTo>
                    <a:pt x="163824" y="84314"/>
                  </a:lnTo>
                  <a:lnTo>
                    <a:pt x="168403" y="134844"/>
                  </a:lnTo>
                  <a:lnTo>
                    <a:pt x="216964" y="134844"/>
                  </a:lnTo>
                  <a:lnTo>
                    <a:pt x="213864" y="87590"/>
                  </a:lnTo>
                  <a:lnTo>
                    <a:pt x="197702" y="43146"/>
                  </a:lnTo>
                  <a:lnTo>
                    <a:pt x="193002" y="38051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BB4ECADF-6BEE-4DBA-BC2C-B40C67EE8AEB}"/>
                </a:ext>
              </a:extLst>
            </p:cNvPr>
            <p:cNvSpPr/>
            <p:nvPr/>
          </p:nvSpPr>
          <p:spPr>
            <a:xfrm>
              <a:off x="4011168" y="9149111"/>
              <a:ext cx="670560" cy="1471930"/>
            </a:xfrm>
            <a:custGeom>
              <a:avLst/>
              <a:gdLst/>
              <a:ahLst/>
              <a:cxnLst/>
              <a:rect l="l" t="t" r="r" b="b"/>
              <a:pathLst>
                <a:path w="670560" h="1471929">
                  <a:moveTo>
                    <a:pt x="173926" y="115354"/>
                  </a:moveTo>
                  <a:lnTo>
                    <a:pt x="166370" y="100418"/>
                  </a:lnTo>
                  <a:lnTo>
                    <a:pt x="0" y="102069"/>
                  </a:lnTo>
                  <a:lnTo>
                    <a:pt x="109918" y="111645"/>
                  </a:lnTo>
                  <a:lnTo>
                    <a:pt x="1562" y="136283"/>
                  </a:lnTo>
                  <a:lnTo>
                    <a:pt x="173926" y="115354"/>
                  </a:lnTo>
                  <a:close/>
                </a:path>
                <a:path w="670560" h="1471929">
                  <a:moveTo>
                    <a:pt x="670026" y="317957"/>
                  </a:moveTo>
                  <a:lnTo>
                    <a:pt x="657974" y="277533"/>
                  </a:lnTo>
                  <a:lnTo>
                    <a:pt x="633476" y="242138"/>
                  </a:lnTo>
                  <a:lnTo>
                    <a:pt x="599617" y="211074"/>
                  </a:lnTo>
                  <a:lnTo>
                    <a:pt x="559485" y="183616"/>
                  </a:lnTo>
                  <a:lnTo>
                    <a:pt x="516153" y="159067"/>
                  </a:lnTo>
                  <a:lnTo>
                    <a:pt x="445312" y="122809"/>
                  </a:lnTo>
                  <a:lnTo>
                    <a:pt x="430872" y="113347"/>
                  </a:lnTo>
                  <a:lnTo>
                    <a:pt x="417233" y="100965"/>
                  </a:lnTo>
                  <a:lnTo>
                    <a:pt x="403999" y="86474"/>
                  </a:lnTo>
                  <a:lnTo>
                    <a:pt x="390766" y="70726"/>
                  </a:lnTo>
                  <a:lnTo>
                    <a:pt x="369265" y="45681"/>
                  </a:lnTo>
                  <a:lnTo>
                    <a:pt x="359778" y="36741"/>
                  </a:lnTo>
                  <a:lnTo>
                    <a:pt x="345122" y="22923"/>
                  </a:lnTo>
                  <a:lnTo>
                    <a:pt x="317068" y="6375"/>
                  </a:lnTo>
                  <a:lnTo>
                    <a:pt x="283870" y="0"/>
                  </a:lnTo>
                  <a:lnTo>
                    <a:pt x="250952" y="2971"/>
                  </a:lnTo>
                  <a:lnTo>
                    <a:pt x="223901" y="10883"/>
                  </a:lnTo>
                  <a:lnTo>
                    <a:pt x="200558" y="22212"/>
                  </a:lnTo>
                  <a:lnTo>
                    <a:pt x="178765" y="35433"/>
                  </a:lnTo>
                  <a:lnTo>
                    <a:pt x="167170" y="42684"/>
                  </a:lnTo>
                  <a:lnTo>
                    <a:pt x="154965" y="49885"/>
                  </a:lnTo>
                  <a:lnTo>
                    <a:pt x="141757" y="56896"/>
                  </a:lnTo>
                  <a:lnTo>
                    <a:pt x="127139" y="63550"/>
                  </a:lnTo>
                  <a:lnTo>
                    <a:pt x="139357" y="91224"/>
                  </a:lnTo>
                  <a:lnTo>
                    <a:pt x="176911" y="78778"/>
                  </a:lnTo>
                  <a:lnTo>
                    <a:pt x="215684" y="55219"/>
                  </a:lnTo>
                  <a:lnTo>
                    <a:pt x="235115" y="45681"/>
                  </a:lnTo>
                  <a:lnTo>
                    <a:pt x="234962" y="45681"/>
                  </a:lnTo>
                  <a:lnTo>
                    <a:pt x="257327" y="39103"/>
                  </a:lnTo>
                  <a:lnTo>
                    <a:pt x="283870" y="36741"/>
                  </a:lnTo>
                  <a:lnTo>
                    <a:pt x="306946" y="41643"/>
                  </a:lnTo>
                  <a:lnTo>
                    <a:pt x="327494" y="54673"/>
                  </a:lnTo>
                  <a:lnTo>
                    <a:pt x="346557" y="73329"/>
                  </a:lnTo>
                  <a:lnTo>
                    <a:pt x="365137" y="95110"/>
                  </a:lnTo>
                  <a:lnTo>
                    <a:pt x="379780" y="112522"/>
                  </a:lnTo>
                  <a:lnTo>
                    <a:pt x="395185" y="129146"/>
                  </a:lnTo>
                  <a:lnTo>
                    <a:pt x="411899" y="143954"/>
                  </a:lnTo>
                  <a:lnTo>
                    <a:pt x="430415" y="155867"/>
                  </a:lnTo>
                  <a:lnTo>
                    <a:pt x="504545" y="193916"/>
                  </a:lnTo>
                  <a:lnTo>
                    <a:pt x="549211" y="219608"/>
                  </a:lnTo>
                  <a:lnTo>
                    <a:pt x="588264" y="247789"/>
                  </a:lnTo>
                  <a:lnTo>
                    <a:pt x="617867" y="279196"/>
                  </a:lnTo>
                  <a:lnTo>
                    <a:pt x="634199" y="314566"/>
                  </a:lnTo>
                  <a:lnTo>
                    <a:pt x="633425" y="354634"/>
                  </a:lnTo>
                  <a:lnTo>
                    <a:pt x="585482" y="405472"/>
                  </a:lnTo>
                  <a:lnTo>
                    <a:pt x="541083" y="434619"/>
                  </a:lnTo>
                  <a:lnTo>
                    <a:pt x="489635" y="464629"/>
                  </a:lnTo>
                  <a:lnTo>
                    <a:pt x="379425" y="525665"/>
                  </a:lnTo>
                  <a:lnTo>
                    <a:pt x="325666" y="556793"/>
                  </a:lnTo>
                  <a:lnTo>
                    <a:pt x="276847" y="587895"/>
                  </a:lnTo>
                  <a:lnTo>
                    <a:pt x="234962" y="619226"/>
                  </a:lnTo>
                  <a:lnTo>
                    <a:pt x="202031" y="651040"/>
                  </a:lnTo>
                  <a:lnTo>
                    <a:pt x="180047" y="683564"/>
                  </a:lnTo>
                  <a:lnTo>
                    <a:pt x="171030" y="717054"/>
                  </a:lnTo>
                  <a:lnTo>
                    <a:pt x="178600" y="755738"/>
                  </a:lnTo>
                  <a:lnTo>
                    <a:pt x="203136" y="782027"/>
                  </a:lnTo>
                  <a:lnTo>
                    <a:pt x="239788" y="798931"/>
                  </a:lnTo>
                  <a:lnTo>
                    <a:pt x="283705" y="809472"/>
                  </a:lnTo>
                  <a:lnTo>
                    <a:pt x="371741" y="823023"/>
                  </a:lnTo>
                  <a:lnTo>
                    <a:pt x="410032" y="831761"/>
                  </a:lnTo>
                  <a:lnTo>
                    <a:pt x="438721" y="844842"/>
                  </a:lnTo>
                  <a:lnTo>
                    <a:pt x="451612" y="864222"/>
                  </a:lnTo>
                  <a:lnTo>
                    <a:pt x="445668" y="890003"/>
                  </a:lnTo>
                  <a:lnTo>
                    <a:pt x="425373" y="918857"/>
                  </a:lnTo>
                  <a:lnTo>
                    <a:pt x="396252" y="949096"/>
                  </a:lnTo>
                  <a:lnTo>
                    <a:pt x="327380" y="1012888"/>
                  </a:lnTo>
                  <a:lnTo>
                    <a:pt x="296595" y="1046175"/>
                  </a:lnTo>
                  <a:lnTo>
                    <a:pt x="276021" y="1079360"/>
                  </a:lnTo>
                  <a:lnTo>
                    <a:pt x="270256" y="1112913"/>
                  </a:lnTo>
                  <a:lnTo>
                    <a:pt x="281038" y="1145197"/>
                  </a:lnTo>
                  <a:lnTo>
                    <a:pt x="302590" y="1165644"/>
                  </a:lnTo>
                  <a:lnTo>
                    <a:pt x="329730" y="1177798"/>
                  </a:lnTo>
                  <a:lnTo>
                    <a:pt x="357251" y="1185227"/>
                  </a:lnTo>
                  <a:lnTo>
                    <a:pt x="375754" y="1189990"/>
                  </a:lnTo>
                  <a:lnTo>
                    <a:pt x="390118" y="1195006"/>
                  </a:lnTo>
                  <a:lnTo>
                    <a:pt x="399681" y="1201039"/>
                  </a:lnTo>
                  <a:lnTo>
                    <a:pt x="403758" y="1208836"/>
                  </a:lnTo>
                  <a:lnTo>
                    <a:pt x="399872" y="1232115"/>
                  </a:lnTo>
                  <a:lnTo>
                    <a:pt x="365544" y="1304721"/>
                  </a:lnTo>
                  <a:lnTo>
                    <a:pt x="341706" y="1348892"/>
                  </a:lnTo>
                  <a:lnTo>
                    <a:pt x="319189" y="1382636"/>
                  </a:lnTo>
                  <a:lnTo>
                    <a:pt x="309181" y="1399222"/>
                  </a:lnTo>
                  <a:lnTo>
                    <a:pt x="296710" y="1426972"/>
                  </a:lnTo>
                  <a:lnTo>
                    <a:pt x="289687" y="1471815"/>
                  </a:lnTo>
                  <a:lnTo>
                    <a:pt x="301879" y="1456651"/>
                  </a:lnTo>
                  <a:lnTo>
                    <a:pt x="330898" y="1418577"/>
                  </a:lnTo>
                  <a:lnTo>
                    <a:pt x="367880" y="1365923"/>
                  </a:lnTo>
                  <a:lnTo>
                    <a:pt x="403948" y="1307033"/>
                  </a:lnTo>
                  <a:lnTo>
                    <a:pt x="430199" y="1250276"/>
                  </a:lnTo>
                  <a:lnTo>
                    <a:pt x="437743" y="1203972"/>
                  </a:lnTo>
                  <a:lnTo>
                    <a:pt x="428840" y="1180426"/>
                  </a:lnTo>
                  <a:lnTo>
                    <a:pt x="411480" y="1165250"/>
                  </a:lnTo>
                  <a:lnTo>
                    <a:pt x="389001" y="1155776"/>
                  </a:lnTo>
                  <a:lnTo>
                    <a:pt x="340423" y="1142860"/>
                  </a:lnTo>
                  <a:lnTo>
                    <a:pt x="321894" y="1135202"/>
                  </a:lnTo>
                  <a:lnTo>
                    <a:pt x="309689" y="1124597"/>
                  </a:lnTo>
                  <a:lnTo>
                    <a:pt x="304342" y="1109268"/>
                  </a:lnTo>
                  <a:lnTo>
                    <a:pt x="310540" y="1087374"/>
                  </a:lnTo>
                  <a:lnTo>
                    <a:pt x="329476" y="1061847"/>
                  </a:lnTo>
                  <a:lnTo>
                    <a:pt x="356247" y="1034503"/>
                  </a:lnTo>
                  <a:lnTo>
                    <a:pt x="424497" y="971296"/>
                  </a:lnTo>
                  <a:lnTo>
                    <a:pt x="457835" y="934758"/>
                  </a:lnTo>
                  <a:lnTo>
                    <a:pt x="480161" y="897432"/>
                  </a:lnTo>
                  <a:lnTo>
                    <a:pt x="485597" y="859231"/>
                  </a:lnTo>
                  <a:lnTo>
                    <a:pt x="468782" y="823531"/>
                  </a:lnTo>
                  <a:lnTo>
                    <a:pt x="433743" y="801458"/>
                  </a:lnTo>
                  <a:lnTo>
                    <a:pt x="386854" y="788504"/>
                  </a:lnTo>
                  <a:lnTo>
                    <a:pt x="281508" y="771575"/>
                  </a:lnTo>
                  <a:lnTo>
                    <a:pt x="240182" y="760349"/>
                  </a:lnTo>
                  <a:lnTo>
                    <a:pt x="213702" y="743788"/>
                  </a:lnTo>
                  <a:lnTo>
                    <a:pt x="205257" y="719213"/>
                  </a:lnTo>
                  <a:lnTo>
                    <a:pt x="214223" y="693254"/>
                  </a:lnTo>
                  <a:lnTo>
                    <a:pt x="269481" y="637730"/>
                  </a:lnTo>
                  <a:lnTo>
                    <a:pt x="310222" y="609231"/>
                  </a:lnTo>
                  <a:lnTo>
                    <a:pt x="356019" y="580923"/>
                  </a:lnTo>
                  <a:lnTo>
                    <a:pt x="404114" y="553351"/>
                  </a:lnTo>
                  <a:lnTo>
                    <a:pt x="504367" y="497903"/>
                  </a:lnTo>
                  <a:lnTo>
                    <a:pt x="552704" y="469874"/>
                  </a:lnTo>
                  <a:lnTo>
                    <a:pt x="594918" y="442722"/>
                  </a:lnTo>
                  <a:lnTo>
                    <a:pt x="629183" y="416204"/>
                  </a:lnTo>
                  <a:lnTo>
                    <a:pt x="653681" y="390080"/>
                  </a:lnTo>
                  <a:lnTo>
                    <a:pt x="666559" y="364109"/>
                  </a:lnTo>
                  <a:lnTo>
                    <a:pt x="670026" y="317957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object 25" descr="$PPTXTitle">
            <a:extLst>
              <a:ext uri="{FF2B5EF4-FFF2-40B4-BE49-F238E27FC236}">
                <a16:creationId xmlns:a16="http://schemas.microsoft.com/office/drawing/2014/main" id="{41028B68-D27D-2E7E-4619-72BA4759EA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9376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95"/>
              </a:spcBef>
            </a:pPr>
            <a:r>
              <a:rPr lang="nl-NL" sz="4950" spc="-110" err="1"/>
              <a:t>Organisatie-ontwikkeling</a:t>
            </a:r>
            <a:r>
              <a:rPr lang="nl-NL" sz="4950" spc="-110"/>
              <a:t>, financiële impact</a:t>
            </a:r>
            <a:endParaRPr lang="nl-NL" sz="4950"/>
          </a:p>
        </p:txBody>
      </p:sp>
      <p:graphicFrame>
        <p:nvGraphicFramePr>
          <p:cNvPr id="28" name="Tabel 27">
            <a:extLst>
              <a:ext uri="{FF2B5EF4-FFF2-40B4-BE49-F238E27FC236}">
                <a16:creationId xmlns:a16="http://schemas.microsoft.com/office/drawing/2014/main" id="{05FD4A23-CD89-B166-0A37-C91622E9F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330189"/>
              </p:ext>
            </p:extLst>
          </p:nvPr>
        </p:nvGraphicFramePr>
        <p:xfrm>
          <a:off x="2166938" y="3766263"/>
          <a:ext cx="13074526" cy="21333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517854">
                  <a:extLst>
                    <a:ext uri="{9D8B030D-6E8A-4147-A177-3AD203B41FA5}">
                      <a16:colId xmlns:a16="http://schemas.microsoft.com/office/drawing/2014/main" val="3948826989"/>
                    </a:ext>
                  </a:extLst>
                </a:gridCol>
                <a:gridCol w="2778336">
                  <a:extLst>
                    <a:ext uri="{9D8B030D-6E8A-4147-A177-3AD203B41FA5}">
                      <a16:colId xmlns:a16="http://schemas.microsoft.com/office/drawing/2014/main" val="2277796199"/>
                    </a:ext>
                  </a:extLst>
                </a:gridCol>
                <a:gridCol w="2778336">
                  <a:extLst>
                    <a:ext uri="{9D8B030D-6E8A-4147-A177-3AD203B41FA5}">
                      <a16:colId xmlns:a16="http://schemas.microsoft.com/office/drawing/2014/main" val="954912518"/>
                    </a:ext>
                  </a:extLst>
                </a:gridCol>
              </a:tblGrid>
              <a:tr h="10186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3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3200" b="1" u="none" strike="noStrike">
                          <a:solidFill>
                            <a:srgbClr val="000000"/>
                          </a:solidFill>
                          <a:effectLst/>
                        </a:rPr>
                        <a:t>Som van €€ 2027</a:t>
                      </a:r>
                      <a:endParaRPr lang="nl-NL" sz="3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3200" b="1" u="none" strike="noStrike">
                          <a:solidFill>
                            <a:srgbClr val="000000"/>
                          </a:solidFill>
                          <a:effectLst/>
                        </a:rPr>
                        <a:t>Som van €€ 2026</a:t>
                      </a:r>
                      <a:endParaRPr lang="nl-NL" sz="3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1134483928"/>
                  </a:ext>
                </a:extLst>
              </a:tr>
              <a:tr h="5523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3200" b="1" u="none" strike="noStrike">
                          <a:solidFill>
                            <a:srgbClr val="000000"/>
                          </a:solidFill>
                          <a:effectLst/>
                        </a:rPr>
                        <a:t>GGD Breed/ Organisatieontwikkeling</a:t>
                      </a:r>
                      <a:endParaRPr lang="nl-NL" sz="3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3200" b="1" u="none" strike="noStrike">
                          <a:solidFill>
                            <a:srgbClr val="000000"/>
                          </a:solidFill>
                          <a:effectLst/>
                        </a:rPr>
                        <a:t>350.000 </a:t>
                      </a:r>
                      <a:endParaRPr lang="nl-NL" sz="3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3200" b="1" u="none" strike="noStrike">
                          <a:solidFill>
                            <a:srgbClr val="000000"/>
                          </a:solidFill>
                          <a:effectLst/>
                        </a:rPr>
                        <a:t> 350.000 </a:t>
                      </a:r>
                      <a:endParaRPr lang="nl-NL" sz="3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3060995452"/>
                  </a:ext>
                </a:extLst>
              </a:tr>
              <a:tr h="5523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3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nl-NL" sz="3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nl-NL" sz="3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2875225749"/>
                  </a:ext>
                </a:extLst>
              </a:tr>
            </a:tbl>
          </a:graphicData>
        </a:graphic>
      </p:graphicFrame>
      <p:sp>
        <p:nvSpPr>
          <p:cNvPr id="26" name="Rechthoek 25">
            <a:extLst>
              <a:ext uri="{FF2B5EF4-FFF2-40B4-BE49-F238E27FC236}">
                <a16:creationId xmlns:a16="http://schemas.microsoft.com/office/drawing/2014/main" id="{8C0DAB86-BDBC-0CED-A16C-57237B1C6326}"/>
              </a:ext>
            </a:extLst>
          </p:cNvPr>
          <p:cNvSpPr/>
          <p:nvPr/>
        </p:nvSpPr>
        <p:spPr>
          <a:xfrm>
            <a:off x="1397857" y="9149110"/>
            <a:ext cx="3283871" cy="1629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463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20104100" cy="11308715"/>
            <a:chOff x="0" y="2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1397863" y="988994"/>
              <a:ext cx="17011650" cy="7687945"/>
            </a:xfrm>
            <a:custGeom>
              <a:avLst/>
              <a:gdLst/>
              <a:ahLst/>
              <a:cxnLst/>
              <a:rect l="l" t="t" r="r" b="b"/>
              <a:pathLst>
                <a:path w="17011650" h="7687945">
                  <a:moveTo>
                    <a:pt x="14077299" y="0"/>
                  </a:moveTo>
                  <a:lnTo>
                    <a:pt x="0" y="0"/>
                  </a:lnTo>
                  <a:lnTo>
                    <a:pt x="10470" y="7687922"/>
                  </a:lnTo>
                  <a:lnTo>
                    <a:pt x="17011565" y="7687922"/>
                  </a:lnTo>
                  <a:lnTo>
                    <a:pt x="17011565" y="3027415"/>
                  </a:lnTo>
                  <a:lnTo>
                    <a:pt x="17011187" y="2978331"/>
                  </a:lnTo>
                  <a:lnTo>
                    <a:pt x="17010058" y="2929436"/>
                  </a:lnTo>
                  <a:lnTo>
                    <a:pt x="17008182" y="2880735"/>
                  </a:lnTo>
                  <a:lnTo>
                    <a:pt x="17005565" y="2832234"/>
                  </a:lnTo>
                  <a:lnTo>
                    <a:pt x="17002214" y="2783939"/>
                  </a:lnTo>
                  <a:lnTo>
                    <a:pt x="16998133" y="2735856"/>
                  </a:lnTo>
                  <a:lnTo>
                    <a:pt x="16993329" y="2687990"/>
                  </a:lnTo>
                  <a:lnTo>
                    <a:pt x="16987807" y="2640349"/>
                  </a:lnTo>
                  <a:lnTo>
                    <a:pt x="16981573" y="2592937"/>
                  </a:lnTo>
                  <a:lnTo>
                    <a:pt x="16974633" y="2545760"/>
                  </a:lnTo>
                  <a:lnTo>
                    <a:pt x="16966992" y="2498825"/>
                  </a:lnTo>
                  <a:lnTo>
                    <a:pt x="16958656" y="2452137"/>
                  </a:lnTo>
                  <a:lnTo>
                    <a:pt x="16949631" y="2405702"/>
                  </a:lnTo>
                  <a:lnTo>
                    <a:pt x="16939922" y="2359526"/>
                  </a:lnTo>
                  <a:lnTo>
                    <a:pt x="16929535" y="2313614"/>
                  </a:lnTo>
                  <a:lnTo>
                    <a:pt x="16918476" y="2267974"/>
                  </a:lnTo>
                  <a:lnTo>
                    <a:pt x="16906750" y="2222610"/>
                  </a:lnTo>
                  <a:lnTo>
                    <a:pt x="16894364" y="2177528"/>
                  </a:lnTo>
                  <a:lnTo>
                    <a:pt x="16881322" y="2132735"/>
                  </a:lnTo>
                  <a:lnTo>
                    <a:pt x="16867631" y="2088235"/>
                  </a:lnTo>
                  <a:lnTo>
                    <a:pt x="16853296" y="2044036"/>
                  </a:lnTo>
                  <a:lnTo>
                    <a:pt x="16838323" y="2000143"/>
                  </a:lnTo>
                  <a:lnTo>
                    <a:pt x="16822718" y="1956561"/>
                  </a:lnTo>
                  <a:lnTo>
                    <a:pt x="16806486" y="1913298"/>
                  </a:lnTo>
                  <a:lnTo>
                    <a:pt x="16789633" y="1870357"/>
                  </a:lnTo>
                  <a:lnTo>
                    <a:pt x="16772165" y="1827746"/>
                  </a:lnTo>
                  <a:lnTo>
                    <a:pt x="16754087" y="1785471"/>
                  </a:lnTo>
                  <a:lnTo>
                    <a:pt x="16735405" y="1743536"/>
                  </a:lnTo>
                  <a:lnTo>
                    <a:pt x="16716125" y="1701949"/>
                  </a:lnTo>
                  <a:lnTo>
                    <a:pt x="16696253" y="1660714"/>
                  </a:lnTo>
                  <a:lnTo>
                    <a:pt x="16675793" y="1619838"/>
                  </a:lnTo>
                  <a:lnTo>
                    <a:pt x="16654753" y="1579327"/>
                  </a:lnTo>
                  <a:lnTo>
                    <a:pt x="16633137" y="1539187"/>
                  </a:lnTo>
                  <a:lnTo>
                    <a:pt x="16610951" y="1499423"/>
                  </a:lnTo>
                  <a:lnTo>
                    <a:pt x="16588201" y="1460041"/>
                  </a:lnTo>
                  <a:lnTo>
                    <a:pt x="16564893" y="1421047"/>
                  </a:lnTo>
                  <a:lnTo>
                    <a:pt x="16541032" y="1382447"/>
                  </a:lnTo>
                  <a:lnTo>
                    <a:pt x="16516625" y="1344247"/>
                  </a:lnTo>
                  <a:lnTo>
                    <a:pt x="16491675" y="1306453"/>
                  </a:lnTo>
                  <a:lnTo>
                    <a:pt x="16466191" y="1269070"/>
                  </a:lnTo>
                  <a:lnTo>
                    <a:pt x="16440176" y="1232105"/>
                  </a:lnTo>
                  <a:lnTo>
                    <a:pt x="16413637" y="1195564"/>
                  </a:lnTo>
                  <a:lnTo>
                    <a:pt x="16386580" y="1159451"/>
                  </a:lnTo>
                  <a:lnTo>
                    <a:pt x="16359010" y="1123774"/>
                  </a:lnTo>
                  <a:lnTo>
                    <a:pt x="16330932" y="1088538"/>
                  </a:lnTo>
                  <a:lnTo>
                    <a:pt x="16302354" y="1053749"/>
                  </a:lnTo>
                  <a:lnTo>
                    <a:pt x="16273279" y="1019412"/>
                  </a:lnTo>
                  <a:lnTo>
                    <a:pt x="16243714" y="985534"/>
                  </a:lnTo>
                  <a:lnTo>
                    <a:pt x="16213665" y="952121"/>
                  </a:lnTo>
                  <a:lnTo>
                    <a:pt x="16183138" y="919178"/>
                  </a:lnTo>
                  <a:lnTo>
                    <a:pt x="16152137" y="886711"/>
                  </a:lnTo>
                  <a:lnTo>
                    <a:pt x="16120669" y="854726"/>
                  </a:lnTo>
                  <a:lnTo>
                    <a:pt x="16088740" y="823229"/>
                  </a:lnTo>
                  <a:lnTo>
                    <a:pt x="16056355" y="792226"/>
                  </a:lnTo>
                  <a:lnTo>
                    <a:pt x="16023519" y="761723"/>
                  </a:lnTo>
                  <a:lnTo>
                    <a:pt x="15990239" y="731726"/>
                  </a:lnTo>
                  <a:lnTo>
                    <a:pt x="15956520" y="702240"/>
                  </a:lnTo>
                  <a:lnTo>
                    <a:pt x="15922368" y="673271"/>
                  </a:lnTo>
                  <a:lnTo>
                    <a:pt x="15887788" y="644826"/>
                  </a:lnTo>
                  <a:lnTo>
                    <a:pt x="15852787" y="616909"/>
                  </a:lnTo>
                  <a:lnTo>
                    <a:pt x="15817370" y="589528"/>
                  </a:lnTo>
                  <a:lnTo>
                    <a:pt x="15781542" y="562687"/>
                  </a:lnTo>
                  <a:lnTo>
                    <a:pt x="15745310" y="536394"/>
                  </a:lnTo>
                  <a:lnTo>
                    <a:pt x="15708679" y="510653"/>
                  </a:lnTo>
                  <a:lnTo>
                    <a:pt x="15671654" y="485470"/>
                  </a:lnTo>
                  <a:lnTo>
                    <a:pt x="15634242" y="460852"/>
                  </a:lnTo>
                  <a:lnTo>
                    <a:pt x="15596448" y="436803"/>
                  </a:lnTo>
                  <a:lnTo>
                    <a:pt x="15558278" y="413331"/>
                  </a:lnTo>
                  <a:lnTo>
                    <a:pt x="15519737" y="390441"/>
                  </a:lnTo>
                  <a:lnTo>
                    <a:pt x="15480831" y="368139"/>
                  </a:lnTo>
                  <a:lnTo>
                    <a:pt x="15441567" y="346431"/>
                  </a:lnTo>
                  <a:lnTo>
                    <a:pt x="15401949" y="325322"/>
                  </a:lnTo>
                  <a:lnTo>
                    <a:pt x="15361983" y="304819"/>
                  </a:lnTo>
                  <a:lnTo>
                    <a:pt x="15321675" y="284926"/>
                  </a:lnTo>
                  <a:lnTo>
                    <a:pt x="15281031" y="265652"/>
                  </a:lnTo>
                  <a:lnTo>
                    <a:pt x="15240056" y="247000"/>
                  </a:lnTo>
                  <a:lnTo>
                    <a:pt x="15198756" y="228977"/>
                  </a:lnTo>
                  <a:lnTo>
                    <a:pt x="15157137" y="211589"/>
                  </a:lnTo>
                  <a:lnTo>
                    <a:pt x="15115204" y="194842"/>
                  </a:lnTo>
                  <a:lnTo>
                    <a:pt x="15072964" y="178741"/>
                  </a:lnTo>
                  <a:lnTo>
                    <a:pt x="15030421" y="163293"/>
                  </a:lnTo>
                  <a:lnTo>
                    <a:pt x="14987582" y="148503"/>
                  </a:lnTo>
                  <a:lnTo>
                    <a:pt x="14944452" y="134377"/>
                  </a:lnTo>
                  <a:lnTo>
                    <a:pt x="14901036" y="120922"/>
                  </a:lnTo>
                  <a:lnTo>
                    <a:pt x="14857342" y="108142"/>
                  </a:lnTo>
                  <a:lnTo>
                    <a:pt x="14813373" y="96044"/>
                  </a:lnTo>
                  <a:lnTo>
                    <a:pt x="14769137" y="84634"/>
                  </a:lnTo>
                  <a:lnTo>
                    <a:pt x="14724638" y="73917"/>
                  </a:lnTo>
                  <a:lnTo>
                    <a:pt x="14679883" y="63900"/>
                  </a:lnTo>
                  <a:lnTo>
                    <a:pt x="14634877" y="54589"/>
                  </a:lnTo>
                  <a:lnTo>
                    <a:pt x="14589625" y="45988"/>
                  </a:lnTo>
                  <a:lnTo>
                    <a:pt x="14544134" y="38104"/>
                  </a:lnTo>
                  <a:lnTo>
                    <a:pt x="14498409" y="30944"/>
                  </a:lnTo>
                  <a:lnTo>
                    <a:pt x="14452456" y="24512"/>
                  </a:lnTo>
                  <a:lnTo>
                    <a:pt x="14406280" y="18815"/>
                  </a:lnTo>
                  <a:lnTo>
                    <a:pt x="14359888" y="13858"/>
                  </a:lnTo>
                  <a:lnTo>
                    <a:pt x="14313284" y="9648"/>
                  </a:lnTo>
                  <a:lnTo>
                    <a:pt x="14266475" y="6190"/>
                  </a:lnTo>
                  <a:lnTo>
                    <a:pt x="14219466" y="3491"/>
                  </a:lnTo>
                  <a:lnTo>
                    <a:pt x="14172263" y="1555"/>
                  </a:lnTo>
                  <a:lnTo>
                    <a:pt x="14124872" y="389"/>
                  </a:lnTo>
                  <a:lnTo>
                    <a:pt x="14077299" y="0"/>
                  </a:lnTo>
                  <a:close/>
                </a:path>
              </a:pathLst>
            </a:custGeom>
            <a:solidFill>
              <a:srgbClr val="EAEB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6908104" y="6175347"/>
              <a:ext cx="2675890" cy="5133340"/>
            </a:xfrm>
            <a:custGeom>
              <a:avLst/>
              <a:gdLst/>
              <a:ahLst/>
              <a:cxnLst/>
              <a:rect l="l" t="t" r="r" b="b"/>
              <a:pathLst>
                <a:path w="2675890" h="5133340">
                  <a:moveTo>
                    <a:pt x="1337938" y="0"/>
                  </a:moveTo>
                  <a:lnTo>
                    <a:pt x="1289950" y="844"/>
                  </a:lnTo>
                  <a:lnTo>
                    <a:pt x="1242388" y="3359"/>
                  </a:lnTo>
                  <a:lnTo>
                    <a:pt x="1195279" y="7516"/>
                  </a:lnTo>
                  <a:lnTo>
                    <a:pt x="1148652" y="13286"/>
                  </a:lnTo>
                  <a:lnTo>
                    <a:pt x="1102534" y="20642"/>
                  </a:lnTo>
                  <a:lnTo>
                    <a:pt x="1056955" y="29554"/>
                  </a:lnTo>
                  <a:lnTo>
                    <a:pt x="1011942" y="39996"/>
                  </a:lnTo>
                  <a:lnTo>
                    <a:pt x="967524" y="51938"/>
                  </a:lnTo>
                  <a:lnTo>
                    <a:pt x="923729" y="65352"/>
                  </a:lnTo>
                  <a:lnTo>
                    <a:pt x="880585" y="80210"/>
                  </a:lnTo>
                  <a:lnTo>
                    <a:pt x="838121" y="96483"/>
                  </a:lnTo>
                  <a:lnTo>
                    <a:pt x="796365" y="114144"/>
                  </a:lnTo>
                  <a:lnTo>
                    <a:pt x="755346" y="133163"/>
                  </a:lnTo>
                  <a:lnTo>
                    <a:pt x="715091" y="153513"/>
                  </a:lnTo>
                  <a:lnTo>
                    <a:pt x="675629" y="175166"/>
                  </a:lnTo>
                  <a:lnTo>
                    <a:pt x="636988" y="198092"/>
                  </a:lnTo>
                  <a:lnTo>
                    <a:pt x="599197" y="222265"/>
                  </a:lnTo>
                  <a:lnTo>
                    <a:pt x="562283" y="247654"/>
                  </a:lnTo>
                  <a:lnTo>
                    <a:pt x="526276" y="274233"/>
                  </a:lnTo>
                  <a:lnTo>
                    <a:pt x="491203" y="301973"/>
                  </a:lnTo>
                  <a:lnTo>
                    <a:pt x="457093" y="330845"/>
                  </a:lnTo>
                  <a:lnTo>
                    <a:pt x="423974" y="360821"/>
                  </a:lnTo>
                  <a:lnTo>
                    <a:pt x="391874" y="391874"/>
                  </a:lnTo>
                  <a:lnTo>
                    <a:pt x="360821" y="423974"/>
                  </a:lnTo>
                  <a:lnTo>
                    <a:pt x="330845" y="457093"/>
                  </a:lnTo>
                  <a:lnTo>
                    <a:pt x="301973" y="491203"/>
                  </a:lnTo>
                  <a:lnTo>
                    <a:pt x="274233" y="526276"/>
                  </a:lnTo>
                  <a:lnTo>
                    <a:pt x="247654" y="562283"/>
                  </a:lnTo>
                  <a:lnTo>
                    <a:pt x="222265" y="599197"/>
                  </a:lnTo>
                  <a:lnTo>
                    <a:pt x="198092" y="636988"/>
                  </a:lnTo>
                  <a:lnTo>
                    <a:pt x="175166" y="675629"/>
                  </a:lnTo>
                  <a:lnTo>
                    <a:pt x="153513" y="715091"/>
                  </a:lnTo>
                  <a:lnTo>
                    <a:pt x="133163" y="755346"/>
                  </a:lnTo>
                  <a:lnTo>
                    <a:pt x="114144" y="796365"/>
                  </a:lnTo>
                  <a:lnTo>
                    <a:pt x="96483" y="838121"/>
                  </a:lnTo>
                  <a:lnTo>
                    <a:pt x="80210" y="880585"/>
                  </a:lnTo>
                  <a:lnTo>
                    <a:pt x="65352" y="923729"/>
                  </a:lnTo>
                  <a:lnTo>
                    <a:pt x="51938" y="967524"/>
                  </a:lnTo>
                  <a:lnTo>
                    <a:pt x="39996" y="1011942"/>
                  </a:lnTo>
                  <a:lnTo>
                    <a:pt x="29554" y="1056955"/>
                  </a:lnTo>
                  <a:lnTo>
                    <a:pt x="20642" y="1102534"/>
                  </a:lnTo>
                  <a:lnTo>
                    <a:pt x="13286" y="1148652"/>
                  </a:lnTo>
                  <a:lnTo>
                    <a:pt x="7516" y="1195279"/>
                  </a:lnTo>
                  <a:lnTo>
                    <a:pt x="3359" y="1242388"/>
                  </a:lnTo>
                  <a:lnTo>
                    <a:pt x="844" y="1289950"/>
                  </a:lnTo>
                  <a:lnTo>
                    <a:pt x="0" y="1337938"/>
                  </a:lnTo>
                  <a:lnTo>
                    <a:pt x="0" y="5133209"/>
                  </a:lnTo>
                  <a:lnTo>
                    <a:pt x="2675866" y="5133209"/>
                  </a:lnTo>
                  <a:lnTo>
                    <a:pt x="2675866" y="1337938"/>
                  </a:lnTo>
                  <a:lnTo>
                    <a:pt x="2675021" y="1289950"/>
                  </a:lnTo>
                  <a:lnTo>
                    <a:pt x="2672506" y="1242388"/>
                  </a:lnTo>
                  <a:lnTo>
                    <a:pt x="2668350" y="1195279"/>
                  </a:lnTo>
                  <a:lnTo>
                    <a:pt x="2662579" y="1148652"/>
                  </a:lnTo>
                  <a:lnTo>
                    <a:pt x="2655224" y="1102534"/>
                  </a:lnTo>
                  <a:lnTo>
                    <a:pt x="2646311" y="1056955"/>
                  </a:lnTo>
                  <a:lnTo>
                    <a:pt x="2635870" y="1011942"/>
                  </a:lnTo>
                  <a:lnTo>
                    <a:pt x="2623928" y="967524"/>
                  </a:lnTo>
                  <a:lnTo>
                    <a:pt x="2610514" y="923729"/>
                  </a:lnTo>
                  <a:lnTo>
                    <a:pt x="2595657" y="880585"/>
                  </a:lnTo>
                  <a:lnTo>
                    <a:pt x="2579384" y="838121"/>
                  </a:lnTo>
                  <a:lnTo>
                    <a:pt x="2561723" y="796365"/>
                  </a:lnTo>
                  <a:lnTo>
                    <a:pt x="2542704" y="755346"/>
                  </a:lnTo>
                  <a:lnTo>
                    <a:pt x="2522354" y="715091"/>
                  </a:lnTo>
                  <a:lnTo>
                    <a:pt x="2500702" y="675629"/>
                  </a:lnTo>
                  <a:lnTo>
                    <a:pt x="2477776" y="636988"/>
                  </a:lnTo>
                  <a:lnTo>
                    <a:pt x="2453604" y="599197"/>
                  </a:lnTo>
                  <a:lnTo>
                    <a:pt x="2428214" y="562283"/>
                  </a:lnTo>
                  <a:lnTo>
                    <a:pt x="2401636" y="526276"/>
                  </a:lnTo>
                  <a:lnTo>
                    <a:pt x="2373897" y="491203"/>
                  </a:lnTo>
                  <a:lnTo>
                    <a:pt x="2345025" y="457093"/>
                  </a:lnTo>
                  <a:lnTo>
                    <a:pt x="2315049" y="423974"/>
                  </a:lnTo>
                  <a:lnTo>
                    <a:pt x="2283997" y="391874"/>
                  </a:lnTo>
                  <a:lnTo>
                    <a:pt x="2251897" y="360821"/>
                  </a:lnTo>
                  <a:lnTo>
                    <a:pt x="2218778" y="330845"/>
                  </a:lnTo>
                  <a:lnTo>
                    <a:pt x="2184668" y="301973"/>
                  </a:lnTo>
                  <a:lnTo>
                    <a:pt x="2149596" y="274233"/>
                  </a:lnTo>
                  <a:lnTo>
                    <a:pt x="2113589" y="247654"/>
                  </a:lnTo>
                  <a:lnTo>
                    <a:pt x="2076676" y="222265"/>
                  </a:lnTo>
                  <a:lnTo>
                    <a:pt x="2038885" y="198092"/>
                  </a:lnTo>
                  <a:lnTo>
                    <a:pt x="2000244" y="175166"/>
                  </a:lnTo>
                  <a:lnTo>
                    <a:pt x="1960782" y="153513"/>
                  </a:lnTo>
                  <a:lnTo>
                    <a:pt x="1920528" y="133163"/>
                  </a:lnTo>
                  <a:lnTo>
                    <a:pt x="1879508" y="114144"/>
                  </a:lnTo>
                  <a:lnTo>
                    <a:pt x="1837753" y="96483"/>
                  </a:lnTo>
                  <a:lnTo>
                    <a:pt x="1795289" y="80210"/>
                  </a:lnTo>
                  <a:lnTo>
                    <a:pt x="1752146" y="65352"/>
                  </a:lnTo>
                  <a:lnTo>
                    <a:pt x="1708351" y="51938"/>
                  </a:lnTo>
                  <a:lnTo>
                    <a:pt x="1663933" y="39996"/>
                  </a:lnTo>
                  <a:lnTo>
                    <a:pt x="1618921" y="29554"/>
                  </a:lnTo>
                  <a:lnTo>
                    <a:pt x="1573341" y="20642"/>
                  </a:lnTo>
                  <a:lnTo>
                    <a:pt x="1527224" y="13286"/>
                  </a:lnTo>
                  <a:lnTo>
                    <a:pt x="1480596" y="7516"/>
                  </a:lnTo>
                  <a:lnTo>
                    <a:pt x="1433487" y="3359"/>
                  </a:lnTo>
                  <a:lnTo>
                    <a:pt x="1385925" y="844"/>
                  </a:lnTo>
                  <a:lnTo>
                    <a:pt x="1337938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031353" y="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30">
                  <a:moveTo>
                    <a:pt x="988985" y="0"/>
                  </a:moveTo>
                  <a:lnTo>
                    <a:pt x="0" y="0"/>
                  </a:lnTo>
                  <a:lnTo>
                    <a:pt x="0" y="988985"/>
                  </a:lnTo>
                  <a:lnTo>
                    <a:pt x="47917" y="987845"/>
                  </a:lnTo>
                  <a:lnTo>
                    <a:pt x="95246" y="984458"/>
                  </a:lnTo>
                  <a:lnTo>
                    <a:pt x="141934" y="978876"/>
                  </a:lnTo>
                  <a:lnTo>
                    <a:pt x="187930" y="971152"/>
                  </a:lnTo>
                  <a:lnTo>
                    <a:pt x="233182" y="961337"/>
                  </a:lnTo>
                  <a:lnTo>
                    <a:pt x="277639" y="949483"/>
                  </a:lnTo>
                  <a:lnTo>
                    <a:pt x="321248" y="935641"/>
                  </a:lnTo>
                  <a:lnTo>
                    <a:pt x="363957" y="919864"/>
                  </a:lnTo>
                  <a:lnTo>
                    <a:pt x="405715" y="902203"/>
                  </a:lnTo>
                  <a:lnTo>
                    <a:pt x="446470" y="882710"/>
                  </a:lnTo>
                  <a:lnTo>
                    <a:pt x="486170" y="861438"/>
                  </a:lnTo>
                  <a:lnTo>
                    <a:pt x="524764" y="838436"/>
                  </a:lnTo>
                  <a:lnTo>
                    <a:pt x="562199" y="813759"/>
                  </a:lnTo>
                  <a:lnTo>
                    <a:pt x="598424" y="787456"/>
                  </a:lnTo>
                  <a:lnTo>
                    <a:pt x="633386" y="759581"/>
                  </a:lnTo>
                  <a:lnTo>
                    <a:pt x="667035" y="730184"/>
                  </a:lnTo>
                  <a:lnTo>
                    <a:pt x="699319" y="699319"/>
                  </a:lnTo>
                  <a:lnTo>
                    <a:pt x="730184" y="667035"/>
                  </a:lnTo>
                  <a:lnTo>
                    <a:pt x="759581" y="633386"/>
                  </a:lnTo>
                  <a:lnTo>
                    <a:pt x="787456" y="598424"/>
                  </a:lnTo>
                  <a:lnTo>
                    <a:pt x="813759" y="562199"/>
                  </a:lnTo>
                  <a:lnTo>
                    <a:pt x="838436" y="524764"/>
                  </a:lnTo>
                  <a:lnTo>
                    <a:pt x="861438" y="486170"/>
                  </a:lnTo>
                  <a:lnTo>
                    <a:pt x="882710" y="446470"/>
                  </a:lnTo>
                  <a:lnTo>
                    <a:pt x="902203" y="405715"/>
                  </a:lnTo>
                  <a:lnTo>
                    <a:pt x="919864" y="363957"/>
                  </a:lnTo>
                  <a:lnTo>
                    <a:pt x="935641" y="321248"/>
                  </a:lnTo>
                  <a:lnTo>
                    <a:pt x="949483" y="277639"/>
                  </a:lnTo>
                  <a:lnTo>
                    <a:pt x="961337" y="233182"/>
                  </a:lnTo>
                  <a:lnTo>
                    <a:pt x="971152" y="187930"/>
                  </a:lnTo>
                  <a:lnTo>
                    <a:pt x="978876" y="141934"/>
                  </a:lnTo>
                  <a:lnTo>
                    <a:pt x="984458" y="95246"/>
                  </a:lnTo>
                  <a:lnTo>
                    <a:pt x="987845" y="47917"/>
                  </a:lnTo>
                  <a:lnTo>
                    <a:pt x="98898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031353" y="98898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30">
                  <a:moveTo>
                    <a:pt x="988985" y="10"/>
                  </a:moveTo>
                  <a:lnTo>
                    <a:pt x="0" y="0"/>
                  </a:lnTo>
                  <a:lnTo>
                    <a:pt x="0" y="988996"/>
                  </a:lnTo>
                  <a:lnTo>
                    <a:pt x="47917" y="987855"/>
                  </a:lnTo>
                  <a:lnTo>
                    <a:pt x="95246" y="984468"/>
                  </a:lnTo>
                  <a:lnTo>
                    <a:pt x="141934" y="978887"/>
                  </a:lnTo>
                  <a:lnTo>
                    <a:pt x="187930" y="971163"/>
                  </a:lnTo>
                  <a:lnTo>
                    <a:pt x="233182" y="961348"/>
                  </a:lnTo>
                  <a:lnTo>
                    <a:pt x="277639" y="949493"/>
                  </a:lnTo>
                  <a:lnTo>
                    <a:pt x="321248" y="935652"/>
                  </a:lnTo>
                  <a:lnTo>
                    <a:pt x="363957" y="919875"/>
                  </a:lnTo>
                  <a:lnTo>
                    <a:pt x="405715" y="902214"/>
                  </a:lnTo>
                  <a:lnTo>
                    <a:pt x="446470" y="882721"/>
                  </a:lnTo>
                  <a:lnTo>
                    <a:pt x="486170" y="861448"/>
                  </a:lnTo>
                  <a:lnTo>
                    <a:pt x="524764" y="838447"/>
                  </a:lnTo>
                  <a:lnTo>
                    <a:pt x="562199" y="813769"/>
                  </a:lnTo>
                  <a:lnTo>
                    <a:pt x="598424" y="787467"/>
                  </a:lnTo>
                  <a:lnTo>
                    <a:pt x="633386" y="759591"/>
                  </a:lnTo>
                  <a:lnTo>
                    <a:pt x="667035" y="730195"/>
                  </a:lnTo>
                  <a:lnTo>
                    <a:pt x="699319" y="699329"/>
                  </a:lnTo>
                  <a:lnTo>
                    <a:pt x="730184" y="667046"/>
                  </a:lnTo>
                  <a:lnTo>
                    <a:pt x="759581" y="633397"/>
                  </a:lnTo>
                  <a:lnTo>
                    <a:pt x="787456" y="598434"/>
                  </a:lnTo>
                  <a:lnTo>
                    <a:pt x="813759" y="562209"/>
                  </a:lnTo>
                  <a:lnTo>
                    <a:pt x="838436" y="524774"/>
                  </a:lnTo>
                  <a:lnTo>
                    <a:pt x="861438" y="486181"/>
                  </a:lnTo>
                  <a:lnTo>
                    <a:pt x="882710" y="446480"/>
                  </a:lnTo>
                  <a:lnTo>
                    <a:pt x="902203" y="405725"/>
                  </a:lnTo>
                  <a:lnTo>
                    <a:pt x="919864" y="363967"/>
                  </a:lnTo>
                  <a:lnTo>
                    <a:pt x="935641" y="321258"/>
                  </a:lnTo>
                  <a:lnTo>
                    <a:pt x="949483" y="277649"/>
                  </a:lnTo>
                  <a:lnTo>
                    <a:pt x="961337" y="233193"/>
                  </a:lnTo>
                  <a:lnTo>
                    <a:pt x="971152" y="187941"/>
                  </a:lnTo>
                  <a:lnTo>
                    <a:pt x="978876" y="141945"/>
                  </a:lnTo>
                  <a:lnTo>
                    <a:pt x="984458" y="95256"/>
                  </a:lnTo>
                  <a:lnTo>
                    <a:pt x="987845" y="47927"/>
                  </a:lnTo>
                  <a:lnTo>
                    <a:pt x="988985" y="10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6108870" y="9969201"/>
              <a:ext cx="2136775" cy="1339850"/>
            </a:xfrm>
            <a:custGeom>
              <a:avLst/>
              <a:gdLst/>
              <a:ahLst/>
              <a:cxnLst/>
              <a:rect l="l" t="t" r="r" b="b"/>
              <a:pathLst>
                <a:path w="2136775" h="1339850">
                  <a:moveTo>
                    <a:pt x="274624" y="1339354"/>
                  </a:moveTo>
                  <a:lnTo>
                    <a:pt x="0" y="1108925"/>
                  </a:lnTo>
                  <a:lnTo>
                    <a:pt x="393" y="1124051"/>
                  </a:lnTo>
                  <a:lnTo>
                    <a:pt x="1727" y="1141298"/>
                  </a:lnTo>
                  <a:lnTo>
                    <a:pt x="237756" y="1339354"/>
                  </a:lnTo>
                  <a:lnTo>
                    <a:pt x="274624" y="1339354"/>
                  </a:lnTo>
                  <a:close/>
                </a:path>
                <a:path w="2136775" h="1339850">
                  <a:moveTo>
                    <a:pt x="470281" y="1339354"/>
                  </a:moveTo>
                  <a:lnTo>
                    <a:pt x="5727" y="949553"/>
                  </a:lnTo>
                  <a:lnTo>
                    <a:pt x="3098" y="973480"/>
                  </a:lnTo>
                  <a:lnTo>
                    <a:pt x="2794" y="978014"/>
                  </a:lnTo>
                  <a:lnTo>
                    <a:pt x="433425" y="1339354"/>
                  </a:lnTo>
                  <a:lnTo>
                    <a:pt x="470281" y="1339354"/>
                  </a:lnTo>
                  <a:close/>
                </a:path>
                <a:path w="2136775" h="1339850">
                  <a:moveTo>
                    <a:pt x="665949" y="1339354"/>
                  </a:moveTo>
                  <a:lnTo>
                    <a:pt x="31356" y="806869"/>
                  </a:lnTo>
                  <a:lnTo>
                    <a:pt x="25082" y="832535"/>
                  </a:lnTo>
                  <a:lnTo>
                    <a:pt x="629094" y="1339354"/>
                  </a:lnTo>
                  <a:lnTo>
                    <a:pt x="665949" y="1339354"/>
                  </a:lnTo>
                  <a:close/>
                </a:path>
                <a:path w="2136775" h="1339850">
                  <a:moveTo>
                    <a:pt x="861618" y="1339354"/>
                  </a:moveTo>
                  <a:lnTo>
                    <a:pt x="72834" y="677494"/>
                  </a:lnTo>
                  <a:lnTo>
                    <a:pt x="63817" y="700862"/>
                  </a:lnTo>
                  <a:lnTo>
                    <a:pt x="824750" y="1339354"/>
                  </a:lnTo>
                  <a:lnTo>
                    <a:pt x="861618" y="1339354"/>
                  </a:lnTo>
                  <a:close/>
                </a:path>
                <a:path w="2136775" h="1339850">
                  <a:moveTo>
                    <a:pt x="1057275" y="1339354"/>
                  </a:moveTo>
                  <a:lnTo>
                    <a:pt x="127812" y="559447"/>
                  </a:lnTo>
                  <a:lnTo>
                    <a:pt x="116332" y="580745"/>
                  </a:lnTo>
                  <a:lnTo>
                    <a:pt x="1020419" y="1339354"/>
                  </a:lnTo>
                  <a:lnTo>
                    <a:pt x="1057275" y="1339354"/>
                  </a:lnTo>
                  <a:close/>
                </a:path>
                <a:path w="2136775" h="1339850">
                  <a:moveTo>
                    <a:pt x="1252943" y="1339354"/>
                  </a:moveTo>
                  <a:lnTo>
                    <a:pt x="194881" y="451548"/>
                  </a:lnTo>
                  <a:lnTo>
                    <a:pt x="184670" y="465836"/>
                  </a:lnTo>
                  <a:lnTo>
                    <a:pt x="181267" y="471043"/>
                  </a:lnTo>
                  <a:lnTo>
                    <a:pt x="1216088" y="1339354"/>
                  </a:lnTo>
                  <a:lnTo>
                    <a:pt x="1252943" y="1339354"/>
                  </a:lnTo>
                  <a:close/>
                </a:path>
                <a:path w="2136775" h="1339850">
                  <a:moveTo>
                    <a:pt x="1448612" y="1339354"/>
                  </a:moveTo>
                  <a:lnTo>
                    <a:pt x="273392" y="353237"/>
                  </a:lnTo>
                  <a:lnTo>
                    <a:pt x="266509" y="360718"/>
                  </a:lnTo>
                  <a:lnTo>
                    <a:pt x="257759" y="371043"/>
                  </a:lnTo>
                  <a:lnTo>
                    <a:pt x="1411744" y="1339354"/>
                  </a:lnTo>
                  <a:lnTo>
                    <a:pt x="1448612" y="1339354"/>
                  </a:lnTo>
                  <a:close/>
                </a:path>
                <a:path w="2136775" h="1339850">
                  <a:moveTo>
                    <a:pt x="1644269" y="1339354"/>
                  </a:moveTo>
                  <a:lnTo>
                    <a:pt x="363207" y="264414"/>
                  </a:lnTo>
                  <a:lnTo>
                    <a:pt x="360578" y="266636"/>
                  </a:lnTo>
                  <a:lnTo>
                    <a:pt x="345516" y="280504"/>
                  </a:lnTo>
                  <a:lnTo>
                    <a:pt x="1607413" y="1339354"/>
                  </a:lnTo>
                  <a:lnTo>
                    <a:pt x="1644269" y="1339354"/>
                  </a:lnTo>
                  <a:close/>
                </a:path>
                <a:path w="2136775" h="1339850">
                  <a:moveTo>
                    <a:pt x="1839925" y="1339354"/>
                  </a:moveTo>
                  <a:lnTo>
                    <a:pt x="464769" y="185470"/>
                  </a:lnTo>
                  <a:lnTo>
                    <a:pt x="444855" y="199694"/>
                  </a:lnTo>
                  <a:lnTo>
                    <a:pt x="1803069" y="1339354"/>
                  </a:lnTo>
                  <a:lnTo>
                    <a:pt x="1839925" y="1339354"/>
                  </a:lnTo>
                  <a:close/>
                </a:path>
                <a:path w="2136775" h="1339850">
                  <a:moveTo>
                    <a:pt x="1970163" y="494487"/>
                  </a:moveTo>
                  <a:lnTo>
                    <a:pt x="1925599" y="429641"/>
                  </a:lnTo>
                  <a:lnTo>
                    <a:pt x="1558188" y="117881"/>
                  </a:lnTo>
                  <a:lnTo>
                    <a:pt x="1515059" y="96735"/>
                  </a:lnTo>
                  <a:lnTo>
                    <a:pt x="1475727" y="79603"/>
                  </a:lnTo>
                  <a:lnTo>
                    <a:pt x="1970163" y="494487"/>
                  </a:lnTo>
                  <a:close/>
                </a:path>
                <a:path w="2136775" h="1339850">
                  <a:moveTo>
                    <a:pt x="2035594" y="1339354"/>
                  </a:moveTo>
                  <a:lnTo>
                    <a:pt x="579120" y="117233"/>
                  </a:lnTo>
                  <a:lnTo>
                    <a:pt x="556691" y="129336"/>
                  </a:lnTo>
                  <a:lnTo>
                    <a:pt x="1998738" y="1339354"/>
                  </a:lnTo>
                  <a:lnTo>
                    <a:pt x="2035594" y="1339354"/>
                  </a:lnTo>
                  <a:close/>
                </a:path>
                <a:path w="2136775" h="1339850">
                  <a:moveTo>
                    <a:pt x="2092172" y="761047"/>
                  </a:moveTo>
                  <a:lnTo>
                    <a:pt x="2078494" y="718642"/>
                  </a:lnTo>
                  <a:lnTo>
                    <a:pt x="1237081" y="12623"/>
                  </a:lnTo>
                  <a:lnTo>
                    <a:pt x="1192987" y="6540"/>
                  </a:lnTo>
                  <a:lnTo>
                    <a:pt x="2092172" y="761047"/>
                  </a:lnTo>
                  <a:close/>
                </a:path>
                <a:path w="2136775" h="1339850">
                  <a:moveTo>
                    <a:pt x="2121903" y="1247609"/>
                  </a:moveTo>
                  <a:lnTo>
                    <a:pt x="708088" y="61277"/>
                  </a:lnTo>
                  <a:lnTo>
                    <a:pt x="704456" y="62509"/>
                  </a:lnTo>
                  <a:lnTo>
                    <a:pt x="682701" y="70904"/>
                  </a:lnTo>
                  <a:lnTo>
                    <a:pt x="2117026" y="1274457"/>
                  </a:lnTo>
                  <a:lnTo>
                    <a:pt x="2121903" y="1247609"/>
                  </a:lnTo>
                  <a:close/>
                </a:path>
                <a:path w="2136775" h="1339850">
                  <a:moveTo>
                    <a:pt x="2131339" y="958088"/>
                  </a:moveTo>
                  <a:lnTo>
                    <a:pt x="2127923" y="926960"/>
                  </a:lnTo>
                  <a:lnTo>
                    <a:pt x="2127440" y="923899"/>
                  </a:lnTo>
                  <a:lnTo>
                    <a:pt x="1026388" y="0"/>
                  </a:lnTo>
                  <a:lnTo>
                    <a:pt x="1020432" y="127"/>
                  </a:lnTo>
                  <a:lnTo>
                    <a:pt x="991920" y="2006"/>
                  </a:lnTo>
                  <a:lnTo>
                    <a:pt x="2131339" y="958088"/>
                  </a:lnTo>
                  <a:close/>
                </a:path>
                <a:path w="2136775" h="1339850">
                  <a:moveTo>
                    <a:pt x="2136457" y="1095641"/>
                  </a:moveTo>
                  <a:lnTo>
                    <a:pt x="855192" y="20535"/>
                  </a:lnTo>
                  <a:lnTo>
                    <a:pt x="835710" y="24409"/>
                  </a:lnTo>
                  <a:lnTo>
                    <a:pt x="825830" y="26822"/>
                  </a:lnTo>
                  <a:lnTo>
                    <a:pt x="2135594" y="1125842"/>
                  </a:lnTo>
                  <a:lnTo>
                    <a:pt x="2135733" y="1124051"/>
                  </a:lnTo>
                  <a:lnTo>
                    <a:pt x="2136457" y="1095641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350683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701366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052050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E2007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3402733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6753416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486865" y="9236576"/>
              <a:ext cx="929005" cy="403225"/>
            </a:xfrm>
            <a:custGeom>
              <a:avLst/>
              <a:gdLst/>
              <a:ahLst/>
              <a:cxnLst/>
              <a:rect l="l" t="t" r="r" b="b"/>
              <a:pathLst>
                <a:path w="929005" h="403225">
                  <a:moveTo>
                    <a:pt x="279742" y="156667"/>
                  </a:moveTo>
                  <a:lnTo>
                    <a:pt x="142659" y="156667"/>
                  </a:lnTo>
                  <a:lnTo>
                    <a:pt x="148259" y="216535"/>
                  </a:lnTo>
                  <a:lnTo>
                    <a:pt x="201422" y="216535"/>
                  </a:lnTo>
                  <a:lnTo>
                    <a:pt x="201422" y="334606"/>
                  </a:lnTo>
                  <a:lnTo>
                    <a:pt x="183654" y="337400"/>
                  </a:lnTo>
                  <a:lnTo>
                    <a:pt x="166484" y="339318"/>
                  </a:lnTo>
                  <a:lnTo>
                    <a:pt x="148259" y="340182"/>
                  </a:lnTo>
                  <a:lnTo>
                    <a:pt x="125310" y="335889"/>
                  </a:lnTo>
                  <a:lnTo>
                    <a:pt x="102603" y="317182"/>
                  </a:lnTo>
                  <a:lnTo>
                    <a:pt x="85242" y="275272"/>
                  </a:lnTo>
                  <a:lnTo>
                    <a:pt x="78333" y="201422"/>
                  </a:lnTo>
                  <a:lnTo>
                    <a:pt x="87261" y="130492"/>
                  </a:lnTo>
                  <a:lnTo>
                    <a:pt x="109880" y="88468"/>
                  </a:lnTo>
                  <a:lnTo>
                    <a:pt x="139941" y="68376"/>
                  </a:lnTo>
                  <a:lnTo>
                    <a:pt x="171208" y="63220"/>
                  </a:lnTo>
                  <a:lnTo>
                    <a:pt x="194995" y="63525"/>
                  </a:lnTo>
                  <a:lnTo>
                    <a:pt x="212483" y="65671"/>
                  </a:lnTo>
                  <a:lnTo>
                    <a:pt x="232270" y="71475"/>
                  </a:lnTo>
                  <a:lnTo>
                    <a:pt x="262978" y="82804"/>
                  </a:lnTo>
                  <a:lnTo>
                    <a:pt x="262978" y="20142"/>
                  </a:lnTo>
                  <a:lnTo>
                    <a:pt x="256501" y="16992"/>
                  </a:lnTo>
                  <a:lnTo>
                    <a:pt x="238074" y="10071"/>
                  </a:lnTo>
                  <a:lnTo>
                    <a:pt x="209156" y="3149"/>
                  </a:lnTo>
                  <a:lnTo>
                    <a:pt x="171208" y="0"/>
                  </a:lnTo>
                  <a:lnTo>
                    <a:pt x="137236" y="2273"/>
                  </a:lnTo>
                  <a:lnTo>
                    <a:pt x="71170" y="26339"/>
                  </a:lnTo>
                  <a:lnTo>
                    <a:pt x="42887" y="52019"/>
                  </a:lnTo>
                  <a:lnTo>
                    <a:pt x="20332" y="89395"/>
                  </a:lnTo>
                  <a:lnTo>
                    <a:pt x="5397" y="140411"/>
                  </a:lnTo>
                  <a:lnTo>
                    <a:pt x="0" y="207022"/>
                  </a:lnTo>
                  <a:lnTo>
                    <a:pt x="6045" y="282536"/>
                  </a:lnTo>
                  <a:lnTo>
                    <a:pt x="22682" y="335889"/>
                  </a:lnTo>
                  <a:lnTo>
                    <a:pt x="47625" y="370827"/>
                  </a:lnTo>
                  <a:lnTo>
                    <a:pt x="113258" y="400558"/>
                  </a:lnTo>
                  <a:lnTo>
                    <a:pt x="149390" y="402869"/>
                  </a:lnTo>
                  <a:lnTo>
                    <a:pt x="186055" y="402551"/>
                  </a:lnTo>
                  <a:lnTo>
                    <a:pt x="211848" y="400342"/>
                  </a:lnTo>
                  <a:lnTo>
                    <a:pt x="239014" y="394360"/>
                  </a:lnTo>
                  <a:lnTo>
                    <a:pt x="279742" y="382714"/>
                  </a:lnTo>
                  <a:lnTo>
                    <a:pt x="279742" y="156667"/>
                  </a:lnTo>
                  <a:close/>
                </a:path>
                <a:path w="929005" h="403225">
                  <a:moveTo>
                    <a:pt x="604278" y="156667"/>
                  </a:moveTo>
                  <a:lnTo>
                    <a:pt x="467194" y="156667"/>
                  </a:lnTo>
                  <a:lnTo>
                    <a:pt x="472795" y="216535"/>
                  </a:lnTo>
                  <a:lnTo>
                    <a:pt x="525957" y="216535"/>
                  </a:lnTo>
                  <a:lnTo>
                    <a:pt x="525957" y="334606"/>
                  </a:lnTo>
                  <a:lnTo>
                    <a:pt x="508190" y="337400"/>
                  </a:lnTo>
                  <a:lnTo>
                    <a:pt x="491020" y="339318"/>
                  </a:lnTo>
                  <a:lnTo>
                    <a:pt x="472795" y="340182"/>
                  </a:lnTo>
                  <a:lnTo>
                    <a:pt x="449821" y="335889"/>
                  </a:lnTo>
                  <a:lnTo>
                    <a:pt x="427113" y="317182"/>
                  </a:lnTo>
                  <a:lnTo>
                    <a:pt x="409765" y="275272"/>
                  </a:lnTo>
                  <a:lnTo>
                    <a:pt x="402856" y="201422"/>
                  </a:lnTo>
                  <a:lnTo>
                    <a:pt x="411784" y="130492"/>
                  </a:lnTo>
                  <a:lnTo>
                    <a:pt x="434403" y="88468"/>
                  </a:lnTo>
                  <a:lnTo>
                    <a:pt x="464464" y="68376"/>
                  </a:lnTo>
                  <a:lnTo>
                    <a:pt x="495731" y="63220"/>
                  </a:lnTo>
                  <a:lnTo>
                    <a:pt x="519518" y="63525"/>
                  </a:lnTo>
                  <a:lnTo>
                    <a:pt x="537006" y="65671"/>
                  </a:lnTo>
                  <a:lnTo>
                    <a:pt x="556793" y="71475"/>
                  </a:lnTo>
                  <a:lnTo>
                    <a:pt x="587502" y="82804"/>
                  </a:lnTo>
                  <a:lnTo>
                    <a:pt x="587502" y="20142"/>
                  </a:lnTo>
                  <a:lnTo>
                    <a:pt x="581025" y="16992"/>
                  </a:lnTo>
                  <a:lnTo>
                    <a:pt x="562597" y="10071"/>
                  </a:lnTo>
                  <a:lnTo>
                    <a:pt x="533679" y="3149"/>
                  </a:lnTo>
                  <a:lnTo>
                    <a:pt x="495731" y="0"/>
                  </a:lnTo>
                  <a:lnTo>
                    <a:pt x="461759" y="2273"/>
                  </a:lnTo>
                  <a:lnTo>
                    <a:pt x="395693" y="26339"/>
                  </a:lnTo>
                  <a:lnTo>
                    <a:pt x="367423" y="52019"/>
                  </a:lnTo>
                  <a:lnTo>
                    <a:pt x="344868" y="89395"/>
                  </a:lnTo>
                  <a:lnTo>
                    <a:pt x="329920" y="140411"/>
                  </a:lnTo>
                  <a:lnTo>
                    <a:pt x="324523" y="207022"/>
                  </a:lnTo>
                  <a:lnTo>
                    <a:pt x="330581" y="282536"/>
                  </a:lnTo>
                  <a:lnTo>
                    <a:pt x="347218" y="335889"/>
                  </a:lnTo>
                  <a:lnTo>
                    <a:pt x="372148" y="370827"/>
                  </a:lnTo>
                  <a:lnTo>
                    <a:pt x="437781" y="400558"/>
                  </a:lnTo>
                  <a:lnTo>
                    <a:pt x="473913" y="402869"/>
                  </a:lnTo>
                  <a:lnTo>
                    <a:pt x="510578" y="402551"/>
                  </a:lnTo>
                  <a:lnTo>
                    <a:pt x="536371" y="400342"/>
                  </a:lnTo>
                  <a:lnTo>
                    <a:pt x="563537" y="394360"/>
                  </a:lnTo>
                  <a:lnTo>
                    <a:pt x="604278" y="382714"/>
                  </a:lnTo>
                  <a:lnTo>
                    <a:pt x="604278" y="156667"/>
                  </a:lnTo>
                  <a:close/>
                </a:path>
                <a:path w="929005" h="403225">
                  <a:moveTo>
                    <a:pt x="928814" y="201422"/>
                  </a:moveTo>
                  <a:lnTo>
                    <a:pt x="924712" y="136842"/>
                  </a:lnTo>
                  <a:lnTo>
                    <a:pt x="912723" y="87960"/>
                  </a:lnTo>
                  <a:lnTo>
                    <a:pt x="900950" y="66573"/>
                  </a:lnTo>
                  <a:lnTo>
                    <a:pt x="893318" y="52692"/>
                  </a:lnTo>
                  <a:lnTo>
                    <a:pt x="866952" y="28930"/>
                  </a:lnTo>
                  <a:lnTo>
                    <a:pt x="850468" y="21717"/>
                  </a:lnTo>
                  <a:lnTo>
                    <a:pt x="850468" y="201422"/>
                  </a:lnTo>
                  <a:lnTo>
                    <a:pt x="844575" y="271602"/>
                  </a:lnTo>
                  <a:lnTo>
                    <a:pt x="827595" y="312496"/>
                  </a:lnTo>
                  <a:lnTo>
                    <a:pt x="800671" y="331571"/>
                  </a:lnTo>
                  <a:lnTo>
                    <a:pt x="764870" y="336270"/>
                  </a:lnTo>
                  <a:lnTo>
                    <a:pt x="744156" y="336270"/>
                  </a:lnTo>
                  <a:lnTo>
                    <a:pt x="744156" y="66573"/>
                  </a:lnTo>
                  <a:lnTo>
                    <a:pt x="769340" y="66573"/>
                  </a:lnTo>
                  <a:lnTo>
                    <a:pt x="803262" y="71437"/>
                  </a:lnTo>
                  <a:lnTo>
                    <a:pt x="828789" y="90779"/>
                  </a:lnTo>
                  <a:lnTo>
                    <a:pt x="844880" y="131724"/>
                  </a:lnTo>
                  <a:lnTo>
                    <a:pt x="850468" y="201422"/>
                  </a:lnTo>
                  <a:lnTo>
                    <a:pt x="850468" y="21717"/>
                  </a:lnTo>
                  <a:lnTo>
                    <a:pt x="834123" y="14554"/>
                  </a:lnTo>
                  <a:lnTo>
                    <a:pt x="795274" y="7480"/>
                  </a:lnTo>
                  <a:lnTo>
                    <a:pt x="750887" y="5588"/>
                  </a:lnTo>
                  <a:lnTo>
                    <a:pt x="665848" y="5588"/>
                  </a:lnTo>
                  <a:lnTo>
                    <a:pt x="665848" y="397268"/>
                  </a:lnTo>
                  <a:lnTo>
                    <a:pt x="750887" y="397268"/>
                  </a:lnTo>
                  <a:lnTo>
                    <a:pt x="795274" y="395160"/>
                  </a:lnTo>
                  <a:lnTo>
                    <a:pt x="834123" y="387604"/>
                  </a:lnTo>
                  <a:lnTo>
                    <a:pt x="893318" y="348500"/>
                  </a:lnTo>
                  <a:lnTo>
                    <a:pt x="912723" y="313169"/>
                  </a:lnTo>
                  <a:lnTo>
                    <a:pt x="924712" y="264769"/>
                  </a:lnTo>
                  <a:lnTo>
                    <a:pt x="928814" y="2014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583154" y="9230963"/>
              <a:ext cx="1747520" cy="408940"/>
            </a:xfrm>
            <a:custGeom>
              <a:avLst/>
              <a:gdLst/>
              <a:ahLst/>
              <a:cxnLst/>
              <a:rect l="l" t="t" r="r" b="b"/>
              <a:pathLst>
                <a:path w="1747520" h="408940">
                  <a:moveTo>
                    <a:pt x="235038" y="207048"/>
                  </a:moveTo>
                  <a:lnTo>
                    <a:pt x="230873" y="141401"/>
                  </a:lnTo>
                  <a:lnTo>
                    <a:pt x="218846" y="92113"/>
                  </a:lnTo>
                  <a:lnTo>
                    <a:pt x="199656" y="56908"/>
                  </a:lnTo>
                  <a:lnTo>
                    <a:pt x="184670" y="43218"/>
                  </a:lnTo>
                  <a:lnTo>
                    <a:pt x="184670" y="207048"/>
                  </a:lnTo>
                  <a:lnTo>
                    <a:pt x="179501" y="274586"/>
                  </a:lnTo>
                  <a:lnTo>
                    <a:pt x="164528" y="318668"/>
                  </a:lnTo>
                  <a:lnTo>
                    <a:pt x="140550" y="344131"/>
                  </a:lnTo>
                  <a:lnTo>
                    <a:pt x="108394" y="355841"/>
                  </a:lnTo>
                  <a:lnTo>
                    <a:pt x="68846" y="358673"/>
                  </a:lnTo>
                  <a:lnTo>
                    <a:pt x="50380" y="358673"/>
                  </a:lnTo>
                  <a:lnTo>
                    <a:pt x="50380" y="55397"/>
                  </a:lnTo>
                  <a:lnTo>
                    <a:pt x="73317" y="55397"/>
                  </a:lnTo>
                  <a:lnTo>
                    <a:pt x="141516" y="68808"/>
                  </a:lnTo>
                  <a:lnTo>
                    <a:pt x="179539" y="137985"/>
                  </a:lnTo>
                  <a:lnTo>
                    <a:pt x="184670" y="207048"/>
                  </a:lnTo>
                  <a:lnTo>
                    <a:pt x="184670" y="43218"/>
                  </a:lnTo>
                  <a:lnTo>
                    <a:pt x="174028" y="33489"/>
                  </a:lnTo>
                  <a:lnTo>
                    <a:pt x="142659" y="19583"/>
                  </a:lnTo>
                  <a:lnTo>
                    <a:pt x="106235" y="12915"/>
                  </a:lnTo>
                  <a:lnTo>
                    <a:pt x="65493" y="11201"/>
                  </a:lnTo>
                  <a:lnTo>
                    <a:pt x="0" y="11201"/>
                  </a:lnTo>
                  <a:lnTo>
                    <a:pt x="0" y="402882"/>
                  </a:lnTo>
                  <a:lnTo>
                    <a:pt x="59893" y="402882"/>
                  </a:lnTo>
                  <a:lnTo>
                    <a:pt x="101295" y="401078"/>
                  </a:lnTo>
                  <a:lnTo>
                    <a:pt x="138658" y="394208"/>
                  </a:lnTo>
                  <a:lnTo>
                    <a:pt x="171107" y="380060"/>
                  </a:lnTo>
                  <a:lnTo>
                    <a:pt x="195326" y="358673"/>
                  </a:lnTo>
                  <a:lnTo>
                    <a:pt x="197815" y="356476"/>
                  </a:lnTo>
                  <a:lnTo>
                    <a:pt x="217932" y="321233"/>
                  </a:lnTo>
                  <a:lnTo>
                    <a:pt x="230619" y="272161"/>
                  </a:lnTo>
                  <a:lnTo>
                    <a:pt x="235038" y="207048"/>
                  </a:lnTo>
                  <a:close/>
                </a:path>
                <a:path w="1747520" h="408940">
                  <a:moveTo>
                    <a:pt x="438137" y="104089"/>
                  </a:moveTo>
                  <a:lnTo>
                    <a:pt x="423583" y="100723"/>
                  </a:lnTo>
                  <a:lnTo>
                    <a:pt x="413512" y="100723"/>
                  </a:lnTo>
                  <a:lnTo>
                    <a:pt x="387045" y="101422"/>
                  </a:lnTo>
                  <a:lnTo>
                    <a:pt x="371690" y="106324"/>
                  </a:lnTo>
                  <a:lnTo>
                    <a:pt x="361594" y="119608"/>
                  </a:lnTo>
                  <a:lnTo>
                    <a:pt x="350850" y="145503"/>
                  </a:lnTo>
                  <a:lnTo>
                    <a:pt x="343573" y="106324"/>
                  </a:lnTo>
                  <a:lnTo>
                    <a:pt x="304965" y="106324"/>
                  </a:lnTo>
                  <a:lnTo>
                    <a:pt x="304965" y="402882"/>
                  </a:lnTo>
                  <a:lnTo>
                    <a:pt x="355320" y="402882"/>
                  </a:lnTo>
                  <a:lnTo>
                    <a:pt x="355320" y="176834"/>
                  </a:lnTo>
                  <a:lnTo>
                    <a:pt x="358635" y="173164"/>
                  </a:lnTo>
                  <a:lnTo>
                    <a:pt x="368046" y="165087"/>
                  </a:lnTo>
                  <a:lnTo>
                    <a:pt x="382701" y="157010"/>
                  </a:lnTo>
                  <a:lnTo>
                    <a:pt x="401307" y="153416"/>
                  </a:lnTo>
                  <a:lnTo>
                    <a:pt x="413334" y="153416"/>
                  </a:lnTo>
                  <a:lnTo>
                    <a:pt x="420992" y="154025"/>
                  </a:lnTo>
                  <a:lnTo>
                    <a:pt x="428117" y="155689"/>
                  </a:lnTo>
                  <a:lnTo>
                    <a:pt x="438137" y="158927"/>
                  </a:lnTo>
                  <a:lnTo>
                    <a:pt x="438137" y="153416"/>
                  </a:lnTo>
                  <a:lnTo>
                    <a:pt x="438137" y="145503"/>
                  </a:lnTo>
                  <a:lnTo>
                    <a:pt x="438137" y="104089"/>
                  </a:lnTo>
                  <a:close/>
                </a:path>
                <a:path w="1747520" h="408940">
                  <a:moveTo>
                    <a:pt x="681532" y="254596"/>
                  </a:moveTo>
                  <a:lnTo>
                    <a:pt x="680275" y="235572"/>
                  </a:lnTo>
                  <a:lnTo>
                    <a:pt x="677189" y="188315"/>
                  </a:lnTo>
                  <a:lnTo>
                    <a:pt x="661022" y="143878"/>
                  </a:lnTo>
                  <a:lnTo>
                    <a:pt x="656323" y="138772"/>
                  </a:lnTo>
                  <a:lnTo>
                    <a:pt x="636409" y="117182"/>
                  </a:lnTo>
                  <a:lnTo>
                    <a:pt x="631723" y="115138"/>
                  </a:lnTo>
                  <a:lnTo>
                    <a:pt x="631723" y="235572"/>
                  </a:lnTo>
                  <a:lnTo>
                    <a:pt x="513664" y="235572"/>
                  </a:lnTo>
                  <a:lnTo>
                    <a:pt x="519112" y="187159"/>
                  </a:lnTo>
                  <a:lnTo>
                    <a:pt x="531634" y="157594"/>
                  </a:lnTo>
                  <a:lnTo>
                    <a:pt x="550557" y="142811"/>
                  </a:lnTo>
                  <a:lnTo>
                    <a:pt x="575208" y="138772"/>
                  </a:lnTo>
                  <a:lnTo>
                    <a:pt x="596785" y="142100"/>
                  </a:lnTo>
                  <a:lnTo>
                    <a:pt x="614794" y="155702"/>
                  </a:lnTo>
                  <a:lnTo>
                    <a:pt x="627138" y="185039"/>
                  </a:lnTo>
                  <a:lnTo>
                    <a:pt x="631723" y="235572"/>
                  </a:lnTo>
                  <a:lnTo>
                    <a:pt x="631723" y="115138"/>
                  </a:lnTo>
                  <a:lnTo>
                    <a:pt x="606679" y="104152"/>
                  </a:lnTo>
                  <a:lnTo>
                    <a:pt x="575208" y="100723"/>
                  </a:lnTo>
                  <a:lnTo>
                    <a:pt x="541870" y="104749"/>
                  </a:lnTo>
                  <a:lnTo>
                    <a:pt x="511403" y="118960"/>
                  </a:lnTo>
                  <a:lnTo>
                    <a:pt x="486422" y="146532"/>
                  </a:lnTo>
                  <a:lnTo>
                    <a:pt x="469531" y="190690"/>
                  </a:lnTo>
                  <a:lnTo>
                    <a:pt x="463308" y="254596"/>
                  </a:lnTo>
                  <a:lnTo>
                    <a:pt x="470814" y="325183"/>
                  </a:lnTo>
                  <a:lnTo>
                    <a:pt x="490867" y="370166"/>
                  </a:lnTo>
                  <a:lnTo>
                    <a:pt x="519747" y="395249"/>
                  </a:lnTo>
                  <a:lnTo>
                    <a:pt x="553758" y="406120"/>
                  </a:lnTo>
                  <a:lnTo>
                    <a:pt x="589191" y="408482"/>
                  </a:lnTo>
                  <a:lnTo>
                    <a:pt x="611797" y="408266"/>
                  </a:lnTo>
                  <a:lnTo>
                    <a:pt x="627329" y="406730"/>
                  </a:lnTo>
                  <a:lnTo>
                    <a:pt x="642950" y="402577"/>
                  </a:lnTo>
                  <a:lnTo>
                    <a:pt x="665873" y="394487"/>
                  </a:lnTo>
                  <a:lnTo>
                    <a:pt x="665873" y="364286"/>
                  </a:lnTo>
                  <a:lnTo>
                    <a:pt x="665873" y="349707"/>
                  </a:lnTo>
                  <a:lnTo>
                    <a:pt x="657910" y="351993"/>
                  </a:lnTo>
                  <a:lnTo>
                    <a:pt x="638238" y="356997"/>
                  </a:lnTo>
                  <a:lnTo>
                    <a:pt x="613219" y="362013"/>
                  </a:lnTo>
                  <a:lnTo>
                    <a:pt x="589191" y="364286"/>
                  </a:lnTo>
                  <a:lnTo>
                    <a:pt x="565569" y="362978"/>
                  </a:lnTo>
                  <a:lnTo>
                    <a:pt x="541286" y="352945"/>
                  </a:lnTo>
                  <a:lnTo>
                    <a:pt x="521982" y="325183"/>
                  </a:lnTo>
                  <a:lnTo>
                    <a:pt x="513092" y="270268"/>
                  </a:lnTo>
                  <a:lnTo>
                    <a:pt x="680961" y="270268"/>
                  </a:lnTo>
                  <a:lnTo>
                    <a:pt x="681532" y="254596"/>
                  </a:lnTo>
                  <a:close/>
                </a:path>
                <a:path w="1747520" h="408940">
                  <a:moveTo>
                    <a:pt x="978077" y="189141"/>
                  </a:moveTo>
                  <a:lnTo>
                    <a:pt x="971715" y="146532"/>
                  </a:lnTo>
                  <a:lnTo>
                    <a:pt x="954011" y="119341"/>
                  </a:lnTo>
                  <a:lnTo>
                    <a:pt x="927087" y="104952"/>
                  </a:lnTo>
                  <a:lnTo>
                    <a:pt x="893013" y="100736"/>
                  </a:lnTo>
                  <a:lnTo>
                    <a:pt x="862253" y="101396"/>
                  </a:lnTo>
                  <a:lnTo>
                    <a:pt x="842035" y="105981"/>
                  </a:lnTo>
                  <a:lnTo>
                    <a:pt x="823391" y="118440"/>
                  </a:lnTo>
                  <a:lnTo>
                    <a:pt x="797344" y="142697"/>
                  </a:lnTo>
                  <a:lnTo>
                    <a:pt x="786142" y="106337"/>
                  </a:lnTo>
                  <a:lnTo>
                    <a:pt x="748665" y="106337"/>
                  </a:lnTo>
                  <a:lnTo>
                    <a:pt x="748665" y="402882"/>
                  </a:lnTo>
                  <a:lnTo>
                    <a:pt x="799020" y="402882"/>
                  </a:lnTo>
                  <a:lnTo>
                    <a:pt x="799020" y="175717"/>
                  </a:lnTo>
                  <a:lnTo>
                    <a:pt x="805954" y="171081"/>
                  </a:lnTo>
                  <a:lnTo>
                    <a:pt x="824268" y="160883"/>
                  </a:lnTo>
                  <a:lnTo>
                    <a:pt x="850239" y="150685"/>
                  </a:lnTo>
                  <a:lnTo>
                    <a:pt x="880148" y="146050"/>
                  </a:lnTo>
                  <a:lnTo>
                    <a:pt x="897026" y="146850"/>
                  </a:lnTo>
                  <a:lnTo>
                    <a:pt x="912329" y="151574"/>
                  </a:lnTo>
                  <a:lnTo>
                    <a:pt x="923442" y="163753"/>
                  </a:lnTo>
                  <a:lnTo>
                    <a:pt x="927722" y="186905"/>
                  </a:lnTo>
                  <a:lnTo>
                    <a:pt x="927722" y="402882"/>
                  </a:lnTo>
                  <a:lnTo>
                    <a:pt x="978077" y="402882"/>
                  </a:lnTo>
                  <a:lnTo>
                    <a:pt x="978077" y="189141"/>
                  </a:lnTo>
                  <a:close/>
                </a:path>
                <a:path w="1747520" h="408940">
                  <a:moveTo>
                    <a:pt x="1196276" y="355892"/>
                  </a:moveTo>
                  <a:lnTo>
                    <a:pt x="1191006" y="357466"/>
                  </a:lnTo>
                  <a:lnTo>
                    <a:pt x="1178026" y="360921"/>
                  </a:lnTo>
                  <a:lnTo>
                    <a:pt x="1161592" y="364375"/>
                  </a:lnTo>
                  <a:lnTo>
                    <a:pt x="1145933" y="365950"/>
                  </a:lnTo>
                  <a:lnTo>
                    <a:pt x="1133525" y="364921"/>
                  </a:lnTo>
                  <a:lnTo>
                    <a:pt x="1124800" y="360705"/>
                  </a:lnTo>
                  <a:lnTo>
                    <a:pt x="1119644" y="351548"/>
                  </a:lnTo>
                  <a:lnTo>
                    <a:pt x="1117955" y="335737"/>
                  </a:lnTo>
                  <a:lnTo>
                    <a:pt x="1117955" y="144932"/>
                  </a:lnTo>
                  <a:lnTo>
                    <a:pt x="1179487" y="144932"/>
                  </a:lnTo>
                  <a:lnTo>
                    <a:pt x="1185087" y="106324"/>
                  </a:lnTo>
                  <a:lnTo>
                    <a:pt x="1117955" y="106324"/>
                  </a:lnTo>
                  <a:lnTo>
                    <a:pt x="1117955" y="16802"/>
                  </a:lnTo>
                  <a:lnTo>
                    <a:pt x="1069822" y="39179"/>
                  </a:lnTo>
                  <a:lnTo>
                    <a:pt x="1067600" y="106324"/>
                  </a:lnTo>
                  <a:lnTo>
                    <a:pt x="1017231" y="106324"/>
                  </a:lnTo>
                  <a:lnTo>
                    <a:pt x="1017231" y="144932"/>
                  </a:lnTo>
                  <a:lnTo>
                    <a:pt x="1067600" y="144932"/>
                  </a:lnTo>
                  <a:lnTo>
                    <a:pt x="1067600" y="334048"/>
                  </a:lnTo>
                  <a:lnTo>
                    <a:pt x="1072108" y="370243"/>
                  </a:lnTo>
                  <a:lnTo>
                    <a:pt x="1085227" y="393090"/>
                  </a:lnTo>
                  <a:lnTo>
                    <a:pt x="1106309" y="405028"/>
                  </a:lnTo>
                  <a:lnTo>
                    <a:pt x="1134719" y="408482"/>
                  </a:lnTo>
                  <a:lnTo>
                    <a:pt x="1153629" y="408317"/>
                  </a:lnTo>
                  <a:lnTo>
                    <a:pt x="1166342" y="407225"/>
                  </a:lnTo>
                  <a:lnTo>
                    <a:pt x="1178636" y="404228"/>
                  </a:lnTo>
                  <a:lnTo>
                    <a:pt x="1196276" y="398411"/>
                  </a:lnTo>
                  <a:lnTo>
                    <a:pt x="1196276" y="355892"/>
                  </a:lnTo>
                  <a:close/>
                </a:path>
                <a:path w="1747520" h="408940">
                  <a:moveTo>
                    <a:pt x="1462049" y="189141"/>
                  </a:moveTo>
                  <a:lnTo>
                    <a:pt x="1455686" y="146532"/>
                  </a:lnTo>
                  <a:lnTo>
                    <a:pt x="1437995" y="119341"/>
                  </a:lnTo>
                  <a:lnTo>
                    <a:pt x="1411071" y="104952"/>
                  </a:lnTo>
                  <a:lnTo>
                    <a:pt x="1377010" y="100736"/>
                  </a:lnTo>
                  <a:lnTo>
                    <a:pt x="1346898" y="101384"/>
                  </a:lnTo>
                  <a:lnTo>
                    <a:pt x="1327061" y="105905"/>
                  </a:lnTo>
                  <a:lnTo>
                    <a:pt x="1308709" y="118198"/>
                  </a:lnTo>
                  <a:lnTo>
                    <a:pt x="1282992" y="142138"/>
                  </a:lnTo>
                  <a:lnTo>
                    <a:pt x="1282992" y="0"/>
                  </a:lnTo>
                  <a:lnTo>
                    <a:pt x="1232623" y="0"/>
                  </a:lnTo>
                  <a:lnTo>
                    <a:pt x="1232623" y="402882"/>
                  </a:lnTo>
                  <a:lnTo>
                    <a:pt x="1282992" y="402882"/>
                  </a:lnTo>
                  <a:lnTo>
                    <a:pt x="1282992" y="176822"/>
                  </a:lnTo>
                  <a:lnTo>
                    <a:pt x="1290320" y="172110"/>
                  </a:lnTo>
                  <a:lnTo>
                    <a:pt x="1309293" y="161721"/>
                  </a:lnTo>
                  <a:lnTo>
                    <a:pt x="1335405" y="151333"/>
                  </a:lnTo>
                  <a:lnTo>
                    <a:pt x="1364119" y="146608"/>
                  </a:lnTo>
                  <a:lnTo>
                    <a:pt x="1382903" y="147637"/>
                  </a:lnTo>
                  <a:lnTo>
                    <a:pt x="1397990" y="152768"/>
                  </a:lnTo>
                  <a:lnTo>
                    <a:pt x="1408049" y="165023"/>
                  </a:lnTo>
                  <a:lnTo>
                    <a:pt x="1411693" y="187452"/>
                  </a:lnTo>
                  <a:lnTo>
                    <a:pt x="1411693" y="402882"/>
                  </a:lnTo>
                  <a:lnTo>
                    <a:pt x="1462049" y="402882"/>
                  </a:lnTo>
                  <a:lnTo>
                    <a:pt x="1462049" y="189141"/>
                  </a:lnTo>
                  <a:close/>
                </a:path>
                <a:path w="1747520" h="408940">
                  <a:moveTo>
                    <a:pt x="1747418" y="254596"/>
                  </a:moveTo>
                  <a:lnTo>
                    <a:pt x="1743075" y="188315"/>
                  </a:lnTo>
                  <a:lnTo>
                    <a:pt x="1726907" y="143878"/>
                  </a:lnTo>
                  <a:lnTo>
                    <a:pt x="1697609" y="115138"/>
                  </a:lnTo>
                  <a:lnTo>
                    <a:pt x="1697609" y="235572"/>
                  </a:lnTo>
                  <a:lnTo>
                    <a:pt x="1579549" y="235572"/>
                  </a:lnTo>
                  <a:lnTo>
                    <a:pt x="1584998" y="187159"/>
                  </a:lnTo>
                  <a:lnTo>
                    <a:pt x="1597520" y="157594"/>
                  </a:lnTo>
                  <a:lnTo>
                    <a:pt x="1616456" y="142811"/>
                  </a:lnTo>
                  <a:lnTo>
                    <a:pt x="1641106" y="138772"/>
                  </a:lnTo>
                  <a:lnTo>
                    <a:pt x="1662684" y="142100"/>
                  </a:lnTo>
                  <a:lnTo>
                    <a:pt x="1680692" y="155702"/>
                  </a:lnTo>
                  <a:lnTo>
                    <a:pt x="1693037" y="185039"/>
                  </a:lnTo>
                  <a:lnTo>
                    <a:pt x="1697609" y="235572"/>
                  </a:lnTo>
                  <a:lnTo>
                    <a:pt x="1697609" y="115138"/>
                  </a:lnTo>
                  <a:lnTo>
                    <a:pt x="1672564" y="104152"/>
                  </a:lnTo>
                  <a:lnTo>
                    <a:pt x="1641106" y="100723"/>
                  </a:lnTo>
                  <a:lnTo>
                    <a:pt x="1607756" y="104749"/>
                  </a:lnTo>
                  <a:lnTo>
                    <a:pt x="1577289" y="118960"/>
                  </a:lnTo>
                  <a:lnTo>
                    <a:pt x="1552308" y="146532"/>
                  </a:lnTo>
                  <a:lnTo>
                    <a:pt x="1535417" y="190690"/>
                  </a:lnTo>
                  <a:lnTo>
                    <a:pt x="1529207" y="254596"/>
                  </a:lnTo>
                  <a:lnTo>
                    <a:pt x="1536712" y="325183"/>
                  </a:lnTo>
                  <a:lnTo>
                    <a:pt x="1556753" y="370166"/>
                  </a:lnTo>
                  <a:lnTo>
                    <a:pt x="1585633" y="395249"/>
                  </a:lnTo>
                  <a:lnTo>
                    <a:pt x="1619656" y="406120"/>
                  </a:lnTo>
                  <a:lnTo>
                    <a:pt x="1655089" y="408482"/>
                  </a:lnTo>
                  <a:lnTo>
                    <a:pt x="1677695" y="408266"/>
                  </a:lnTo>
                  <a:lnTo>
                    <a:pt x="1693214" y="406730"/>
                  </a:lnTo>
                  <a:lnTo>
                    <a:pt x="1708835" y="402577"/>
                  </a:lnTo>
                  <a:lnTo>
                    <a:pt x="1731759" y="394487"/>
                  </a:lnTo>
                  <a:lnTo>
                    <a:pt x="1731759" y="364286"/>
                  </a:lnTo>
                  <a:lnTo>
                    <a:pt x="1731759" y="349707"/>
                  </a:lnTo>
                  <a:lnTo>
                    <a:pt x="1723796" y="351993"/>
                  </a:lnTo>
                  <a:lnTo>
                    <a:pt x="1704124" y="356997"/>
                  </a:lnTo>
                  <a:lnTo>
                    <a:pt x="1679105" y="362013"/>
                  </a:lnTo>
                  <a:lnTo>
                    <a:pt x="1655089" y="364286"/>
                  </a:lnTo>
                  <a:lnTo>
                    <a:pt x="1631467" y="362978"/>
                  </a:lnTo>
                  <a:lnTo>
                    <a:pt x="1607172" y="352945"/>
                  </a:lnTo>
                  <a:lnTo>
                    <a:pt x="1587868" y="325183"/>
                  </a:lnTo>
                  <a:lnTo>
                    <a:pt x="1578991" y="270268"/>
                  </a:lnTo>
                  <a:lnTo>
                    <a:pt x="1746846" y="270268"/>
                  </a:lnTo>
                  <a:lnTo>
                    <a:pt x="1747418" y="254596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011168" y="9149111"/>
              <a:ext cx="670560" cy="1471930"/>
            </a:xfrm>
            <a:custGeom>
              <a:avLst/>
              <a:gdLst/>
              <a:ahLst/>
              <a:cxnLst/>
              <a:rect l="l" t="t" r="r" b="b"/>
              <a:pathLst>
                <a:path w="670560" h="1471929">
                  <a:moveTo>
                    <a:pt x="173926" y="115354"/>
                  </a:moveTo>
                  <a:lnTo>
                    <a:pt x="166370" y="100418"/>
                  </a:lnTo>
                  <a:lnTo>
                    <a:pt x="0" y="102069"/>
                  </a:lnTo>
                  <a:lnTo>
                    <a:pt x="109918" y="111645"/>
                  </a:lnTo>
                  <a:lnTo>
                    <a:pt x="1562" y="136283"/>
                  </a:lnTo>
                  <a:lnTo>
                    <a:pt x="173926" y="115354"/>
                  </a:lnTo>
                  <a:close/>
                </a:path>
                <a:path w="670560" h="1471929">
                  <a:moveTo>
                    <a:pt x="670026" y="317957"/>
                  </a:moveTo>
                  <a:lnTo>
                    <a:pt x="657974" y="277533"/>
                  </a:lnTo>
                  <a:lnTo>
                    <a:pt x="633476" y="242138"/>
                  </a:lnTo>
                  <a:lnTo>
                    <a:pt x="599617" y="211074"/>
                  </a:lnTo>
                  <a:lnTo>
                    <a:pt x="559485" y="183616"/>
                  </a:lnTo>
                  <a:lnTo>
                    <a:pt x="516153" y="159067"/>
                  </a:lnTo>
                  <a:lnTo>
                    <a:pt x="445312" y="122809"/>
                  </a:lnTo>
                  <a:lnTo>
                    <a:pt x="430872" y="113347"/>
                  </a:lnTo>
                  <a:lnTo>
                    <a:pt x="417233" y="100965"/>
                  </a:lnTo>
                  <a:lnTo>
                    <a:pt x="403999" y="86474"/>
                  </a:lnTo>
                  <a:lnTo>
                    <a:pt x="390766" y="70726"/>
                  </a:lnTo>
                  <a:lnTo>
                    <a:pt x="369265" y="45681"/>
                  </a:lnTo>
                  <a:lnTo>
                    <a:pt x="359778" y="36741"/>
                  </a:lnTo>
                  <a:lnTo>
                    <a:pt x="345122" y="22923"/>
                  </a:lnTo>
                  <a:lnTo>
                    <a:pt x="317068" y="6375"/>
                  </a:lnTo>
                  <a:lnTo>
                    <a:pt x="283870" y="0"/>
                  </a:lnTo>
                  <a:lnTo>
                    <a:pt x="250952" y="2971"/>
                  </a:lnTo>
                  <a:lnTo>
                    <a:pt x="223901" y="10883"/>
                  </a:lnTo>
                  <a:lnTo>
                    <a:pt x="200558" y="22212"/>
                  </a:lnTo>
                  <a:lnTo>
                    <a:pt x="178765" y="35433"/>
                  </a:lnTo>
                  <a:lnTo>
                    <a:pt x="167170" y="42684"/>
                  </a:lnTo>
                  <a:lnTo>
                    <a:pt x="154965" y="49885"/>
                  </a:lnTo>
                  <a:lnTo>
                    <a:pt x="141757" y="56896"/>
                  </a:lnTo>
                  <a:lnTo>
                    <a:pt x="127139" y="63550"/>
                  </a:lnTo>
                  <a:lnTo>
                    <a:pt x="139357" y="91224"/>
                  </a:lnTo>
                  <a:lnTo>
                    <a:pt x="176911" y="78778"/>
                  </a:lnTo>
                  <a:lnTo>
                    <a:pt x="215684" y="55219"/>
                  </a:lnTo>
                  <a:lnTo>
                    <a:pt x="235115" y="45681"/>
                  </a:lnTo>
                  <a:lnTo>
                    <a:pt x="234962" y="45681"/>
                  </a:lnTo>
                  <a:lnTo>
                    <a:pt x="257327" y="39103"/>
                  </a:lnTo>
                  <a:lnTo>
                    <a:pt x="283870" y="36741"/>
                  </a:lnTo>
                  <a:lnTo>
                    <a:pt x="306946" y="41643"/>
                  </a:lnTo>
                  <a:lnTo>
                    <a:pt x="327494" y="54673"/>
                  </a:lnTo>
                  <a:lnTo>
                    <a:pt x="346557" y="73329"/>
                  </a:lnTo>
                  <a:lnTo>
                    <a:pt x="365137" y="95110"/>
                  </a:lnTo>
                  <a:lnTo>
                    <a:pt x="379780" y="112522"/>
                  </a:lnTo>
                  <a:lnTo>
                    <a:pt x="395185" y="129146"/>
                  </a:lnTo>
                  <a:lnTo>
                    <a:pt x="411899" y="143954"/>
                  </a:lnTo>
                  <a:lnTo>
                    <a:pt x="430415" y="155867"/>
                  </a:lnTo>
                  <a:lnTo>
                    <a:pt x="504545" y="193916"/>
                  </a:lnTo>
                  <a:lnTo>
                    <a:pt x="549211" y="219608"/>
                  </a:lnTo>
                  <a:lnTo>
                    <a:pt x="588264" y="247789"/>
                  </a:lnTo>
                  <a:lnTo>
                    <a:pt x="617867" y="279196"/>
                  </a:lnTo>
                  <a:lnTo>
                    <a:pt x="634199" y="314566"/>
                  </a:lnTo>
                  <a:lnTo>
                    <a:pt x="633425" y="354634"/>
                  </a:lnTo>
                  <a:lnTo>
                    <a:pt x="585482" y="405472"/>
                  </a:lnTo>
                  <a:lnTo>
                    <a:pt x="541083" y="434619"/>
                  </a:lnTo>
                  <a:lnTo>
                    <a:pt x="489635" y="464629"/>
                  </a:lnTo>
                  <a:lnTo>
                    <a:pt x="379425" y="525665"/>
                  </a:lnTo>
                  <a:lnTo>
                    <a:pt x="325666" y="556793"/>
                  </a:lnTo>
                  <a:lnTo>
                    <a:pt x="276847" y="587895"/>
                  </a:lnTo>
                  <a:lnTo>
                    <a:pt x="234962" y="619226"/>
                  </a:lnTo>
                  <a:lnTo>
                    <a:pt x="202031" y="651040"/>
                  </a:lnTo>
                  <a:lnTo>
                    <a:pt x="180047" y="683564"/>
                  </a:lnTo>
                  <a:lnTo>
                    <a:pt x="171030" y="717054"/>
                  </a:lnTo>
                  <a:lnTo>
                    <a:pt x="178600" y="755738"/>
                  </a:lnTo>
                  <a:lnTo>
                    <a:pt x="203136" y="782027"/>
                  </a:lnTo>
                  <a:lnTo>
                    <a:pt x="239788" y="798931"/>
                  </a:lnTo>
                  <a:lnTo>
                    <a:pt x="283705" y="809472"/>
                  </a:lnTo>
                  <a:lnTo>
                    <a:pt x="371741" y="823023"/>
                  </a:lnTo>
                  <a:lnTo>
                    <a:pt x="410032" y="831761"/>
                  </a:lnTo>
                  <a:lnTo>
                    <a:pt x="438721" y="844842"/>
                  </a:lnTo>
                  <a:lnTo>
                    <a:pt x="451612" y="864222"/>
                  </a:lnTo>
                  <a:lnTo>
                    <a:pt x="445668" y="890003"/>
                  </a:lnTo>
                  <a:lnTo>
                    <a:pt x="425373" y="918857"/>
                  </a:lnTo>
                  <a:lnTo>
                    <a:pt x="396252" y="949096"/>
                  </a:lnTo>
                  <a:lnTo>
                    <a:pt x="327380" y="1012888"/>
                  </a:lnTo>
                  <a:lnTo>
                    <a:pt x="296595" y="1046175"/>
                  </a:lnTo>
                  <a:lnTo>
                    <a:pt x="276021" y="1079360"/>
                  </a:lnTo>
                  <a:lnTo>
                    <a:pt x="270256" y="1112913"/>
                  </a:lnTo>
                  <a:lnTo>
                    <a:pt x="281038" y="1145197"/>
                  </a:lnTo>
                  <a:lnTo>
                    <a:pt x="302590" y="1165644"/>
                  </a:lnTo>
                  <a:lnTo>
                    <a:pt x="329730" y="1177798"/>
                  </a:lnTo>
                  <a:lnTo>
                    <a:pt x="357251" y="1185227"/>
                  </a:lnTo>
                  <a:lnTo>
                    <a:pt x="375754" y="1189990"/>
                  </a:lnTo>
                  <a:lnTo>
                    <a:pt x="390118" y="1195006"/>
                  </a:lnTo>
                  <a:lnTo>
                    <a:pt x="399681" y="1201039"/>
                  </a:lnTo>
                  <a:lnTo>
                    <a:pt x="403758" y="1208836"/>
                  </a:lnTo>
                  <a:lnTo>
                    <a:pt x="399872" y="1232115"/>
                  </a:lnTo>
                  <a:lnTo>
                    <a:pt x="365544" y="1304721"/>
                  </a:lnTo>
                  <a:lnTo>
                    <a:pt x="341706" y="1348892"/>
                  </a:lnTo>
                  <a:lnTo>
                    <a:pt x="319189" y="1382636"/>
                  </a:lnTo>
                  <a:lnTo>
                    <a:pt x="309181" y="1399222"/>
                  </a:lnTo>
                  <a:lnTo>
                    <a:pt x="296710" y="1426972"/>
                  </a:lnTo>
                  <a:lnTo>
                    <a:pt x="289687" y="1471815"/>
                  </a:lnTo>
                  <a:lnTo>
                    <a:pt x="301879" y="1456651"/>
                  </a:lnTo>
                  <a:lnTo>
                    <a:pt x="330898" y="1418577"/>
                  </a:lnTo>
                  <a:lnTo>
                    <a:pt x="367880" y="1365923"/>
                  </a:lnTo>
                  <a:lnTo>
                    <a:pt x="403948" y="1307033"/>
                  </a:lnTo>
                  <a:lnTo>
                    <a:pt x="430199" y="1250276"/>
                  </a:lnTo>
                  <a:lnTo>
                    <a:pt x="437743" y="1203972"/>
                  </a:lnTo>
                  <a:lnTo>
                    <a:pt x="428840" y="1180426"/>
                  </a:lnTo>
                  <a:lnTo>
                    <a:pt x="411480" y="1165250"/>
                  </a:lnTo>
                  <a:lnTo>
                    <a:pt x="389001" y="1155776"/>
                  </a:lnTo>
                  <a:lnTo>
                    <a:pt x="340423" y="1142860"/>
                  </a:lnTo>
                  <a:lnTo>
                    <a:pt x="321894" y="1135202"/>
                  </a:lnTo>
                  <a:lnTo>
                    <a:pt x="309689" y="1124597"/>
                  </a:lnTo>
                  <a:lnTo>
                    <a:pt x="304342" y="1109268"/>
                  </a:lnTo>
                  <a:lnTo>
                    <a:pt x="310540" y="1087374"/>
                  </a:lnTo>
                  <a:lnTo>
                    <a:pt x="329476" y="1061847"/>
                  </a:lnTo>
                  <a:lnTo>
                    <a:pt x="356247" y="1034503"/>
                  </a:lnTo>
                  <a:lnTo>
                    <a:pt x="424497" y="971296"/>
                  </a:lnTo>
                  <a:lnTo>
                    <a:pt x="457835" y="934758"/>
                  </a:lnTo>
                  <a:lnTo>
                    <a:pt x="480161" y="897432"/>
                  </a:lnTo>
                  <a:lnTo>
                    <a:pt x="485597" y="859231"/>
                  </a:lnTo>
                  <a:lnTo>
                    <a:pt x="468782" y="823531"/>
                  </a:lnTo>
                  <a:lnTo>
                    <a:pt x="433743" y="801458"/>
                  </a:lnTo>
                  <a:lnTo>
                    <a:pt x="386854" y="788504"/>
                  </a:lnTo>
                  <a:lnTo>
                    <a:pt x="281508" y="771575"/>
                  </a:lnTo>
                  <a:lnTo>
                    <a:pt x="240182" y="760349"/>
                  </a:lnTo>
                  <a:lnTo>
                    <a:pt x="213702" y="743788"/>
                  </a:lnTo>
                  <a:lnTo>
                    <a:pt x="205257" y="719213"/>
                  </a:lnTo>
                  <a:lnTo>
                    <a:pt x="214223" y="693254"/>
                  </a:lnTo>
                  <a:lnTo>
                    <a:pt x="269481" y="637730"/>
                  </a:lnTo>
                  <a:lnTo>
                    <a:pt x="310222" y="609231"/>
                  </a:lnTo>
                  <a:lnTo>
                    <a:pt x="356019" y="580923"/>
                  </a:lnTo>
                  <a:lnTo>
                    <a:pt x="404114" y="553351"/>
                  </a:lnTo>
                  <a:lnTo>
                    <a:pt x="504367" y="497903"/>
                  </a:lnTo>
                  <a:lnTo>
                    <a:pt x="552704" y="469874"/>
                  </a:lnTo>
                  <a:lnTo>
                    <a:pt x="594918" y="442722"/>
                  </a:lnTo>
                  <a:lnTo>
                    <a:pt x="629183" y="416204"/>
                  </a:lnTo>
                  <a:lnTo>
                    <a:pt x="653681" y="390080"/>
                  </a:lnTo>
                  <a:lnTo>
                    <a:pt x="666559" y="364109"/>
                  </a:lnTo>
                  <a:lnTo>
                    <a:pt x="670026" y="317957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23544" y="7169651"/>
              <a:ext cx="457834" cy="1358900"/>
            </a:xfrm>
            <a:custGeom>
              <a:avLst/>
              <a:gdLst/>
              <a:ahLst/>
              <a:cxnLst/>
              <a:rect l="l" t="t" r="r" b="b"/>
              <a:pathLst>
                <a:path w="457834" h="1358900">
                  <a:moveTo>
                    <a:pt x="457809" y="1358861"/>
                  </a:moveTo>
                  <a:lnTo>
                    <a:pt x="228904" y="901052"/>
                  </a:lnTo>
                  <a:lnTo>
                    <a:pt x="0" y="1358861"/>
                  </a:lnTo>
                  <a:lnTo>
                    <a:pt x="457809" y="1358861"/>
                  </a:lnTo>
                  <a:close/>
                </a:path>
                <a:path w="457834" h="1358900">
                  <a:moveTo>
                    <a:pt x="457809" y="457809"/>
                  </a:moveTo>
                  <a:lnTo>
                    <a:pt x="228904" y="0"/>
                  </a:lnTo>
                  <a:lnTo>
                    <a:pt x="0" y="457809"/>
                  </a:lnTo>
                  <a:lnTo>
                    <a:pt x="221602" y="457809"/>
                  </a:lnTo>
                  <a:lnTo>
                    <a:pt x="0" y="901039"/>
                  </a:lnTo>
                  <a:lnTo>
                    <a:pt x="457809" y="901039"/>
                  </a:lnTo>
                  <a:lnTo>
                    <a:pt x="236194" y="457809"/>
                  </a:lnTo>
                  <a:lnTo>
                    <a:pt x="457809" y="457809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8" descr="$PPTXTitle"/>
          <p:cNvSpPr txBox="1">
            <a:spLocks noGrp="1"/>
          </p:cNvSpPr>
          <p:nvPr>
            <p:ph type="title"/>
          </p:nvPr>
        </p:nvSpPr>
        <p:spPr>
          <a:xfrm>
            <a:off x="2166938" y="1580201"/>
            <a:ext cx="11398157" cy="1387091"/>
          </a:xfrm>
          <a:prstGeom prst="rect">
            <a:avLst/>
          </a:prstGeom>
        </p:spPr>
        <p:txBody>
          <a:bodyPr vert="horz" wrap="square" lIns="0" tIns="619376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95"/>
              </a:spcBef>
            </a:pPr>
            <a:r>
              <a:rPr lang="nl-NL" sz="4950">
                <a:solidFill>
                  <a:srgbClr val="B8BBB8"/>
                </a:solidFill>
              </a:rPr>
              <a:t>Autonome ontwikkeling bedrijfsvoering</a:t>
            </a:r>
            <a:endParaRPr sz="4950">
              <a:solidFill>
                <a:srgbClr val="B8BBB8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33744" y="3139992"/>
            <a:ext cx="11494770" cy="62954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1165" marR="5080" lvl="0" indent="-419100" defTabSz="914400" eaLnBrk="1" fontAlgn="auto" latinLnBrk="0" hangingPunct="1">
              <a:lnSpc>
                <a:spcPct val="114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1165" algn="l"/>
              </a:tabLst>
              <a:defRPr/>
            </a:pPr>
            <a:r>
              <a:rPr kumimoji="0" lang="nl-NL" sz="2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Structurele behoefte aan functionaris leren en ontwikkelen t.b.v. professionalisering en accreditatie opleidingen.</a:t>
            </a:r>
          </a:p>
          <a:p>
            <a:pPr marL="12065" marR="5080" lvl="0" indent="0" defTabSz="914400" eaLnBrk="1" fontAlgn="auto" latinLnBrk="0" hangingPunct="1">
              <a:lnSpc>
                <a:spcPct val="114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31165" algn="l"/>
              </a:tabLst>
              <a:defRPr/>
            </a:pPr>
            <a:endParaRPr kumimoji="0" lang="nl-NL" sz="2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31165" marR="5080" lvl="0" indent="-419100" defTabSz="914400" eaLnBrk="1" fontAlgn="auto" latinLnBrk="0" hangingPunct="1">
              <a:lnSpc>
                <a:spcPct val="114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1165" algn="l"/>
              </a:tabLst>
              <a:defRPr/>
            </a:pPr>
            <a:r>
              <a:rPr kumimoji="0" lang="nl-NL" sz="2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Betere sturing en beheersing bedrijfsprocessen is noodzakelijk: daartoe dringend behoefte aan versterking business control en financieel advies.</a:t>
            </a:r>
          </a:p>
          <a:p>
            <a:pPr marL="431165" marR="5080" lvl="0" indent="-419100" defTabSz="914400" eaLnBrk="1" fontAlgn="auto" latinLnBrk="0" hangingPunct="1">
              <a:lnSpc>
                <a:spcPct val="114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1165" algn="l"/>
              </a:tabLst>
              <a:defRPr/>
            </a:pPr>
            <a:endParaRPr kumimoji="0" lang="nl-NL" sz="2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31165" marR="5080" lvl="0" indent="-419100" defTabSz="914400" eaLnBrk="1" fontAlgn="auto" latinLnBrk="0" hangingPunct="1">
              <a:lnSpc>
                <a:spcPct val="114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1165" algn="l"/>
              </a:tabLst>
              <a:defRPr/>
            </a:pPr>
            <a:r>
              <a:rPr kumimoji="0" lang="nl-NL" sz="2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Juridische vraagstukken nemen in aantal, omvang en complexiteit toe (wetgeving, cliëntenrechten, overeenkomsten, rechtszaken).</a:t>
            </a:r>
          </a:p>
          <a:p>
            <a:pPr marL="431165" marR="5080" lvl="0" indent="-419100" defTabSz="914400" eaLnBrk="1" fontAlgn="auto" latinLnBrk="0" hangingPunct="1">
              <a:lnSpc>
                <a:spcPct val="114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1165" algn="l"/>
              </a:tabLst>
              <a:defRPr/>
            </a:pPr>
            <a:endParaRPr kumimoji="0" lang="nl-NL" sz="2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31165" marR="5080" lvl="0" indent="-419100" defTabSz="914400" eaLnBrk="1" fontAlgn="auto" latinLnBrk="0" hangingPunct="1">
              <a:lnSpc>
                <a:spcPct val="114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1165" algn="l"/>
              </a:tabLst>
              <a:defRPr/>
            </a:pPr>
            <a:r>
              <a:rPr kumimoji="0" lang="nl-NL" sz="2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Capaciteit strategische communicatie wordt gemist.</a:t>
            </a:r>
          </a:p>
          <a:p>
            <a:pPr marL="431165" marR="5080" lvl="0" indent="-419100" defTabSz="914400" eaLnBrk="1" fontAlgn="auto" latinLnBrk="0" hangingPunct="1">
              <a:lnSpc>
                <a:spcPct val="114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1165" algn="l"/>
              </a:tabLst>
              <a:defRPr/>
            </a:pPr>
            <a:endParaRPr kumimoji="0" lang="nl-NL" sz="2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31165" marR="5080" lvl="0" indent="-419100" defTabSz="914400" eaLnBrk="1" fontAlgn="auto" latinLnBrk="0" hangingPunct="1">
              <a:lnSpc>
                <a:spcPct val="114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1165" algn="l"/>
              </a:tabLst>
              <a:defRPr/>
            </a:pPr>
            <a:endParaRPr kumimoji="0" sz="2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C6F443D7-9F7C-7422-21A9-3EE144091DC8}"/>
              </a:ext>
            </a:extLst>
          </p:cNvPr>
          <p:cNvSpPr/>
          <p:nvPr/>
        </p:nvSpPr>
        <p:spPr>
          <a:xfrm>
            <a:off x="1397857" y="9149111"/>
            <a:ext cx="3283871" cy="1471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0" y="-483"/>
            <a:ext cx="20109815" cy="11309350"/>
            <a:chOff x="0" y="-483"/>
            <a:chExt cx="20109815" cy="11309350"/>
          </a:xfrm>
        </p:grpSpPr>
        <p:sp>
          <p:nvSpPr>
            <p:cNvPr id="5" name="object 5"/>
            <p:cNvSpPr/>
            <p:nvPr/>
          </p:nvSpPr>
          <p:spPr>
            <a:xfrm>
              <a:off x="523544" y="7421391"/>
              <a:ext cx="457834" cy="1358900"/>
            </a:xfrm>
            <a:custGeom>
              <a:avLst/>
              <a:gdLst/>
              <a:ahLst/>
              <a:cxnLst/>
              <a:rect l="l" t="t" r="r" b="b"/>
              <a:pathLst>
                <a:path w="457834" h="1358900">
                  <a:moveTo>
                    <a:pt x="457809" y="1358861"/>
                  </a:moveTo>
                  <a:lnTo>
                    <a:pt x="228904" y="901052"/>
                  </a:lnTo>
                  <a:lnTo>
                    <a:pt x="0" y="1358861"/>
                  </a:lnTo>
                  <a:lnTo>
                    <a:pt x="457809" y="1358861"/>
                  </a:lnTo>
                  <a:close/>
                </a:path>
                <a:path w="457834" h="1358900">
                  <a:moveTo>
                    <a:pt x="457809" y="457822"/>
                  </a:moveTo>
                  <a:lnTo>
                    <a:pt x="228904" y="0"/>
                  </a:lnTo>
                  <a:lnTo>
                    <a:pt x="0" y="457822"/>
                  </a:lnTo>
                  <a:lnTo>
                    <a:pt x="221602" y="457822"/>
                  </a:lnTo>
                  <a:lnTo>
                    <a:pt x="0" y="901039"/>
                  </a:lnTo>
                  <a:lnTo>
                    <a:pt x="457809" y="901039"/>
                  </a:lnTo>
                  <a:lnTo>
                    <a:pt x="236194" y="457822"/>
                  </a:lnTo>
                  <a:lnTo>
                    <a:pt x="457809" y="457822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6690585" y="0"/>
              <a:ext cx="2675890" cy="3963670"/>
            </a:xfrm>
            <a:custGeom>
              <a:avLst/>
              <a:gdLst/>
              <a:ahLst/>
              <a:cxnLst/>
              <a:rect l="l" t="t" r="r" b="b"/>
              <a:pathLst>
                <a:path w="2675890" h="3963670">
                  <a:moveTo>
                    <a:pt x="2675866" y="0"/>
                  </a:moveTo>
                  <a:lnTo>
                    <a:pt x="0" y="0"/>
                  </a:lnTo>
                  <a:lnTo>
                    <a:pt x="0" y="2625147"/>
                  </a:lnTo>
                  <a:lnTo>
                    <a:pt x="844" y="2673134"/>
                  </a:lnTo>
                  <a:lnTo>
                    <a:pt x="3359" y="2720696"/>
                  </a:lnTo>
                  <a:lnTo>
                    <a:pt x="7516" y="2767805"/>
                  </a:lnTo>
                  <a:lnTo>
                    <a:pt x="13286" y="2814433"/>
                  </a:lnTo>
                  <a:lnTo>
                    <a:pt x="20642" y="2860550"/>
                  </a:lnTo>
                  <a:lnTo>
                    <a:pt x="29554" y="2906130"/>
                  </a:lnTo>
                  <a:lnTo>
                    <a:pt x="39996" y="2951142"/>
                  </a:lnTo>
                  <a:lnTo>
                    <a:pt x="51938" y="2995560"/>
                  </a:lnTo>
                  <a:lnTo>
                    <a:pt x="65352" y="3039355"/>
                  </a:lnTo>
                  <a:lnTo>
                    <a:pt x="80210" y="3082498"/>
                  </a:lnTo>
                  <a:lnTo>
                    <a:pt x="96483" y="3124962"/>
                  </a:lnTo>
                  <a:lnTo>
                    <a:pt x="114144" y="3166717"/>
                  </a:lnTo>
                  <a:lnTo>
                    <a:pt x="133163" y="3207737"/>
                  </a:lnTo>
                  <a:lnTo>
                    <a:pt x="153513" y="3247991"/>
                  </a:lnTo>
                  <a:lnTo>
                    <a:pt x="175166" y="3287453"/>
                  </a:lnTo>
                  <a:lnTo>
                    <a:pt x="198092" y="3326094"/>
                  </a:lnTo>
                  <a:lnTo>
                    <a:pt x="222265" y="3363885"/>
                  </a:lnTo>
                  <a:lnTo>
                    <a:pt x="247654" y="3400798"/>
                  </a:lnTo>
                  <a:lnTo>
                    <a:pt x="274233" y="3436805"/>
                  </a:lnTo>
                  <a:lnTo>
                    <a:pt x="301973" y="3471877"/>
                  </a:lnTo>
                  <a:lnTo>
                    <a:pt x="330845" y="3505987"/>
                  </a:lnTo>
                  <a:lnTo>
                    <a:pt x="360821" y="3539106"/>
                  </a:lnTo>
                  <a:lnTo>
                    <a:pt x="391874" y="3571206"/>
                  </a:lnTo>
                  <a:lnTo>
                    <a:pt x="423974" y="3602258"/>
                  </a:lnTo>
                  <a:lnTo>
                    <a:pt x="457093" y="3632234"/>
                  </a:lnTo>
                  <a:lnTo>
                    <a:pt x="491203" y="3661105"/>
                  </a:lnTo>
                  <a:lnTo>
                    <a:pt x="526276" y="3688845"/>
                  </a:lnTo>
                  <a:lnTo>
                    <a:pt x="562283" y="3715423"/>
                  </a:lnTo>
                  <a:lnTo>
                    <a:pt x="599197" y="3740813"/>
                  </a:lnTo>
                  <a:lnTo>
                    <a:pt x="636988" y="3764985"/>
                  </a:lnTo>
                  <a:lnTo>
                    <a:pt x="675629" y="3787911"/>
                  </a:lnTo>
                  <a:lnTo>
                    <a:pt x="715091" y="3809563"/>
                  </a:lnTo>
                  <a:lnTo>
                    <a:pt x="755346" y="3829913"/>
                  </a:lnTo>
                  <a:lnTo>
                    <a:pt x="796365" y="3848932"/>
                  </a:lnTo>
                  <a:lnTo>
                    <a:pt x="838121" y="3866593"/>
                  </a:lnTo>
                  <a:lnTo>
                    <a:pt x="880585" y="3882866"/>
                  </a:lnTo>
                  <a:lnTo>
                    <a:pt x="923729" y="3897723"/>
                  </a:lnTo>
                  <a:lnTo>
                    <a:pt x="967524" y="3911137"/>
                  </a:lnTo>
                  <a:lnTo>
                    <a:pt x="1011942" y="3923079"/>
                  </a:lnTo>
                  <a:lnTo>
                    <a:pt x="1056955" y="3933520"/>
                  </a:lnTo>
                  <a:lnTo>
                    <a:pt x="1102534" y="3942433"/>
                  </a:lnTo>
                  <a:lnTo>
                    <a:pt x="1148652" y="3949788"/>
                  </a:lnTo>
                  <a:lnTo>
                    <a:pt x="1195279" y="3955559"/>
                  </a:lnTo>
                  <a:lnTo>
                    <a:pt x="1242388" y="3959715"/>
                  </a:lnTo>
                  <a:lnTo>
                    <a:pt x="1289950" y="3962230"/>
                  </a:lnTo>
                  <a:lnTo>
                    <a:pt x="1337938" y="3963075"/>
                  </a:lnTo>
                  <a:lnTo>
                    <a:pt x="1385925" y="3962230"/>
                  </a:lnTo>
                  <a:lnTo>
                    <a:pt x="1433487" y="3959715"/>
                  </a:lnTo>
                  <a:lnTo>
                    <a:pt x="1480596" y="3955559"/>
                  </a:lnTo>
                  <a:lnTo>
                    <a:pt x="1527224" y="3949788"/>
                  </a:lnTo>
                  <a:lnTo>
                    <a:pt x="1573341" y="3942433"/>
                  </a:lnTo>
                  <a:lnTo>
                    <a:pt x="1618921" y="3933520"/>
                  </a:lnTo>
                  <a:lnTo>
                    <a:pt x="1663933" y="3923079"/>
                  </a:lnTo>
                  <a:lnTo>
                    <a:pt x="1708351" y="3911137"/>
                  </a:lnTo>
                  <a:lnTo>
                    <a:pt x="1752146" y="3897723"/>
                  </a:lnTo>
                  <a:lnTo>
                    <a:pt x="1795289" y="3882866"/>
                  </a:lnTo>
                  <a:lnTo>
                    <a:pt x="1837753" y="3866593"/>
                  </a:lnTo>
                  <a:lnTo>
                    <a:pt x="1879508" y="3848932"/>
                  </a:lnTo>
                  <a:lnTo>
                    <a:pt x="1920528" y="3829913"/>
                  </a:lnTo>
                  <a:lnTo>
                    <a:pt x="1960782" y="3809563"/>
                  </a:lnTo>
                  <a:lnTo>
                    <a:pt x="2000244" y="3787911"/>
                  </a:lnTo>
                  <a:lnTo>
                    <a:pt x="2038885" y="3764985"/>
                  </a:lnTo>
                  <a:lnTo>
                    <a:pt x="2076676" y="3740813"/>
                  </a:lnTo>
                  <a:lnTo>
                    <a:pt x="2113589" y="3715423"/>
                  </a:lnTo>
                  <a:lnTo>
                    <a:pt x="2149596" y="3688845"/>
                  </a:lnTo>
                  <a:lnTo>
                    <a:pt x="2184668" y="3661105"/>
                  </a:lnTo>
                  <a:lnTo>
                    <a:pt x="2218778" y="3632234"/>
                  </a:lnTo>
                  <a:lnTo>
                    <a:pt x="2251897" y="3602258"/>
                  </a:lnTo>
                  <a:lnTo>
                    <a:pt x="2283997" y="3571206"/>
                  </a:lnTo>
                  <a:lnTo>
                    <a:pt x="2315049" y="3539106"/>
                  </a:lnTo>
                  <a:lnTo>
                    <a:pt x="2345025" y="3505987"/>
                  </a:lnTo>
                  <a:lnTo>
                    <a:pt x="2373897" y="3471877"/>
                  </a:lnTo>
                  <a:lnTo>
                    <a:pt x="2401636" y="3436805"/>
                  </a:lnTo>
                  <a:lnTo>
                    <a:pt x="2428214" y="3400798"/>
                  </a:lnTo>
                  <a:lnTo>
                    <a:pt x="2453604" y="3363885"/>
                  </a:lnTo>
                  <a:lnTo>
                    <a:pt x="2477776" y="3326094"/>
                  </a:lnTo>
                  <a:lnTo>
                    <a:pt x="2500702" y="3287453"/>
                  </a:lnTo>
                  <a:lnTo>
                    <a:pt x="2522354" y="3247991"/>
                  </a:lnTo>
                  <a:lnTo>
                    <a:pt x="2542704" y="3207737"/>
                  </a:lnTo>
                  <a:lnTo>
                    <a:pt x="2561723" y="3166717"/>
                  </a:lnTo>
                  <a:lnTo>
                    <a:pt x="2579384" y="3124962"/>
                  </a:lnTo>
                  <a:lnTo>
                    <a:pt x="2595657" y="3082498"/>
                  </a:lnTo>
                  <a:lnTo>
                    <a:pt x="2610514" y="3039355"/>
                  </a:lnTo>
                  <a:lnTo>
                    <a:pt x="2623928" y="2995560"/>
                  </a:lnTo>
                  <a:lnTo>
                    <a:pt x="2635870" y="2951142"/>
                  </a:lnTo>
                  <a:lnTo>
                    <a:pt x="2646311" y="2906130"/>
                  </a:lnTo>
                  <a:lnTo>
                    <a:pt x="2655224" y="2860550"/>
                  </a:lnTo>
                  <a:lnTo>
                    <a:pt x="2662579" y="2814433"/>
                  </a:lnTo>
                  <a:lnTo>
                    <a:pt x="2668350" y="2767805"/>
                  </a:lnTo>
                  <a:lnTo>
                    <a:pt x="2672506" y="2720696"/>
                  </a:lnTo>
                  <a:lnTo>
                    <a:pt x="2675021" y="2673134"/>
                  </a:lnTo>
                  <a:lnTo>
                    <a:pt x="2675866" y="2625147"/>
                  </a:lnTo>
                  <a:lnTo>
                    <a:pt x="2675866" y="0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5605976" y="-476"/>
              <a:ext cx="1960880" cy="715010"/>
            </a:xfrm>
            <a:custGeom>
              <a:avLst/>
              <a:gdLst/>
              <a:ahLst/>
              <a:cxnLst/>
              <a:rect l="l" t="t" r="r" b="b"/>
              <a:pathLst>
                <a:path w="1960880" h="715010">
                  <a:moveTo>
                    <a:pt x="732815" y="685571"/>
                  </a:moveTo>
                  <a:lnTo>
                    <a:pt x="0" y="70675"/>
                  </a:lnTo>
                  <a:lnTo>
                    <a:pt x="7327" y="87757"/>
                  </a:lnTo>
                  <a:lnTo>
                    <a:pt x="23482" y="121297"/>
                  </a:lnTo>
                  <a:lnTo>
                    <a:pt x="678688" y="671080"/>
                  </a:lnTo>
                  <a:lnTo>
                    <a:pt x="692746" y="675347"/>
                  </a:lnTo>
                  <a:lnTo>
                    <a:pt x="732815" y="685571"/>
                  </a:lnTo>
                  <a:close/>
                </a:path>
                <a:path w="1960880" h="715010">
                  <a:moveTo>
                    <a:pt x="963041" y="714578"/>
                  </a:moveTo>
                  <a:lnTo>
                    <a:pt x="961859" y="713587"/>
                  </a:lnTo>
                  <a:lnTo>
                    <a:pt x="960678" y="712584"/>
                  </a:lnTo>
                  <a:lnTo>
                    <a:pt x="111442" y="0"/>
                  </a:lnTo>
                  <a:lnTo>
                    <a:pt x="74587" y="0"/>
                  </a:lnTo>
                  <a:lnTo>
                    <a:pt x="923823" y="712584"/>
                  </a:lnTo>
                  <a:lnTo>
                    <a:pt x="924420" y="712584"/>
                  </a:lnTo>
                  <a:lnTo>
                    <a:pt x="925614" y="713587"/>
                  </a:lnTo>
                  <a:lnTo>
                    <a:pt x="955344" y="713587"/>
                  </a:lnTo>
                  <a:lnTo>
                    <a:pt x="956538" y="714578"/>
                  </a:lnTo>
                  <a:lnTo>
                    <a:pt x="963041" y="714578"/>
                  </a:lnTo>
                  <a:close/>
                </a:path>
                <a:path w="1960880" h="715010">
                  <a:moveTo>
                    <a:pt x="1143825" y="702081"/>
                  </a:moveTo>
                  <a:lnTo>
                    <a:pt x="307682" y="482"/>
                  </a:lnTo>
                  <a:lnTo>
                    <a:pt x="270827" y="482"/>
                  </a:lnTo>
                  <a:lnTo>
                    <a:pt x="1112151" y="706437"/>
                  </a:lnTo>
                  <a:lnTo>
                    <a:pt x="1128153" y="704608"/>
                  </a:lnTo>
                  <a:lnTo>
                    <a:pt x="1143825" y="702081"/>
                  </a:lnTo>
                  <a:close/>
                </a:path>
                <a:path w="1960880" h="715010">
                  <a:moveTo>
                    <a:pt x="1297419" y="666788"/>
                  </a:moveTo>
                  <a:lnTo>
                    <a:pt x="503351" y="482"/>
                  </a:lnTo>
                  <a:lnTo>
                    <a:pt x="466496" y="482"/>
                  </a:lnTo>
                  <a:lnTo>
                    <a:pt x="1270355" y="675005"/>
                  </a:lnTo>
                  <a:lnTo>
                    <a:pt x="1297419" y="666788"/>
                  </a:lnTo>
                  <a:close/>
                </a:path>
                <a:path w="1960880" h="715010">
                  <a:moveTo>
                    <a:pt x="1431518" y="615124"/>
                  </a:moveTo>
                  <a:lnTo>
                    <a:pt x="699008" y="482"/>
                  </a:lnTo>
                  <a:lnTo>
                    <a:pt x="662152" y="482"/>
                  </a:lnTo>
                  <a:lnTo>
                    <a:pt x="1407642" y="626021"/>
                  </a:lnTo>
                  <a:lnTo>
                    <a:pt x="1431518" y="615124"/>
                  </a:lnTo>
                  <a:close/>
                </a:path>
                <a:path w="1960880" h="715010">
                  <a:moveTo>
                    <a:pt x="1550111" y="550456"/>
                  </a:moveTo>
                  <a:lnTo>
                    <a:pt x="894676" y="482"/>
                  </a:lnTo>
                  <a:lnTo>
                    <a:pt x="857821" y="482"/>
                  </a:lnTo>
                  <a:lnTo>
                    <a:pt x="1529003" y="563676"/>
                  </a:lnTo>
                  <a:lnTo>
                    <a:pt x="1550111" y="550456"/>
                  </a:lnTo>
                  <a:close/>
                </a:path>
                <a:path w="1960880" h="715010">
                  <a:moveTo>
                    <a:pt x="1655533" y="474738"/>
                  </a:moveTo>
                  <a:lnTo>
                    <a:pt x="1090345" y="482"/>
                  </a:lnTo>
                  <a:lnTo>
                    <a:pt x="1053490" y="482"/>
                  </a:lnTo>
                  <a:lnTo>
                    <a:pt x="1636699" y="489864"/>
                  </a:lnTo>
                  <a:lnTo>
                    <a:pt x="1642275" y="485660"/>
                  </a:lnTo>
                  <a:lnTo>
                    <a:pt x="1655533" y="474738"/>
                  </a:lnTo>
                  <a:close/>
                </a:path>
                <a:path w="1960880" h="715010">
                  <a:moveTo>
                    <a:pt x="1749094" y="389051"/>
                  </a:moveTo>
                  <a:lnTo>
                    <a:pt x="1286002" y="482"/>
                  </a:lnTo>
                  <a:lnTo>
                    <a:pt x="1249146" y="482"/>
                  </a:lnTo>
                  <a:lnTo>
                    <a:pt x="1732254" y="405866"/>
                  </a:lnTo>
                  <a:lnTo>
                    <a:pt x="1745488" y="392899"/>
                  </a:lnTo>
                  <a:lnTo>
                    <a:pt x="1749094" y="389051"/>
                  </a:lnTo>
                  <a:close/>
                </a:path>
                <a:path w="1960880" h="715010">
                  <a:moveTo>
                    <a:pt x="1831111" y="293700"/>
                  </a:moveTo>
                  <a:lnTo>
                    <a:pt x="1481658" y="482"/>
                  </a:lnTo>
                  <a:lnTo>
                    <a:pt x="1444802" y="482"/>
                  </a:lnTo>
                  <a:lnTo>
                    <a:pt x="1816455" y="312331"/>
                  </a:lnTo>
                  <a:lnTo>
                    <a:pt x="1831111" y="293700"/>
                  </a:lnTo>
                  <a:close/>
                </a:path>
                <a:path w="1960880" h="715010">
                  <a:moveTo>
                    <a:pt x="1901710" y="188760"/>
                  </a:moveTo>
                  <a:lnTo>
                    <a:pt x="1677327" y="482"/>
                  </a:lnTo>
                  <a:lnTo>
                    <a:pt x="1640471" y="482"/>
                  </a:lnTo>
                  <a:lnTo>
                    <a:pt x="1889442" y="209397"/>
                  </a:lnTo>
                  <a:lnTo>
                    <a:pt x="1901710" y="188760"/>
                  </a:lnTo>
                  <a:close/>
                </a:path>
                <a:path w="1960880" h="715010">
                  <a:moveTo>
                    <a:pt x="1960549" y="73952"/>
                  </a:moveTo>
                  <a:lnTo>
                    <a:pt x="1872983" y="482"/>
                  </a:lnTo>
                  <a:lnTo>
                    <a:pt x="1836127" y="482"/>
                  </a:lnTo>
                  <a:lnTo>
                    <a:pt x="1950453" y="96418"/>
                  </a:lnTo>
                  <a:lnTo>
                    <a:pt x="1954631" y="87757"/>
                  </a:lnTo>
                  <a:lnTo>
                    <a:pt x="1960549" y="73952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7727713" y="1617492"/>
              <a:ext cx="2376805" cy="7442834"/>
            </a:xfrm>
            <a:custGeom>
              <a:avLst/>
              <a:gdLst/>
              <a:ahLst/>
              <a:cxnLst/>
              <a:rect l="l" t="t" r="r" b="b"/>
              <a:pathLst>
                <a:path w="2376805" h="7442834">
                  <a:moveTo>
                    <a:pt x="2376385" y="2006202"/>
                  </a:moveTo>
                  <a:lnTo>
                    <a:pt x="2317708" y="2050405"/>
                  </a:lnTo>
                  <a:lnTo>
                    <a:pt x="2276851" y="2079236"/>
                  </a:lnTo>
                  <a:lnTo>
                    <a:pt x="2233771" y="2108438"/>
                  </a:lnTo>
                  <a:lnTo>
                    <a:pt x="2188667" y="2137962"/>
                  </a:lnTo>
                  <a:lnTo>
                    <a:pt x="2141740" y="2167759"/>
                  </a:lnTo>
                  <a:lnTo>
                    <a:pt x="2093187" y="2197779"/>
                  </a:lnTo>
                  <a:lnTo>
                    <a:pt x="2043210" y="2227974"/>
                  </a:lnTo>
                  <a:lnTo>
                    <a:pt x="1992007" y="2258295"/>
                  </a:lnTo>
                  <a:lnTo>
                    <a:pt x="1939778" y="2288691"/>
                  </a:lnTo>
                  <a:lnTo>
                    <a:pt x="1886722" y="2319115"/>
                  </a:lnTo>
                  <a:lnTo>
                    <a:pt x="1833040" y="2349517"/>
                  </a:lnTo>
                  <a:lnTo>
                    <a:pt x="1778929" y="2379847"/>
                  </a:lnTo>
                  <a:lnTo>
                    <a:pt x="1724591" y="2410057"/>
                  </a:lnTo>
                  <a:lnTo>
                    <a:pt x="1670224" y="2440098"/>
                  </a:lnTo>
                  <a:lnTo>
                    <a:pt x="1616029" y="2469919"/>
                  </a:lnTo>
                  <a:lnTo>
                    <a:pt x="1562203" y="2499473"/>
                  </a:lnTo>
                  <a:lnTo>
                    <a:pt x="1508775" y="2528866"/>
                  </a:lnTo>
                  <a:lnTo>
                    <a:pt x="1455565" y="2558179"/>
                  </a:lnTo>
                  <a:lnTo>
                    <a:pt x="1402639" y="2587420"/>
                  </a:lnTo>
                  <a:lnTo>
                    <a:pt x="1350059" y="2616597"/>
                  </a:lnTo>
                  <a:lnTo>
                    <a:pt x="1297889" y="2645718"/>
                  </a:lnTo>
                  <a:lnTo>
                    <a:pt x="1246193" y="2674789"/>
                  </a:lnTo>
                  <a:lnTo>
                    <a:pt x="1195033" y="2703820"/>
                  </a:lnTo>
                  <a:lnTo>
                    <a:pt x="1144474" y="2732818"/>
                  </a:lnTo>
                  <a:lnTo>
                    <a:pt x="1094579" y="2761791"/>
                  </a:lnTo>
                  <a:lnTo>
                    <a:pt x="1045412" y="2790746"/>
                  </a:lnTo>
                  <a:lnTo>
                    <a:pt x="997036" y="2819691"/>
                  </a:lnTo>
                  <a:lnTo>
                    <a:pt x="949514" y="2848635"/>
                  </a:lnTo>
                  <a:lnTo>
                    <a:pt x="902910" y="2877584"/>
                  </a:lnTo>
                  <a:lnTo>
                    <a:pt x="857287" y="2906547"/>
                  </a:lnTo>
                  <a:lnTo>
                    <a:pt x="812710" y="2935531"/>
                  </a:lnTo>
                  <a:lnTo>
                    <a:pt x="769241" y="2964544"/>
                  </a:lnTo>
                  <a:lnTo>
                    <a:pt x="726944" y="2993595"/>
                  </a:lnTo>
                  <a:lnTo>
                    <a:pt x="685883" y="3022690"/>
                  </a:lnTo>
                  <a:lnTo>
                    <a:pt x="646121" y="3051837"/>
                  </a:lnTo>
                  <a:lnTo>
                    <a:pt x="607722" y="3081045"/>
                  </a:lnTo>
                  <a:lnTo>
                    <a:pt x="570748" y="3110321"/>
                  </a:lnTo>
                  <a:lnTo>
                    <a:pt x="535264" y="3139673"/>
                  </a:lnTo>
                  <a:lnTo>
                    <a:pt x="501334" y="3169108"/>
                  </a:lnTo>
                  <a:lnTo>
                    <a:pt x="469020" y="3198635"/>
                  </a:lnTo>
                  <a:lnTo>
                    <a:pt x="438385" y="3228261"/>
                  </a:lnTo>
                  <a:lnTo>
                    <a:pt x="409495" y="3257993"/>
                  </a:lnTo>
                  <a:lnTo>
                    <a:pt x="382412" y="3287841"/>
                  </a:lnTo>
                  <a:lnTo>
                    <a:pt x="357199" y="3317811"/>
                  </a:lnTo>
                  <a:lnTo>
                    <a:pt x="312640" y="3378150"/>
                  </a:lnTo>
                  <a:lnTo>
                    <a:pt x="276325" y="3439072"/>
                  </a:lnTo>
                  <a:lnTo>
                    <a:pt x="248763" y="3500640"/>
                  </a:lnTo>
                  <a:lnTo>
                    <a:pt x="230462" y="3562916"/>
                  </a:lnTo>
                  <a:lnTo>
                    <a:pt x="221930" y="3625962"/>
                  </a:lnTo>
                  <a:lnTo>
                    <a:pt x="221620" y="3672646"/>
                  </a:lnTo>
                  <a:lnTo>
                    <a:pt x="225879" y="3716084"/>
                  </a:lnTo>
                  <a:lnTo>
                    <a:pt x="234483" y="3756412"/>
                  </a:lnTo>
                  <a:lnTo>
                    <a:pt x="247212" y="3793770"/>
                  </a:lnTo>
                  <a:lnTo>
                    <a:pt x="263842" y="3828296"/>
                  </a:lnTo>
                  <a:lnTo>
                    <a:pt x="307919" y="3889401"/>
                  </a:lnTo>
                  <a:lnTo>
                    <a:pt x="364940" y="3940831"/>
                  </a:lnTo>
                  <a:lnTo>
                    <a:pt x="397749" y="3963264"/>
                  </a:lnTo>
                  <a:lnTo>
                    <a:pt x="433127" y="3983691"/>
                  </a:lnTo>
                  <a:lnTo>
                    <a:pt x="470853" y="4002252"/>
                  </a:lnTo>
                  <a:lnTo>
                    <a:pt x="510704" y="4019084"/>
                  </a:lnTo>
                  <a:lnTo>
                    <a:pt x="552459" y="4034326"/>
                  </a:lnTo>
                  <a:lnTo>
                    <a:pt x="595896" y="4048115"/>
                  </a:lnTo>
                  <a:lnTo>
                    <a:pt x="640792" y="4060589"/>
                  </a:lnTo>
                  <a:lnTo>
                    <a:pt x="686925" y="4071886"/>
                  </a:lnTo>
                  <a:lnTo>
                    <a:pt x="734074" y="4082145"/>
                  </a:lnTo>
                  <a:lnTo>
                    <a:pt x="782015" y="4091503"/>
                  </a:lnTo>
                  <a:lnTo>
                    <a:pt x="830529" y="4100098"/>
                  </a:lnTo>
                  <a:lnTo>
                    <a:pt x="879391" y="4108069"/>
                  </a:lnTo>
                  <a:lnTo>
                    <a:pt x="928381" y="4115553"/>
                  </a:lnTo>
                  <a:lnTo>
                    <a:pt x="977275" y="4122688"/>
                  </a:lnTo>
                  <a:lnTo>
                    <a:pt x="1025853" y="4129612"/>
                  </a:lnTo>
                  <a:lnTo>
                    <a:pt x="1082040" y="4137601"/>
                  </a:lnTo>
                  <a:lnTo>
                    <a:pt x="1138627" y="4145919"/>
                  </a:lnTo>
                  <a:lnTo>
                    <a:pt x="1195022" y="4154756"/>
                  </a:lnTo>
                  <a:lnTo>
                    <a:pt x="1250630" y="4164302"/>
                  </a:lnTo>
                  <a:lnTo>
                    <a:pt x="1304859" y="4174745"/>
                  </a:lnTo>
                  <a:lnTo>
                    <a:pt x="1357115" y="4186274"/>
                  </a:lnTo>
                  <a:lnTo>
                    <a:pt x="1406806" y="4199079"/>
                  </a:lnTo>
                  <a:lnTo>
                    <a:pt x="1453337" y="4213349"/>
                  </a:lnTo>
                  <a:lnTo>
                    <a:pt x="1496115" y="4229273"/>
                  </a:lnTo>
                  <a:lnTo>
                    <a:pt x="1534547" y="4247039"/>
                  </a:lnTo>
                  <a:lnTo>
                    <a:pt x="1568041" y="4266838"/>
                  </a:lnTo>
                  <a:lnTo>
                    <a:pt x="1617836" y="4313289"/>
                  </a:lnTo>
                  <a:lnTo>
                    <a:pt x="1640756" y="4370139"/>
                  </a:lnTo>
                  <a:lnTo>
                    <a:pt x="1641561" y="4400820"/>
                  </a:lnTo>
                  <a:lnTo>
                    <a:pt x="1636527" y="4432866"/>
                  </a:lnTo>
                  <a:lnTo>
                    <a:pt x="1610681" y="4500521"/>
                  </a:lnTo>
                  <a:lnTo>
                    <a:pt x="1590741" y="4535867"/>
                  </a:lnTo>
                  <a:lnTo>
                    <a:pt x="1566702" y="4572049"/>
                  </a:lnTo>
                  <a:lnTo>
                    <a:pt x="1539000" y="4608936"/>
                  </a:lnTo>
                  <a:lnTo>
                    <a:pt x="1508070" y="4646396"/>
                  </a:lnTo>
                  <a:lnTo>
                    <a:pt x="1474348" y="4684297"/>
                  </a:lnTo>
                  <a:lnTo>
                    <a:pt x="1438268" y="4722508"/>
                  </a:lnTo>
                  <a:lnTo>
                    <a:pt x="1400265" y="4760896"/>
                  </a:lnTo>
                  <a:lnTo>
                    <a:pt x="1360776" y="4799329"/>
                  </a:lnTo>
                  <a:lnTo>
                    <a:pt x="1320235" y="4837677"/>
                  </a:lnTo>
                  <a:lnTo>
                    <a:pt x="1279078" y="4875807"/>
                  </a:lnTo>
                  <a:lnTo>
                    <a:pt x="1237739" y="4913587"/>
                  </a:lnTo>
                  <a:lnTo>
                    <a:pt x="1196654" y="4950885"/>
                  </a:lnTo>
                  <a:lnTo>
                    <a:pt x="1154465" y="4989243"/>
                  </a:lnTo>
                  <a:lnTo>
                    <a:pt x="1112789" y="5027377"/>
                  </a:lnTo>
                  <a:lnTo>
                    <a:pt x="1071883" y="5065314"/>
                  </a:lnTo>
                  <a:lnTo>
                    <a:pt x="1032000" y="5103078"/>
                  </a:lnTo>
                  <a:lnTo>
                    <a:pt x="993395" y="5140695"/>
                  </a:lnTo>
                  <a:lnTo>
                    <a:pt x="956323" y="5178189"/>
                  </a:lnTo>
                  <a:lnTo>
                    <a:pt x="921038" y="5215586"/>
                  </a:lnTo>
                  <a:lnTo>
                    <a:pt x="887795" y="5252911"/>
                  </a:lnTo>
                  <a:lnTo>
                    <a:pt x="856848" y="5290188"/>
                  </a:lnTo>
                  <a:lnTo>
                    <a:pt x="828452" y="5327443"/>
                  </a:lnTo>
                  <a:lnTo>
                    <a:pt x="802862" y="5364701"/>
                  </a:lnTo>
                  <a:lnTo>
                    <a:pt x="780332" y="5401987"/>
                  </a:lnTo>
                  <a:lnTo>
                    <a:pt x="761117" y="5439325"/>
                  </a:lnTo>
                  <a:lnTo>
                    <a:pt x="745471" y="5476742"/>
                  </a:lnTo>
                  <a:lnTo>
                    <a:pt x="733649" y="5514262"/>
                  </a:lnTo>
                  <a:lnTo>
                    <a:pt x="725906" y="5551911"/>
                  </a:lnTo>
                  <a:lnTo>
                    <a:pt x="722496" y="5589712"/>
                  </a:lnTo>
                  <a:lnTo>
                    <a:pt x="723674" y="5627692"/>
                  </a:lnTo>
                  <a:lnTo>
                    <a:pt x="732161" y="5681488"/>
                  </a:lnTo>
                  <a:lnTo>
                    <a:pt x="746629" y="5729350"/>
                  </a:lnTo>
                  <a:lnTo>
                    <a:pt x="766464" y="5771698"/>
                  </a:lnTo>
                  <a:lnTo>
                    <a:pt x="791053" y="5808950"/>
                  </a:lnTo>
                  <a:lnTo>
                    <a:pt x="819783" y="5841526"/>
                  </a:lnTo>
                  <a:lnTo>
                    <a:pt x="852042" y="5869845"/>
                  </a:lnTo>
                  <a:lnTo>
                    <a:pt x="887216" y="5894324"/>
                  </a:lnTo>
                  <a:lnTo>
                    <a:pt x="924692" y="5915383"/>
                  </a:lnTo>
                  <a:lnTo>
                    <a:pt x="963858" y="5933442"/>
                  </a:lnTo>
                  <a:lnTo>
                    <a:pt x="1004101" y="5948918"/>
                  </a:lnTo>
                  <a:lnTo>
                    <a:pt x="1044807" y="5962230"/>
                  </a:lnTo>
                  <a:lnTo>
                    <a:pt x="1085364" y="5973799"/>
                  </a:lnTo>
                  <a:lnTo>
                    <a:pt x="1125158" y="5984041"/>
                  </a:lnTo>
                  <a:lnTo>
                    <a:pt x="1163577" y="5993377"/>
                  </a:lnTo>
                  <a:lnTo>
                    <a:pt x="1228120" y="6009455"/>
                  </a:lnTo>
                  <a:lnTo>
                    <a:pt x="1283860" y="6025560"/>
                  </a:lnTo>
                  <a:lnTo>
                    <a:pt x="1329797" y="6042817"/>
                  </a:lnTo>
                  <a:lnTo>
                    <a:pt x="1364927" y="6062350"/>
                  </a:lnTo>
                  <a:lnTo>
                    <a:pt x="1398763" y="6112745"/>
                  </a:lnTo>
                  <a:lnTo>
                    <a:pt x="1399475" y="6136947"/>
                  </a:lnTo>
                  <a:lnTo>
                    <a:pt x="1396260" y="6164772"/>
                  </a:lnTo>
                  <a:lnTo>
                    <a:pt x="1379093" y="6230479"/>
                  </a:lnTo>
                  <a:lnTo>
                    <a:pt x="1365662" y="6267954"/>
                  </a:lnTo>
                  <a:lnTo>
                    <a:pt x="1349347" y="6308240"/>
                  </a:lnTo>
                  <a:lnTo>
                    <a:pt x="1330410" y="6351133"/>
                  </a:lnTo>
                  <a:lnTo>
                    <a:pt x="1309110" y="6396430"/>
                  </a:lnTo>
                  <a:lnTo>
                    <a:pt x="1285709" y="6443929"/>
                  </a:lnTo>
                  <a:lnTo>
                    <a:pt x="1260468" y="6493425"/>
                  </a:lnTo>
                  <a:lnTo>
                    <a:pt x="1233646" y="6544717"/>
                  </a:lnTo>
                  <a:lnTo>
                    <a:pt x="1205506" y="6597600"/>
                  </a:lnTo>
                  <a:lnTo>
                    <a:pt x="1176308" y="6651871"/>
                  </a:lnTo>
                  <a:lnTo>
                    <a:pt x="1146312" y="6707328"/>
                  </a:lnTo>
                  <a:lnTo>
                    <a:pt x="1115780" y="6763767"/>
                  </a:lnTo>
                  <a:lnTo>
                    <a:pt x="1084972" y="6820986"/>
                  </a:lnTo>
                  <a:lnTo>
                    <a:pt x="1057393" y="6867302"/>
                  </a:lnTo>
                  <a:lnTo>
                    <a:pt x="1033021" y="6904768"/>
                  </a:lnTo>
                  <a:lnTo>
                    <a:pt x="1011056" y="6936132"/>
                  </a:lnTo>
                  <a:lnTo>
                    <a:pt x="990698" y="6964145"/>
                  </a:lnTo>
                  <a:lnTo>
                    <a:pt x="971145" y="6991555"/>
                  </a:lnTo>
                  <a:lnTo>
                    <a:pt x="931257" y="7055566"/>
                  </a:lnTo>
                  <a:lnTo>
                    <a:pt x="909321" y="7097666"/>
                  </a:lnTo>
                  <a:lnTo>
                    <a:pt x="884988" y="7150161"/>
                  </a:lnTo>
                  <a:lnTo>
                    <a:pt x="857460" y="7215801"/>
                  </a:lnTo>
                  <a:lnTo>
                    <a:pt x="821964" y="7442548"/>
                  </a:lnTo>
                  <a:lnTo>
                    <a:pt x="824963" y="7438945"/>
                  </a:lnTo>
                  <a:lnTo>
                    <a:pt x="858438" y="7397567"/>
                  </a:lnTo>
                  <a:lnTo>
                    <a:pt x="898193" y="7347289"/>
                  </a:lnTo>
                  <a:lnTo>
                    <a:pt x="922413" y="7316177"/>
                  </a:lnTo>
                  <a:lnTo>
                    <a:pt x="949133" y="7281454"/>
                  </a:lnTo>
                  <a:lnTo>
                    <a:pt x="978058" y="7243398"/>
                  </a:lnTo>
                  <a:lnTo>
                    <a:pt x="1008891" y="7202287"/>
                  </a:lnTo>
                  <a:lnTo>
                    <a:pt x="1041336" y="7158400"/>
                  </a:lnTo>
                  <a:lnTo>
                    <a:pt x="1075097" y="7112015"/>
                  </a:lnTo>
                  <a:lnTo>
                    <a:pt x="1109878" y="7063410"/>
                  </a:lnTo>
                  <a:lnTo>
                    <a:pt x="1145383" y="7012863"/>
                  </a:lnTo>
                  <a:lnTo>
                    <a:pt x="1181315" y="6960653"/>
                  </a:lnTo>
                  <a:lnTo>
                    <a:pt x="1217379" y="6907058"/>
                  </a:lnTo>
                  <a:lnTo>
                    <a:pt x="1253278" y="6852355"/>
                  </a:lnTo>
                  <a:lnTo>
                    <a:pt x="1288716" y="6796824"/>
                  </a:lnTo>
                  <a:lnTo>
                    <a:pt x="1323398" y="6740742"/>
                  </a:lnTo>
                  <a:lnTo>
                    <a:pt x="1357026" y="6684387"/>
                  </a:lnTo>
                  <a:lnTo>
                    <a:pt x="1389306" y="6628039"/>
                  </a:lnTo>
                  <a:lnTo>
                    <a:pt x="1419940" y="6571975"/>
                  </a:lnTo>
                  <a:lnTo>
                    <a:pt x="1448633" y="6516473"/>
                  </a:lnTo>
                  <a:lnTo>
                    <a:pt x="1475089" y="6461812"/>
                  </a:lnTo>
                  <a:lnTo>
                    <a:pt x="1499011" y="6408269"/>
                  </a:lnTo>
                  <a:lnTo>
                    <a:pt x="1520104" y="6356124"/>
                  </a:lnTo>
                  <a:lnTo>
                    <a:pt x="1538070" y="6305654"/>
                  </a:lnTo>
                  <a:lnTo>
                    <a:pt x="1552615" y="6257137"/>
                  </a:lnTo>
                  <a:lnTo>
                    <a:pt x="1563442" y="6210852"/>
                  </a:lnTo>
                  <a:lnTo>
                    <a:pt x="1570255" y="6167077"/>
                  </a:lnTo>
                  <a:lnTo>
                    <a:pt x="1572757" y="6126090"/>
                  </a:lnTo>
                  <a:lnTo>
                    <a:pt x="1570653" y="6088170"/>
                  </a:lnTo>
                  <a:lnTo>
                    <a:pt x="1560294" y="6039109"/>
                  </a:lnTo>
                  <a:lnTo>
                    <a:pt x="1542850" y="5996783"/>
                  </a:lnTo>
                  <a:lnTo>
                    <a:pt x="1519138" y="5960543"/>
                  </a:lnTo>
                  <a:lnTo>
                    <a:pt x="1489971" y="5929742"/>
                  </a:lnTo>
                  <a:lnTo>
                    <a:pt x="1456167" y="5903732"/>
                  </a:lnTo>
                  <a:lnTo>
                    <a:pt x="1418540" y="5881863"/>
                  </a:lnTo>
                  <a:lnTo>
                    <a:pt x="1377906" y="5863488"/>
                  </a:lnTo>
                  <a:lnTo>
                    <a:pt x="1335080" y="5847958"/>
                  </a:lnTo>
                  <a:lnTo>
                    <a:pt x="1290878" y="5834625"/>
                  </a:lnTo>
                  <a:lnTo>
                    <a:pt x="1246115" y="5822842"/>
                  </a:lnTo>
                  <a:lnTo>
                    <a:pt x="1201607" y="5811959"/>
                  </a:lnTo>
                  <a:lnTo>
                    <a:pt x="1136564" y="5795742"/>
                  </a:lnTo>
                  <a:lnTo>
                    <a:pt x="1078523" y="5779157"/>
                  </a:lnTo>
                  <a:lnTo>
                    <a:pt x="1027819" y="5761085"/>
                  </a:lnTo>
                  <a:lnTo>
                    <a:pt x="984786" y="5740407"/>
                  </a:lnTo>
                  <a:lnTo>
                    <a:pt x="949760" y="5716006"/>
                  </a:lnTo>
                  <a:lnTo>
                    <a:pt x="923075" y="5686762"/>
                  </a:lnTo>
                  <a:lnTo>
                    <a:pt x="905065" y="5651558"/>
                  </a:lnTo>
                  <a:lnTo>
                    <a:pt x="896066" y="5609274"/>
                  </a:lnTo>
                  <a:lnTo>
                    <a:pt x="897011" y="5580061"/>
                  </a:lnTo>
                  <a:lnTo>
                    <a:pt x="918421" y="5515743"/>
                  </a:lnTo>
                  <a:lnTo>
                    <a:pt x="937732" y="5481063"/>
                  </a:lnTo>
                  <a:lnTo>
                    <a:pt x="962011" y="5444989"/>
                  </a:lnTo>
                  <a:lnTo>
                    <a:pt x="990680" y="5407732"/>
                  </a:lnTo>
                  <a:lnTo>
                    <a:pt x="1023162" y="5369506"/>
                  </a:lnTo>
                  <a:lnTo>
                    <a:pt x="1058880" y="5330525"/>
                  </a:lnTo>
                  <a:lnTo>
                    <a:pt x="1097255" y="5291003"/>
                  </a:lnTo>
                  <a:lnTo>
                    <a:pt x="1137712" y="5251152"/>
                  </a:lnTo>
                  <a:lnTo>
                    <a:pt x="1179672" y="5211187"/>
                  </a:lnTo>
                  <a:lnTo>
                    <a:pt x="1222557" y="5171319"/>
                  </a:lnTo>
                  <a:lnTo>
                    <a:pt x="1265792" y="5131764"/>
                  </a:lnTo>
                  <a:lnTo>
                    <a:pt x="1308797" y="5092734"/>
                  </a:lnTo>
                  <a:lnTo>
                    <a:pt x="1350523" y="5054868"/>
                  </a:lnTo>
                  <a:lnTo>
                    <a:pt x="1392122" y="5016858"/>
                  </a:lnTo>
                  <a:lnTo>
                    <a:pt x="1433319" y="4978701"/>
                  </a:lnTo>
                  <a:lnTo>
                    <a:pt x="1473839" y="4940392"/>
                  </a:lnTo>
                  <a:lnTo>
                    <a:pt x="1513404" y="4901928"/>
                  </a:lnTo>
                  <a:lnTo>
                    <a:pt x="1551740" y="4863305"/>
                  </a:lnTo>
                  <a:lnTo>
                    <a:pt x="1588570" y="4824519"/>
                  </a:lnTo>
                  <a:lnTo>
                    <a:pt x="1623619" y="4785565"/>
                  </a:lnTo>
                  <a:lnTo>
                    <a:pt x="1656609" y="4746441"/>
                  </a:lnTo>
                  <a:lnTo>
                    <a:pt x="1687267" y="4707142"/>
                  </a:lnTo>
                  <a:lnTo>
                    <a:pt x="1715314" y="4667664"/>
                  </a:lnTo>
                  <a:lnTo>
                    <a:pt x="1740476" y="4628004"/>
                  </a:lnTo>
                  <a:lnTo>
                    <a:pt x="1762477" y="4588157"/>
                  </a:lnTo>
                  <a:lnTo>
                    <a:pt x="1781040" y="4548119"/>
                  </a:lnTo>
                  <a:lnTo>
                    <a:pt x="1795890" y="4507887"/>
                  </a:lnTo>
                  <a:lnTo>
                    <a:pt x="1806750" y="4467456"/>
                  </a:lnTo>
                  <a:lnTo>
                    <a:pt x="1813345" y="4426823"/>
                  </a:lnTo>
                  <a:lnTo>
                    <a:pt x="1815399" y="4385984"/>
                  </a:lnTo>
                  <a:lnTo>
                    <a:pt x="1812635" y="4344935"/>
                  </a:lnTo>
                  <a:lnTo>
                    <a:pt x="1804543" y="4302204"/>
                  </a:lnTo>
                  <a:lnTo>
                    <a:pt x="1791734" y="4262963"/>
                  </a:lnTo>
                  <a:lnTo>
                    <a:pt x="1774466" y="4227030"/>
                  </a:lnTo>
                  <a:lnTo>
                    <a:pt x="1752997" y="4194220"/>
                  </a:lnTo>
                  <a:lnTo>
                    <a:pt x="1727585" y="4164353"/>
                  </a:lnTo>
                  <a:lnTo>
                    <a:pt x="1698487" y="4137244"/>
                  </a:lnTo>
                  <a:lnTo>
                    <a:pt x="1665962" y="4112711"/>
                  </a:lnTo>
                  <a:lnTo>
                    <a:pt x="1630268" y="4090571"/>
                  </a:lnTo>
                  <a:lnTo>
                    <a:pt x="1591662" y="4070643"/>
                  </a:lnTo>
                  <a:lnTo>
                    <a:pt x="1550403" y="4052741"/>
                  </a:lnTo>
                  <a:lnTo>
                    <a:pt x="1506747" y="4036685"/>
                  </a:lnTo>
                  <a:lnTo>
                    <a:pt x="1460954" y="4022291"/>
                  </a:lnTo>
                  <a:lnTo>
                    <a:pt x="1413280" y="4009376"/>
                  </a:lnTo>
                  <a:lnTo>
                    <a:pt x="1363984" y="3997758"/>
                  </a:lnTo>
                  <a:lnTo>
                    <a:pt x="1313324" y="3987254"/>
                  </a:lnTo>
                  <a:lnTo>
                    <a:pt x="1261558" y="3977680"/>
                  </a:lnTo>
                  <a:lnTo>
                    <a:pt x="1208943" y="3968855"/>
                  </a:lnTo>
                  <a:lnTo>
                    <a:pt x="1155737" y="3960596"/>
                  </a:lnTo>
                  <a:lnTo>
                    <a:pt x="1102199" y="3952719"/>
                  </a:lnTo>
                  <a:lnTo>
                    <a:pt x="1048585" y="3945042"/>
                  </a:lnTo>
                  <a:lnTo>
                    <a:pt x="981076" y="3935333"/>
                  </a:lnTo>
                  <a:lnTo>
                    <a:pt x="916152" y="3925452"/>
                  </a:lnTo>
                  <a:lnTo>
                    <a:pt x="854025" y="3915225"/>
                  </a:lnTo>
                  <a:lnTo>
                    <a:pt x="794902" y="3904474"/>
                  </a:lnTo>
                  <a:lnTo>
                    <a:pt x="738993" y="3893023"/>
                  </a:lnTo>
                  <a:lnTo>
                    <a:pt x="686508" y="3880696"/>
                  </a:lnTo>
                  <a:lnTo>
                    <a:pt x="637655" y="3867316"/>
                  </a:lnTo>
                  <a:lnTo>
                    <a:pt x="592646" y="3852707"/>
                  </a:lnTo>
                  <a:lnTo>
                    <a:pt x="551688" y="3836692"/>
                  </a:lnTo>
                  <a:lnTo>
                    <a:pt x="514991" y="3819096"/>
                  </a:lnTo>
                  <a:lnTo>
                    <a:pt x="455218" y="3778453"/>
                  </a:lnTo>
                  <a:lnTo>
                    <a:pt x="415003" y="3729367"/>
                  </a:lnTo>
                  <a:lnTo>
                    <a:pt x="396020" y="3670427"/>
                  </a:lnTo>
                  <a:lnTo>
                    <a:pt x="395014" y="3636821"/>
                  </a:lnTo>
                  <a:lnTo>
                    <a:pt x="398298" y="3609693"/>
                  </a:lnTo>
                  <a:lnTo>
                    <a:pt x="415337" y="3554240"/>
                  </a:lnTo>
                  <a:lnTo>
                    <a:pt x="445446" y="3497360"/>
                  </a:lnTo>
                  <a:lnTo>
                    <a:pt x="487558" y="3439258"/>
                  </a:lnTo>
                  <a:lnTo>
                    <a:pt x="512781" y="3409811"/>
                  </a:lnTo>
                  <a:lnTo>
                    <a:pt x="540605" y="3380135"/>
                  </a:lnTo>
                  <a:lnTo>
                    <a:pt x="570895" y="3350255"/>
                  </a:lnTo>
                  <a:lnTo>
                    <a:pt x="603518" y="3320197"/>
                  </a:lnTo>
                  <a:lnTo>
                    <a:pt x="638342" y="3289985"/>
                  </a:lnTo>
                  <a:lnTo>
                    <a:pt x="675231" y="3259645"/>
                  </a:lnTo>
                  <a:lnTo>
                    <a:pt x="714053" y="3229203"/>
                  </a:lnTo>
                  <a:lnTo>
                    <a:pt x="754675" y="3198683"/>
                  </a:lnTo>
                  <a:lnTo>
                    <a:pt x="796963" y="3168113"/>
                  </a:lnTo>
                  <a:lnTo>
                    <a:pt x="840782" y="3137516"/>
                  </a:lnTo>
                  <a:lnTo>
                    <a:pt x="886001" y="3106918"/>
                  </a:lnTo>
                  <a:lnTo>
                    <a:pt x="932485" y="3076345"/>
                  </a:lnTo>
                  <a:lnTo>
                    <a:pt x="980101" y="3045822"/>
                  </a:lnTo>
                  <a:lnTo>
                    <a:pt x="1028716" y="3015374"/>
                  </a:lnTo>
                  <a:lnTo>
                    <a:pt x="1078195" y="2985027"/>
                  </a:lnTo>
                  <a:lnTo>
                    <a:pt x="1128407" y="2954807"/>
                  </a:lnTo>
                  <a:lnTo>
                    <a:pt x="1179216" y="2924739"/>
                  </a:lnTo>
                  <a:lnTo>
                    <a:pt x="1230489" y="2894847"/>
                  </a:lnTo>
                  <a:lnTo>
                    <a:pt x="1282094" y="2865158"/>
                  </a:lnTo>
                  <a:lnTo>
                    <a:pt x="1333896" y="2835697"/>
                  </a:lnTo>
                  <a:lnTo>
                    <a:pt x="1385762" y="2806490"/>
                  </a:lnTo>
                  <a:lnTo>
                    <a:pt x="1437559" y="2777561"/>
                  </a:lnTo>
                  <a:lnTo>
                    <a:pt x="1489154" y="2748937"/>
                  </a:lnTo>
                  <a:lnTo>
                    <a:pt x="1540411" y="2720642"/>
                  </a:lnTo>
                  <a:lnTo>
                    <a:pt x="1591199" y="2692703"/>
                  </a:lnTo>
                  <a:lnTo>
                    <a:pt x="1641384" y="2665143"/>
                  </a:lnTo>
                  <a:lnTo>
                    <a:pt x="1699774" y="2633036"/>
                  </a:lnTo>
                  <a:lnTo>
                    <a:pt x="1757501" y="2601231"/>
                  </a:lnTo>
                  <a:lnTo>
                    <a:pt x="1814475" y="2569715"/>
                  </a:lnTo>
                  <a:lnTo>
                    <a:pt x="1870603" y="2538477"/>
                  </a:lnTo>
                  <a:lnTo>
                    <a:pt x="1925796" y="2507506"/>
                  </a:lnTo>
                  <a:lnTo>
                    <a:pt x="1979961" y="2476788"/>
                  </a:lnTo>
                  <a:lnTo>
                    <a:pt x="2033009" y="2446312"/>
                  </a:lnTo>
                  <a:lnTo>
                    <a:pt x="2084849" y="2416067"/>
                  </a:lnTo>
                  <a:lnTo>
                    <a:pt x="2135388" y="2386040"/>
                  </a:lnTo>
                  <a:lnTo>
                    <a:pt x="2184537" y="2356220"/>
                  </a:lnTo>
                  <a:lnTo>
                    <a:pt x="2232204" y="2326594"/>
                  </a:lnTo>
                  <a:lnTo>
                    <a:pt x="2278298" y="2297151"/>
                  </a:lnTo>
                  <a:lnTo>
                    <a:pt x="2322729" y="2267879"/>
                  </a:lnTo>
                  <a:lnTo>
                    <a:pt x="2365405" y="2238765"/>
                  </a:lnTo>
                  <a:lnTo>
                    <a:pt x="2376385" y="2230976"/>
                  </a:lnTo>
                </a:path>
                <a:path w="2376805" h="7442834">
                  <a:moveTo>
                    <a:pt x="2376385" y="1057702"/>
                  </a:moveTo>
                  <a:lnTo>
                    <a:pt x="2320686" y="1016687"/>
                  </a:lnTo>
                  <a:lnTo>
                    <a:pt x="2282418" y="990281"/>
                  </a:lnTo>
                  <a:lnTo>
                    <a:pt x="2243315" y="964461"/>
                  </a:lnTo>
                  <a:lnTo>
                    <a:pt x="2203483" y="939202"/>
                  </a:lnTo>
                  <a:lnTo>
                    <a:pt x="2163026" y="914480"/>
                  </a:lnTo>
                  <a:lnTo>
                    <a:pt x="2122051" y="890270"/>
                  </a:lnTo>
                  <a:lnTo>
                    <a:pt x="2080663" y="866550"/>
                  </a:lnTo>
                  <a:lnTo>
                    <a:pt x="2038968" y="843294"/>
                  </a:lnTo>
                  <a:lnTo>
                    <a:pt x="1997071" y="820478"/>
                  </a:lnTo>
                  <a:lnTo>
                    <a:pt x="1955078" y="798078"/>
                  </a:lnTo>
                  <a:lnTo>
                    <a:pt x="1913094" y="776071"/>
                  </a:lnTo>
                  <a:lnTo>
                    <a:pt x="1871224" y="754431"/>
                  </a:lnTo>
                  <a:lnTo>
                    <a:pt x="1829575" y="733134"/>
                  </a:lnTo>
                  <a:lnTo>
                    <a:pt x="1788252" y="712158"/>
                  </a:lnTo>
                  <a:lnTo>
                    <a:pt x="1747360" y="691476"/>
                  </a:lnTo>
                  <a:lnTo>
                    <a:pt x="1608882" y="621059"/>
                  </a:lnTo>
                  <a:lnTo>
                    <a:pt x="1571739" y="599230"/>
                  </a:lnTo>
                  <a:lnTo>
                    <a:pt x="1535861" y="573190"/>
                  </a:lnTo>
                  <a:lnTo>
                    <a:pt x="1500997" y="543459"/>
                  </a:lnTo>
                  <a:lnTo>
                    <a:pt x="1466893" y="510560"/>
                  </a:lnTo>
                  <a:lnTo>
                    <a:pt x="1433299" y="475012"/>
                  </a:lnTo>
                  <a:lnTo>
                    <a:pt x="1399961" y="437336"/>
                  </a:lnTo>
                  <a:lnTo>
                    <a:pt x="1366628" y="398054"/>
                  </a:lnTo>
                  <a:lnTo>
                    <a:pt x="1333048" y="357685"/>
                  </a:lnTo>
                  <a:lnTo>
                    <a:pt x="1302980" y="321474"/>
                  </a:lnTo>
                  <a:lnTo>
                    <a:pt x="1272190" y="285048"/>
                  </a:lnTo>
                  <a:lnTo>
                    <a:pt x="1240530" y="248871"/>
                  </a:lnTo>
                  <a:lnTo>
                    <a:pt x="1207853" y="213407"/>
                  </a:lnTo>
                  <a:lnTo>
                    <a:pt x="1174009" y="179120"/>
                  </a:lnTo>
                  <a:lnTo>
                    <a:pt x="1138852" y="146473"/>
                  </a:lnTo>
                  <a:lnTo>
                    <a:pt x="1102232" y="115931"/>
                  </a:lnTo>
                  <a:lnTo>
                    <a:pt x="1064001" y="87956"/>
                  </a:lnTo>
                  <a:lnTo>
                    <a:pt x="1024012" y="63012"/>
                  </a:lnTo>
                  <a:lnTo>
                    <a:pt x="982115" y="41564"/>
                  </a:lnTo>
                  <a:lnTo>
                    <a:pt x="938164" y="24075"/>
                  </a:lnTo>
                  <a:lnTo>
                    <a:pt x="892010" y="11009"/>
                  </a:lnTo>
                  <a:lnTo>
                    <a:pt x="843504" y="2829"/>
                  </a:lnTo>
                  <a:lnTo>
                    <a:pt x="792499" y="0"/>
                  </a:lnTo>
                  <a:lnTo>
                    <a:pt x="727865" y="2098"/>
                  </a:lnTo>
                  <a:lnTo>
                    <a:pt x="668067" y="8146"/>
                  </a:lnTo>
                  <a:lnTo>
                    <a:pt x="612581" y="17774"/>
                  </a:lnTo>
                  <a:lnTo>
                    <a:pt x="560882" y="30611"/>
                  </a:lnTo>
                  <a:lnTo>
                    <a:pt x="512447" y="46288"/>
                  </a:lnTo>
                  <a:lnTo>
                    <a:pt x="466752" y="64434"/>
                  </a:lnTo>
                  <a:lnTo>
                    <a:pt x="423273" y="84679"/>
                  </a:lnTo>
                  <a:lnTo>
                    <a:pt x="381486" y="106653"/>
                  </a:lnTo>
                  <a:lnTo>
                    <a:pt x="340867" y="129987"/>
                  </a:lnTo>
                  <a:lnTo>
                    <a:pt x="300893" y="154309"/>
                  </a:lnTo>
                  <a:lnTo>
                    <a:pt x="261039" y="179251"/>
                  </a:lnTo>
                  <a:lnTo>
                    <a:pt x="222177" y="203658"/>
                  </a:lnTo>
                  <a:lnTo>
                    <a:pt x="182272" y="228089"/>
                  </a:lnTo>
                  <a:lnTo>
                    <a:pt x="140712" y="252312"/>
                  </a:lnTo>
                  <a:lnTo>
                    <a:pt x="96888" y="276097"/>
                  </a:lnTo>
                  <a:lnTo>
                    <a:pt x="50187" y="299211"/>
                  </a:lnTo>
                  <a:lnTo>
                    <a:pt x="0" y="321424"/>
                  </a:lnTo>
                  <a:lnTo>
                    <a:pt x="62102" y="461944"/>
                  </a:lnTo>
                  <a:lnTo>
                    <a:pt x="74513" y="461142"/>
                  </a:lnTo>
                  <a:lnTo>
                    <a:pt x="102763" y="459958"/>
                  </a:lnTo>
                  <a:lnTo>
                    <a:pt x="131096" y="458906"/>
                  </a:lnTo>
                  <a:lnTo>
                    <a:pt x="143754" y="458499"/>
                  </a:lnTo>
                  <a:lnTo>
                    <a:pt x="185751" y="435948"/>
                  </a:lnTo>
                  <a:lnTo>
                    <a:pt x="229715" y="411130"/>
                  </a:lnTo>
                  <a:lnTo>
                    <a:pt x="273198" y="385682"/>
                  </a:lnTo>
                  <a:lnTo>
                    <a:pt x="313750" y="361241"/>
                  </a:lnTo>
                  <a:lnTo>
                    <a:pt x="348921" y="339445"/>
                  </a:lnTo>
                  <a:lnTo>
                    <a:pt x="389102" y="314299"/>
                  </a:lnTo>
                  <a:lnTo>
                    <a:pt x="428296" y="290527"/>
                  </a:lnTo>
                  <a:lnTo>
                    <a:pt x="467220" y="268428"/>
                  </a:lnTo>
                  <a:lnTo>
                    <a:pt x="506594" y="248304"/>
                  </a:lnTo>
                  <a:lnTo>
                    <a:pt x="547135" y="230453"/>
                  </a:lnTo>
                  <a:lnTo>
                    <a:pt x="589562" y="215176"/>
                  </a:lnTo>
                  <a:lnTo>
                    <a:pt x="634593" y="202771"/>
                  </a:lnTo>
                  <a:lnTo>
                    <a:pt x="682947" y="193540"/>
                  </a:lnTo>
                  <a:lnTo>
                    <a:pt x="735343" y="187781"/>
                  </a:lnTo>
                  <a:lnTo>
                    <a:pt x="792499" y="185795"/>
                  </a:lnTo>
                  <a:lnTo>
                    <a:pt x="836728" y="189251"/>
                  </a:lnTo>
                  <a:lnTo>
                    <a:pt x="878837" y="199213"/>
                  </a:lnTo>
                  <a:lnTo>
                    <a:pt x="919076" y="215071"/>
                  </a:lnTo>
                  <a:lnTo>
                    <a:pt x="957693" y="236215"/>
                  </a:lnTo>
                  <a:lnTo>
                    <a:pt x="994935" y="262034"/>
                  </a:lnTo>
                  <a:lnTo>
                    <a:pt x="1031053" y="291919"/>
                  </a:lnTo>
                  <a:lnTo>
                    <a:pt x="1066292" y="325260"/>
                  </a:lnTo>
                  <a:lnTo>
                    <a:pt x="1100904" y="361447"/>
                  </a:lnTo>
                  <a:lnTo>
                    <a:pt x="1135135" y="399869"/>
                  </a:lnTo>
                  <a:lnTo>
                    <a:pt x="1169234" y="439916"/>
                  </a:lnTo>
                  <a:lnTo>
                    <a:pt x="1203450" y="480980"/>
                  </a:lnTo>
                  <a:lnTo>
                    <a:pt x="1236043" y="520242"/>
                  </a:lnTo>
                  <a:lnTo>
                    <a:pt x="1269119" y="559317"/>
                  </a:lnTo>
                  <a:lnTo>
                    <a:pt x="1302908" y="597736"/>
                  </a:lnTo>
                  <a:lnTo>
                    <a:pt x="1337640" y="635029"/>
                  </a:lnTo>
                  <a:lnTo>
                    <a:pt x="1373546" y="670727"/>
                  </a:lnTo>
                  <a:lnTo>
                    <a:pt x="1410855" y="704359"/>
                  </a:lnTo>
                  <a:lnTo>
                    <a:pt x="1449797" y="735458"/>
                  </a:lnTo>
                  <a:lnTo>
                    <a:pt x="1490603" y="763553"/>
                  </a:lnTo>
                  <a:lnTo>
                    <a:pt x="1533503" y="788174"/>
                  </a:lnTo>
                  <a:lnTo>
                    <a:pt x="1673519" y="859670"/>
                  </a:lnTo>
                  <a:lnTo>
                    <a:pt x="1718774" y="882557"/>
                  </a:lnTo>
                  <a:lnTo>
                    <a:pt x="1764276" y="905667"/>
                  </a:lnTo>
                  <a:lnTo>
                    <a:pt x="1809885" y="929026"/>
                  </a:lnTo>
                  <a:lnTo>
                    <a:pt x="1855460" y="952661"/>
                  </a:lnTo>
                  <a:lnTo>
                    <a:pt x="1900861" y="976599"/>
                  </a:lnTo>
                  <a:lnTo>
                    <a:pt x="1945948" y="1000867"/>
                  </a:lnTo>
                  <a:lnTo>
                    <a:pt x="1990580" y="1025492"/>
                  </a:lnTo>
                  <a:lnTo>
                    <a:pt x="2034616" y="1050500"/>
                  </a:lnTo>
                  <a:lnTo>
                    <a:pt x="2077917" y="1075918"/>
                  </a:lnTo>
                  <a:lnTo>
                    <a:pt x="2120342" y="1101774"/>
                  </a:lnTo>
                  <a:lnTo>
                    <a:pt x="2161749" y="1128094"/>
                  </a:lnTo>
                  <a:lnTo>
                    <a:pt x="2202000" y="1154905"/>
                  </a:lnTo>
                  <a:lnTo>
                    <a:pt x="2240953" y="1182233"/>
                  </a:lnTo>
                  <a:lnTo>
                    <a:pt x="2278468" y="1210107"/>
                  </a:lnTo>
                  <a:lnTo>
                    <a:pt x="2314405" y="1238551"/>
                  </a:lnTo>
                  <a:lnTo>
                    <a:pt x="2348623" y="1267595"/>
                  </a:lnTo>
                  <a:lnTo>
                    <a:pt x="2376385" y="1293049"/>
                  </a:lnTo>
                </a:path>
              </a:pathLst>
            </a:custGeom>
            <a:ln w="10470">
              <a:solidFill>
                <a:srgbClr val="C2D4A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7084814" y="2125316"/>
              <a:ext cx="880110" cy="181610"/>
            </a:xfrm>
            <a:custGeom>
              <a:avLst/>
              <a:gdLst/>
              <a:ahLst/>
              <a:cxnLst/>
              <a:rect l="l" t="t" r="r" b="b"/>
              <a:pathLst>
                <a:path w="880109" h="181610">
                  <a:moveTo>
                    <a:pt x="0" y="8376"/>
                  </a:moveTo>
                  <a:lnTo>
                    <a:pt x="555846" y="56762"/>
                  </a:lnTo>
                  <a:lnTo>
                    <a:pt x="7874" y="181345"/>
                  </a:lnTo>
                  <a:lnTo>
                    <a:pt x="879491" y="75495"/>
                  </a:lnTo>
                  <a:lnTo>
                    <a:pt x="841262" y="0"/>
                  </a:lnTo>
                  <a:lnTo>
                    <a:pt x="0" y="8376"/>
                  </a:lnTo>
                  <a:close/>
                </a:path>
              </a:pathLst>
            </a:custGeom>
            <a:ln w="10470">
              <a:solidFill>
                <a:srgbClr val="C2D4A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49194" y="8780245"/>
              <a:ext cx="19455130" cy="2528570"/>
            </a:xfrm>
            <a:custGeom>
              <a:avLst/>
              <a:gdLst/>
              <a:ahLst/>
              <a:cxnLst/>
              <a:rect l="l" t="t" r="r" b="b"/>
              <a:pathLst>
                <a:path w="19455130" h="2528570">
                  <a:moveTo>
                    <a:pt x="19454905" y="0"/>
                  </a:moveTo>
                  <a:lnTo>
                    <a:pt x="0" y="0"/>
                  </a:lnTo>
                  <a:lnTo>
                    <a:pt x="0" y="2528310"/>
                  </a:lnTo>
                  <a:lnTo>
                    <a:pt x="19454905" y="2528310"/>
                  </a:lnTo>
                  <a:lnTo>
                    <a:pt x="19454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403096" y="9394056"/>
              <a:ext cx="929005" cy="403225"/>
            </a:xfrm>
            <a:custGeom>
              <a:avLst/>
              <a:gdLst/>
              <a:ahLst/>
              <a:cxnLst/>
              <a:rect l="l" t="t" r="r" b="b"/>
              <a:pathLst>
                <a:path w="929005" h="403225">
                  <a:moveTo>
                    <a:pt x="279755" y="156667"/>
                  </a:moveTo>
                  <a:lnTo>
                    <a:pt x="142659" y="156667"/>
                  </a:lnTo>
                  <a:lnTo>
                    <a:pt x="148272" y="216535"/>
                  </a:lnTo>
                  <a:lnTo>
                    <a:pt x="201422" y="216535"/>
                  </a:lnTo>
                  <a:lnTo>
                    <a:pt x="201422" y="334606"/>
                  </a:lnTo>
                  <a:lnTo>
                    <a:pt x="183667" y="337400"/>
                  </a:lnTo>
                  <a:lnTo>
                    <a:pt x="166484" y="339318"/>
                  </a:lnTo>
                  <a:lnTo>
                    <a:pt x="148272" y="340194"/>
                  </a:lnTo>
                  <a:lnTo>
                    <a:pt x="125310" y="335902"/>
                  </a:lnTo>
                  <a:lnTo>
                    <a:pt x="102603" y="317182"/>
                  </a:lnTo>
                  <a:lnTo>
                    <a:pt x="85242" y="275285"/>
                  </a:lnTo>
                  <a:lnTo>
                    <a:pt x="78333" y="201434"/>
                  </a:lnTo>
                  <a:lnTo>
                    <a:pt x="87261" y="130505"/>
                  </a:lnTo>
                  <a:lnTo>
                    <a:pt x="109880" y="88480"/>
                  </a:lnTo>
                  <a:lnTo>
                    <a:pt x="139941" y="68376"/>
                  </a:lnTo>
                  <a:lnTo>
                    <a:pt x="171208" y="63220"/>
                  </a:lnTo>
                  <a:lnTo>
                    <a:pt x="194995" y="63538"/>
                  </a:lnTo>
                  <a:lnTo>
                    <a:pt x="212483" y="65671"/>
                  </a:lnTo>
                  <a:lnTo>
                    <a:pt x="232270" y="71488"/>
                  </a:lnTo>
                  <a:lnTo>
                    <a:pt x="262978" y="82804"/>
                  </a:lnTo>
                  <a:lnTo>
                    <a:pt x="262978" y="20154"/>
                  </a:lnTo>
                  <a:lnTo>
                    <a:pt x="256501" y="17005"/>
                  </a:lnTo>
                  <a:lnTo>
                    <a:pt x="238074" y="10071"/>
                  </a:lnTo>
                  <a:lnTo>
                    <a:pt x="209156" y="3149"/>
                  </a:lnTo>
                  <a:lnTo>
                    <a:pt x="171208" y="0"/>
                  </a:lnTo>
                  <a:lnTo>
                    <a:pt x="137236" y="2286"/>
                  </a:lnTo>
                  <a:lnTo>
                    <a:pt x="71170" y="26339"/>
                  </a:lnTo>
                  <a:lnTo>
                    <a:pt x="42900" y="52019"/>
                  </a:lnTo>
                  <a:lnTo>
                    <a:pt x="20332" y="89395"/>
                  </a:lnTo>
                  <a:lnTo>
                    <a:pt x="5397" y="140423"/>
                  </a:lnTo>
                  <a:lnTo>
                    <a:pt x="0" y="207035"/>
                  </a:lnTo>
                  <a:lnTo>
                    <a:pt x="6057" y="282549"/>
                  </a:lnTo>
                  <a:lnTo>
                    <a:pt x="22694" y="335889"/>
                  </a:lnTo>
                  <a:lnTo>
                    <a:pt x="47625" y="370840"/>
                  </a:lnTo>
                  <a:lnTo>
                    <a:pt x="113258" y="400570"/>
                  </a:lnTo>
                  <a:lnTo>
                    <a:pt x="149390" y="402869"/>
                  </a:lnTo>
                  <a:lnTo>
                    <a:pt x="186055" y="402551"/>
                  </a:lnTo>
                  <a:lnTo>
                    <a:pt x="211848" y="400354"/>
                  </a:lnTo>
                  <a:lnTo>
                    <a:pt x="239014" y="394373"/>
                  </a:lnTo>
                  <a:lnTo>
                    <a:pt x="279755" y="382727"/>
                  </a:lnTo>
                  <a:lnTo>
                    <a:pt x="279755" y="156667"/>
                  </a:lnTo>
                  <a:close/>
                </a:path>
                <a:path w="929005" h="403225">
                  <a:moveTo>
                    <a:pt x="604278" y="156667"/>
                  </a:moveTo>
                  <a:lnTo>
                    <a:pt x="467194" y="156667"/>
                  </a:lnTo>
                  <a:lnTo>
                    <a:pt x="472795" y="216535"/>
                  </a:lnTo>
                  <a:lnTo>
                    <a:pt x="525957" y="216535"/>
                  </a:lnTo>
                  <a:lnTo>
                    <a:pt x="525957" y="334606"/>
                  </a:lnTo>
                  <a:lnTo>
                    <a:pt x="508190" y="337400"/>
                  </a:lnTo>
                  <a:lnTo>
                    <a:pt x="491020" y="339318"/>
                  </a:lnTo>
                  <a:lnTo>
                    <a:pt x="472795" y="340194"/>
                  </a:lnTo>
                  <a:lnTo>
                    <a:pt x="449821" y="335902"/>
                  </a:lnTo>
                  <a:lnTo>
                    <a:pt x="427126" y="317182"/>
                  </a:lnTo>
                  <a:lnTo>
                    <a:pt x="409765" y="275285"/>
                  </a:lnTo>
                  <a:lnTo>
                    <a:pt x="402856" y="201434"/>
                  </a:lnTo>
                  <a:lnTo>
                    <a:pt x="411784" y="130505"/>
                  </a:lnTo>
                  <a:lnTo>
                    <a:pt x="434403" y="88480"/>
                  </a:lnTo>
                  <a:lnTo>
                    <a:pt x="464464" y="68376"/>
                  </a:lnTo>
                  <a:lnTo>
                    <a:pt x="495731" y="63220"/>
                  </a:lnTo>
                  <a:lnTo>
                    <a:pt x="519518" y="63538"/>
                  </a:lnTo>
                  <a:lnTo>
                    <a:pt x="537006" y="65671"/>
                  </a:lnTo>
                  <a:lnTo>
                    <a:pt x="556806" y="71488"/>
                  </a:lnTo>
                  <a:lnTo>
                    <a:pt x="587502" y="82804"/>
                  </a:lnTo>
                  <a:lnTo>
                    <a:pt x="587502" y="20154"/>
                  </a:lnTo>
                  <a:lnTo>
                    <a:pt x="581037" y="17005"/>
                  </a:lnTo>
                  <a:lnTo>
                    <a:pt x="562597" y="10071"/>
                  </a:lnTo>
                  <a:lnTo>
                    <a:pt x="533679" y="3149"/>
                  </a:lnTo>
                  <a:lnTo>
                    <a:pt x="495731" y="0"/>
                  </a:lnTo>
                  <a:lnTo>
                    <a:pt x="461759" y="2286"/>
                  </a:lnTo>
                  <a:lnTo>
                    <a:pt x="395706" y="26339"/>
                  </a:lnTo>
                  <a:lnTo>
                    <a:pt x="367423" y="52019"/>
                  </a:lnTo>
                  <a:lnTo>
                    <a:pt x="344868" y="89395"/>
                  </a:lnTo>
                  <a:lnTo>
                    <a:pt x="329933" y="140423"/>
                  </a:lnTo>
                  <a:lnTo>
                    <a:pt x="324523" y="207035"/>
                  </a:lnTo>
                  <a:lnTo>
                    <a:pt x="330581" y="282549"/>
                  </a:lnTo>
                  <a:lnTo>
                    <a:pt x="347218" y="335889"/>
                  </a:lnTo>
                  <a:lnTo>
                    <a:pt x="372148" y="370840"/>
                  </a:lnTo>
                  <a:lnTo>
                    <a:pt x="437781" y="400570"/>
                  </a:lnTo>
                  <a:lnTo>
                    <a:pt x="473913" y="402869"/>
                  </a:lnTo>
                  <a:lnTo>
                    <a:pt x="510578" y="402551"/>
                  </a:lnTo>
                  <a:lnTo>
                    <a:pt x="536371" y="400354"/>
                  </a:lnTo>
                  <a:lnTo>
                    <a:pt x="563537" y="394373"/>
                  </a:lnTo>
                  <a:lnTo>
                    <a:pt x="604278" y="382727"/>
                  </a:lnTo>
                  <a:lnTo>
                    <a:pt x="604278" y="156667"/>
                  </a:lnTo>
                  <a:close/>
                </a:path>
                <a:path w="929005" h="403225">
                  <a:moveTo>
                    <a:pt x="928814" y="201434"/>
                  </a:moveTo>
                  <a:lnTo>
                    <a:pt x="924712" y="136842"/>
                  </a:lnTo>
                  <a:lnTo>
                    <a:pt x="912723" y="87972"/>
                  </a:lnTo>
                  <a:lnTo>
                    <a:pt x="893318" y="52705"/>
                  </a:lnTo>
                  <a:lnTo>
                    <a:pt x="850468" y="21717"/>
                  </a:lnTo>
                  <a:lnTo>
                    <a:pt x="850468" y="201434"/>
                  </a:lnTo>
                  <a:lnTo>
                    <a:pt x="844575" y="271602"/>
                  </a:lnTo>
                  <a:lnTo>
                    <a:pt x="827608" y="312496"/>
                  </a:lnTo>
                  <a:lnTo>
                    <a:pt x="800671" y="331571"/>
                  </a:lnTo>
                  <a:lnTo>
                    <a:pt x="764870" y="336270"/>
                  </a:lnTo>
                  <a:lnTo>
                    <a:pt x="744156" y="336270"/>
                  </a:lnTo>
                  <a:lnTo>
                    <a:pt x="744156" y="66573"/>
                  </a:lnTo>
                  <a:lnTo>
                    <a:pt x="769340" y="66573"/>
                  </a:lnTo>
                  <a:lnTo>
                    <a:pt x="803262" y="71437"/>
                  </a:lnTo>
                  <a:lnTo>
                    <a:pt x="828789" y="90779"/>
                  </a:lnTo>
                  <a:lnTo>
                    <a:pt x="844880" y="131737"/>
                  </a:lnTo>
                  <a:lnTo>
                    <a:pt x="850468" y="201434"/>
                  </a:lnTo>
                  <a:lnTo>
                    <a:pt x="850468" y="21717"/>
                  </a:lnTo>
                  <a:lnTo>
                    <a:pt x="834123" y="14566"/>
                  </a:lnTo>
                  <a:lnTo>
                    <a:pt x="795274" y="7480"/>
                  </a:lnTo>
                  <a:lnTo>
                    <a:pt x="750900" y="5600"/>
                  </a:lnTo>
                  <a:lnTo>
                    <a:pt x="665848" y="5600"/>
                  </a:lnTo>
                  <a:lnTo>
                    <a:pt x="665848" y="397268"/>
                  </a:lnTo>
                  <a:lnTo>
                    <a:pt x="750900" y="397268"/>
                  </a:lnTo>
                  <a:lnTo>
                    <a:pt x="795274" y="395173"/>
                  </a:lnTo>
                  <a:lnTo>
                    <a:pt x="834123" y="387616"/>
                  </a:lnTo>
                  <a:lnTo>
                    <a:pt x="893318" y="348513"/>
                  </a:lnTo>
                  <a:lnTo>
                    <a:pt x="900036" y="336270"/>
                  </a:lnTo>
                  <a:lnTo>
                    <a:pt x="912723" y="313169"/>
                  </a:lnTo>
                  <a:lnTo>
                    <a:pt x="924712" y="264782"/>
                  </a:lnTo>
                  <a:lnTo>
                    <a:pt x="928814" y="2014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499398" y="9388455"/>
              <a:ext cx="1747520" cy="408940"/>
            </a:xfrm>
            <a:custGeom>
              <a:avLst/>
              <a:gdLst/>
              <a:ahLst/>
              <a:cxnLst/>
              <a:rect l="l" t="t" r="r" b="b"/>
              <a:pathLst>
                <a:path w="1747520" h="408940">
                  <a:moveTo>
                    <a:pt x="235026" y="207035"/>
                  </a:moveTo>
                  <a:lnTo>
                    <a:pt x="230860" y="141389"/>
                  </a:lnTo>
                  <a:lnTo>
                    <a:pt x="218833" y="92113"/>
                  </a:lnTo>
                  <a:lnTo>
                    <a:pt x="199656" y="56896"/>
                  </a:lnTo>
                  <a:lnTo>
                    <a:pt x="198005" y="55397"/>
                  </a:lnTo>
                  <a:lnTo>
                    <a:pt x="184658" y="43205"/>
                  </a:lnTo>
                  <a:lnTo>
                    <a:pt x="184658" y="207035"/>
                  </a:lnTo>
                  <a:lnTo>
                    <a:pt x="179489" y="274586"/>
                  </a:lnTo>
                  <a:lnTo>
                    <a:pt x="164515" y="318655"/>
                  </a:lnTo>
                  <a:lnTo>
                    <a:pt x="140538" y="344131"/>
                  </a:lnTo>
                  <a:lnTo>
                    <a:pt x="108381" y="355841"/>
                  </a:lnTo>
                  <a:lnTo>
                    <a:pt x="68834" y="358660"/>
                  </a:lnTo>
                  <a:lnTo>
                    <a:pt x="50368" y="358660"/>
                  </a:lnTo>
                  <a:lnTo>
                    <a:pt x="50368" y="55397"/>
                  </a:lnTo>
                  <a:lnTo>
                    <a:pt x="73304" y="55397"/>
                  </a:lnTo>
                  <a:lnTo>
                    <a:pt x="141503" y="68808"/>
                  </a:lnTo>
                  <a:lnTo>
                    <a:pt x="179527" y="137972"/>
                  </a:lnTo>
                  <a:lnTo>
                    <a:pt x="184658" y="207035"/>
                  </a:lnTo>
                  <a:lnTo>
                    <a:pt x="184658" y="43205"/>
                  </a:lnTo>
                  <a:lnTo>
                    <a:pt x="174015" y="33477"/>
                  </a:lnTo>
                  <a:lnTo>
                    <a:pt x="142646" y="19570"/>
                  </a:lnTo>
                  <a:lnTo>
                    <a:pt x="106222" y="12903"/>
                  </a:lnTo>
                  <a:lnTo>
                    <a:pt x="65481" y="11188"/>
                  </a:lnTo>
                  <a:lnTo>
                    <a:pt x="0" y="11188"/>
                  </a:lnTo>
                  <a:lnTo>
                    <a:pt x="0" y="402869"/>
                  </a:lnTo>
                  <a:lnTo>
                    <a:pt x="59880" y="402869"/>
                  </a:lnTo>
                  <a:lnTo>
                    <a:pt x="101295" y="401066"/>
                  </a:lnTo>
                  <a:lnTo>
                    <a:pt x="138645" y="394195"/>
                  </a:lnTo>
                  <a:lnTo>
                    <a:pt x="171094" y="380060"/>
                  </a:lnTo>
                  <a:lnTo>
                    <a:pt x="195313" y="358660"/>
                  </a:lnTo>
                  <a:lnTo>
                    <a:pt x="197802" y="356463"/>
                  </a:lnTo>
                  <a:lnTo>
                    <a:pt x="217919" y="321233"/>
                  </a:lnTo>
                  <a:lnTo>
                    <a:pt x="230606" y="272148"/>
                  </a:lnTo>
                  <a:lnTo>
                    <a:pt x="235026" y="207035"/>
                  </a:lnTo>
                  <a:close/>
                </a:path>
                <a:path w="1747520" h="408940">
                  <a:moveTo>
                    <a:pt x="438124" y="104076"/>
                  </a:moveTo>
                  <a:lnTo>
                    <a:pt x="423570" y="100723"/>
                  </a:lnTo>
                  <a:lnTo>
                    <a:pt x="413499" y="100723"/>
                  </a:lnTo>
                  <a:lnTo>
                    <a:pt x="387032" y="101422"/>
                  </a:lnTo>
                  <a:lnTo>
                    <a:pt x="371690" y="106324"/>
                  </a:lnTo>
                  <a:lnTo>
                    <a:pt x="361581" y="119608"/>
                  </a:lnTo>
                  <a:lnTo>
                    <a:pt x="350837" y="145491"/>
                  </a:lnTo>
                  <a:lnTo>
                    <a:pt x="343560" y="106324"/>
                  </a:lnTo>
                  <a:lnTo>
                    <a:pt x="304952" y="106324"/>
                  </a:lnTo>
                  <a:lnTo>
                    <a:pt x="304952" y="402882"/>
                  </a:lnTo>
                  <a:lnTo>
                    <a:pt x="355307" y="402882"/>
                  </a:lnTo>
                  <a:lnTo>
                    <a:pt x="355307" y="176834"/>
                  </a:lnTo>
                  <a:lnTo>
                    <a:pt x="358635" y="173151"/>
                  </a:lnTo>
                  <a:lnTo>
                    <a:pt x="368033" y="165074"/>
                  </a:lnTo>
                  <a:lnTo>
                    <a:pt x="382689" y="156997"/>
                  </a:lnTo>
                  <a:lnTo>
                    <a:pt x="401294" y="153416"/>
                  </a:lnTo>
                  <a:lnTo>
                    <a:pt x="413334" y="153416"/>
                  </a:lnTo>
                  <a:lnTo>
                    <a:pt x="420979" y="154025"/>
                  </a:lnTo>
                  <a:lnTo>
                    <a:pt x="428104" y="155676"/>
                  </a:lnTo>
                  <a:lnTo>
                    <a:pt x="438124" y="158915"/>
                  </a:lnTo>
                  <a:lnTo>
                    <a:pt x="438124" y="153416"/>
                  </a:lnTo>
                  <a:lnTo>
                    <a:pt x="438124" y="145491"/>
                  </a:lnTo>
                  <a:lnTo>
                    <a:pt x="438124" y="104076"/>
                  </a:lnTo>
                  <a:close/>
                </a:path>
                <a:path w="1747520" h="408940">
                  <a:moveTo>
                    <a:pt x="681520" y="254584"/>
                  </a:moveTo>
                  <a:lnTo>
                    <a:pt x="680275" y="235559"/>
                  </a:lnTo>
                  <a:lnTo>
                    <a:pt x="677176" y="188302"/>
                  </a:lnTo>
                  <a:lnTo>
                    <a:pt x="661009" y="143865"/>
                  </a:lnTo>
                  <a:lnTo>
                    <a:pt x="656310" y="138772"/>
                  </a:lnTo>
                  <a:lnTo>
                    <a:pt x="636397" y="117170"/>
                  </a:lnTo>
                  <a:lnTo>
                    <a:pt x="631710" y="115125"/>
                  </a:lnTo>
                  <a:lnTo>
                    <a:pt x="631710" y="235559"/>
                  </a:lnTo>
                  <a:lnTo>
                    <a:pt x="513664" y="235559"/>
                  </a:lnTo>
                  <a:lnTo>
                    <a:pt x="519099" y="187159"/>
                  </a:lnTo>
                  <a:lnTo>
                    <a:pt x="531622" y="157581"/>
                  </a:lnTo>
                  <a:lnTo>
                    <a:pt x="550557" y="142798"/>
                  </a:lnTo>
                  <a:lnTo>
                    <a:pt x="575195" y="138772"/>
                  </a:lnTo>
                  <a:lnTo>
                    <a:pt x="596773" y="142087"/>
                  </a:lnTo>
                  <a:lnTo>
                    <a:pt x="614781" y="155689"/>
                  </a:lnTo>
                  <a:lnTo>
                    <a:pt x="627126" y="185039"/>
                  </a:lnTo>
                  <a:lnTo>
                    <a:pt x="631710" y="235559"/>
                  </a:lnTo>
                  <a:lnTo>
                    <a:pt x="631710" y="115125"/>
                  </a:lnTo>
                  <a:lnTo>
                    <a:pt x="606666" y="104152"/>
                  </a:lnTo>
                  <a:lnTo>
                    <a:pt x="575195" y="100723"/>
                  </a:lnTo>
                  <a:lnTo>
                    <a:pt x="541858" y="104749"/>
                  </a:lnTo>
                  <a:lnTo>
                    <a:pt x="511390" y="118948"/>
                  </a:lnTo>
                  <a:lnTo>
                    <a:pt x="486410" y="146532"/>
                  </a:lnTo>
                  <a:lnTo>
                    <a:pt x="469519" y="190677"/>
                  </a:lnTo>
                  <a:lnTo>
                    <a:pt x="463308" y="254584"/>
                  </a:lnTo>
                  <a:lnTo>
                    <a:pt x="470814" y="325170"/>
                  </a:lnTo>
                  <a:lnTo>
                    <a:pt x="490855" y="370154"/>
                  </a:lnTo>
                  <a:lnTo>
                    <a:pt x="519734" y="395236"/>
                  </a:lnTo>
                  <a:lnTo>
                    <a:pt x="553745" y="406120"/>
                  </a:lnTo>
                  <a:lnTo>
                    <a:pt x="589178" y="408482"/>
                  </a:lnTo>
                  <a:lnTo>
                    <a:pt x="611784" y="408254"/>
                  </a:lnTo>
                  <a:lnTo>
                    <a:pt x="627316" y="406730"/>
                  </a:lnTo>
                  <a:lnTo>
                    <a:pt x="642937" y="402577"/>
                  </a:lnTo>
                  <a:lnTo>
                    <a:pt x="665861" y="394474"/>
                  </a:lnTo>
                  <a:lnTo>
                    <a:pt x="665861" y="364286"/>
                  </a:lnTo>
                  <a:lnTo>
                    <a:pt x="665861" y="349707"/>
                  </a:lnTo>
                  <a:lnTo>
                    <a:pt x="657898" y="351980"/>
                  </a:lnTo>
                  <a:lnTo>
                    <a:pt x="638225" y="356997"/>
                  </a:lnTo>
                  <a:lnTo>
                    <a:pt x="613206" y="362000"/>
                  </a:lnTo>
                  <a:lnTo>
                    <a:pt x="589178" y="364286"/>
                  </a:lnTo>
                  <a:lnTo>
                    <a:pt x="565569" y="362966"/>
                  </a:lnTo>
                  <a:lnTo>
                    <a:pt x="541274" y="352945"/>
                  </a:lnTo>
                  <a:lnTo>
                    <a:pt x="521970" y="325170"/>
                  </a:lnTo>
                  <a:lnTo>
                    <a:pt x="513080" y="270268"/>
                  </a:lnTo>
                  <a:lnTo>
                    <a:pt x="680948" y="270268"/>
                  </a:lnTo>
                  <a:lnTo>
                    <a:pt x="681520" y="254584"/>
                  </a:lnTo>
                  <a:close/>
                </a:path>
                <a:path w="1747520" h="408940">
                  <a:moveTo>
                    <a:pt x="978065" y="189128"/>
                  </a:moveTo>
                  <a:lnTo>
                    <a:pt x="971702" y="146519"/>
                  </a:lnTo>
                  <a:lnTo>
                    <a:pt x="953998" y="119329"/>
                  </a:lnTo>
                  <a:lnTo>
                    <a:pt x="927074" y="104940"/>
                  </a:lnTo>
                  <a:lnTo>
                    <a:pt x="893000" y="100723"/>
                  </a:lnTo>
                  <a:lnTo>
                    <a:pt x="862241" y="101384"/>
                  </a:lnTo>
                  <a:lnTo>
                    <a:pt x="842022" y="105968"/>
                  </a:lnTo>
                  <a:lnTo>
                    <a:pt x="823379" y="118427"/>
                  </a:lnTo>
                  <a:lnTo>
                    <a:pt x="797331" y="142684"/>
                  </a:lnTo>
                  <a:lnTo>
                    <a:pt x="786130" y="106324"/>
                  </a:lnTo>
                  <a:lnTo>
                    <a:pt x="748652" y="106324"/>
                  </a:lnTo>
                  <a:lnTo>
                    <a:pt x="748652" y="402869"/>
                  </a:lnTo>
                  <a:lnTo>
                    <a:pt x="799007" y="402869"/>
                  </a:lnTo>
                  <a:lnTo>
                    <a:pt x="799007" y="175704"/>
                  </a:lnTo>
                  <a:lnTo>
                    <a:pt x="805942" y="171069"/>
                  </a:lnTo>
                  <a:lnTo>
                    <a:pt x="824255" y="160883"/>
                  </a:lnTo>
                  <a:lnTo>
                    <a:pt x="850226" y="150685"/>
                  </a:lnTo>
                  <a:lnTo>
                    <a:pt x="880135" y="146050"/>
                  </a:lnTo>
                  <a:lnTo>
                    <a:pt x="897013" y="146837"/>
                  </a:lnTo>
                  <a:lnTo>
                    <a:pt x="912329" y="151574"/>
                  </a:lnTo>
                  <a:lnTo>
                    <a:pt x="923429" y="163753"/>
                  </a:lnTo>
                  <a:lnTo>
                    <a:pt x="927709" y="186893"/>
                  </a:lnTo>
                  <a:lnTo>
                    <a:pt x="927709" y="402869"/>
                  </a:lnTo>
                  <a:lnTo>
                    <a:pt x="978065" y="402869"/>
                  </a:lnTo>
                  <a:lnTo>
                    <a:pt x="978065" y="189128"/>
                  </a:lnTo>
                  <a:close/>
                </a:path>
                <a:path w="1747520" h="408940">
                  <a:moveTo>
                    <a:pt x="1196276" y="355892"/>
                  </a:moveTo>
                  <a:lnTo>
                    <a:pt x="1191006" y="357454"/>
                  </a:lnTo>
                  <a:lnTo>
                    <a:pt x="1178013" y="360908"/>
                  </a:lnTo>
                  <a:lnTo>
                    <a:pt x="1161580" y="364363"/>
                  </a:lnTo>
                  <a:lnTo>
                    <a:pt x="1145933" y="365937"/>
                  </a:lnTo>
                  <a:lnTo>
                    <a:pt x="1133513" y="364921"/>
                  </a:lnTo>
                  <a:lnTo>
                    <a:pt x="1124788" y="360692"/>
                  </a:lnTo>
                  <a:lnTo>
                    <a:pt x="1119632" y="351536"/>
                  </a:lnTo>
                  <a:lnTo>
                    <a:pt x="1117942" y="335724"/>
                  </a:lnTo>
                  <a:lnTo>
                    <a:pt x="1117942" y="144932"/>
                  </a:lnTo>
                  <a:lnTo>
                    <a:pt x="1179474" y="144932"/>
                  </a:lnTo>
                  <a:lnTo>
                    <a:pt x="1185075" y="106324"/>
                  </a:lnTo>
                  <a:lnTo>
                    <a:pt x="1117942" y="106324"/>
                  </a:lnTo>
                  <a:lnTo>
                    <a:pt x="1117942" y="16802"/>
                  </a:lnTo>
                  <a:lnTo>
                    <a:pt x="1069809" y="39179"/>
                  </a:lnTo>
                  <a:lnTo>
                    <a:pt x="1067587" y="106324"/>
                  </a:lnTo>
                  <a:lnTo>
                    <a:pt x="1017219" y="106324"/>
                  </a:lnTo>
                  <a:lnTo>
                    <a:pt x="1017219" y="144932"/>
                  </a:lnTo>
                  <a:lnTo>
                    <a:pt x="1067587" y="144932"/>
                  </a:lnTo>
                  <a:lnTo>
                    <a:pt x="1067587" y="334048"/>
                  </a:lnTo>
                  <a:lnTo>
                    <a:pt x="1072095" y="370230"/>
                  </a:lnTo>
                  <a:lnTo>
                    <a:pt x="1085215" y="393090"/>
                  </a:lnTo>
                  <a:lnTo>
                    <a:pt x="1106297" y="405028"/>
                  </a:lnTo>
                  <a:lnTo>
                    <a:pt x="1134706" y="408470"/>
                  </a:lnTo>
                  <a:lnTo>
                    <a:pt x="1153617" y="408317"/>
                  </a:lnTo>
                  <a:lnTo>
                    <a:pt x="1166329" y="407212"/>
                  </a:lnTo>
                  <a:lnTo>
                    <a:pt x="1178623" y="404215"/>
                  </a:lnTo>
                  <a:lnTo>
                    <a:pt x="1196276" y="398399"/>
                  </a:lnTo>
                  <a:lnTo>
                    <a:pt x="1196276" y="355892"/>
                  </a:lnTo>
                  <a:close/>
                </a:path>
                <a:path w="1747520" h="408940">
                  <a:moveTo>
                    <a:pt x="1462049" y="189128"/>
                  </a:moveTo>
                  <a:lnTo>
                    <a:pt x="1455674" y="146519"/>
                  </a:lnTo>
                  <a:lnTo>
                    <a:pt x="1437982" y="119329"/>
                  </a:lnTo>
                  <a:lnTo>
                    <a:pt x="1411058" y="104940"/>
                  </a:lnTo>
                  <a:lnTo>
                    <a:pt x="1376997" y="100723"/>
                  </a:lnTo>
                  <a:lnTo>
                    <a:pt x="1346885" y="101371"/>
                  </a:lnTo>
                  <a:lnTo>
                    <a:pt x="1327061" y="105905"/>
                  </a:lnTo>
                  <a:lnTo>
                    <a:pt x="1308696" y="118198"/>
                  </a:lnTo>
                  <a:lnTo>
                    <a:pt x="1282979" y="142125"/>
                  </a:lnTo>
                  <a:lnTo>
                    <a:pt x="1282979" y="0"/>
                  </a:lnTo>
                  <a:lnTo>
                    <a:pt x="1232611" y="0"/>
                  </a:lnTo>
                  <a:lnTo>
                    <a:pt x="1232611" y="402869"/>
                  </a:lnTo>
                  <a:lnTo>
                    <a:pt x="1282979" y="402869"/>
                  </a:lnTo>
                  <a:lnTo>
                    <a:pt x="1282979" y="176822"/>
                  </a:lnTo>
                  <a:lnTo>
                    <a:pt x="1290307" y="172097"/>
                  </a:lnTo>
                  <a:lnTo>
                    <a:pt x="1309281" y="161709"/>
                  </a:lnTo>
                  <a:lnTo>
                    <a:pt x="1335392" y="151320"/>
                  </a:lnTo>
                  <a:lnTo>
                    <a:pt x="1364107" y="146596"/>
                  </a:lnTo>
                  <a:lnTo>
                    <a:pt x="1382890" y="147637"/>
                  </a:lnTo>
                  <a:lnTo>
                    <a:pt x="1397977" y="152755"/>
                  </a:lnTo>
                  <a:lnTo>
                    <a:pt x="1408036" y="165011"/>
                  </a:lnTo>
                  <a:lnTo>
                    <a:pt x="1411693" y="187452"/>
                  </a:lnTo>
                  <a:lnTo>
                    <a:pt x="1411693" y="402869"/>
                  </a:lnTo>
                  <a:lnTo>
                    <a:pt x="1462049" y="402869"/>
                  </a:lnTo>
                  <a:lnTo>
                    <a:pt x="1462049" y="189128"/>
                  </a:lnTo>
                  <a:close/>
                </a:path>
                <a:path w="1747520" h="408940">
                  <a:moveTo>
                    <a:pt x="1747405" y="254584"/>
                  </a:moveTo>
                  <a:lnTo>
                    <a:pt x="1746161" y="235559"/>
                  </a:lnTo>
                  <a:lnTo>
                    <a:pt x="1743062" y="188302"/>
                  </a:lnTo>
                  <a:lnTo>
                    <a:pt x="1726895" y="143865"/>
                  </a:lnTo>
                  <a:lnTo>
                    <a:pt x="1722196" y="138772"/>
                  </a:lnTo>
                  <a:lnTo>
                    <a:pt x="1702282" y="117170"/>
                  </a:lnTo>
                  <a:lnTo>
                    <a:pt x="1697596" y="115125"/>
                  </a:lnTo>
                  <a:lnTo>
                    <a:pt x="1697596" y="235559"/>
                  </a:lnTo>
                  <a:lnTo>
                    <a:pt x="1579537" y="235559"/>
                  </a:lnTo>
                  <a:lnTo>
                    <a:pt x="1584985" y="187159"/>
                  </a:lnTo>
                  <a:lnTo>
                    <a:pt x="1597507" y="157581"/>
                  </a:lnTo>
                  <a:lnTo>
                    <a:pt x="1616443" y="142798"/>
                  </a:lnTo>
                  <a:lnTo>
                    <a:pt x="1641094" y="138772"/>
                  </a:lnTo>
                  <a:lnTo>
                    <a:pt x="1662671" y="142087"/>
                  </a:lnTo>
                  <a:lnTo>
                    <a:pt x="1680679" y="155689"/>
                  </a:lnTo>
                  <a:lnTo>
                    <a:pt x="1693024" y="185039"/>
                  </a:lnTo>
                  <a:lnTo>
                    <a:pt x="1697596" y="235559"/>
                  </a:lnTo>
                  <a:lnTo>
                    <a:pt x="1697596" y="115125"/>
                  </a:lnTo>
                  <a:lnTo>
                    <a:pt x="1672564" y="104152"/>
                  </a:lnTo>
                  <a:lnTo>
                    <a:pt x="1641094" y="100723"/>
                  </a:lnTo>
                  <a:lnTo>
                    <a:pt x="1607743" y="104749"/>
                  </a:lnTo>
                  <a:lnTo>
                    <a:pt x="1577276" y="118948"/>
                  </a:lnTo>
                  <a:lnTo>
                    <a:pt x="1552295" y="146532"/>
                  </a:lnTo>
                  <a:lnTo>
                    <a:pt x="1535404" y="190677"/>
                  </a:lnTo>
                  <a:lnTo>
                    <a:pt x="1529194" y="254584"/>
                  </a:lnTo>
                  <a:lnTo>
                    <a:pt x="1536700" y="325170"/>
                  </a:lnTo>
                  <a:lnTo>
                    <a:pt x="1556753" y="370154"/>
                  </a:lnTo>
                  <a:lnTo>
                    <a:pt x="1585633" y="395236"/>
                  </a:lnTo>
                  <a:lnTo>
                    <a:pt x="1619643" y="406120"/>
                  </a:lnTo>
                  <a:lnTo>
                    <a:pt x="1655076" y="408482"/>
                  </a:lnTo>
                  <a:lnTo>
                    <a:pt x="1677682" y="408254"/>
                  </a:lnTo>
                  <a:lnTo>
                    <a:pt x="1693202" y="406730"/>
                  </a:lnTo>
                  <a:lnTo>
                    <a:pt x="1708823" y="402577"/>
                  </a:lnTo>
                  <a:lnTo>
                    <a:pt x="1731746" y="394474"/>
                  </a:lnTo>
                  <a:lnTo>
                    <a:pt x="1731746" y="364286"/>
                  </a:lnTo>
                  <a:lnTo>
                    <a:pt x="1731746" y="349707"/>
                  </a:lnTo>
                  <a:lnTo>
                    <a:pt x="1723783" y="351980"/>
                  </a:lnTo>
                  <a:lnTo>
                    <a:pt x="1704111" y="356997"/>
                  </a:lnTo>
                  <a:lnTo>
                    <a:pt x="1679092" y="362000"/>
                  </a:lnTo>
                  <a:lnTo>
                    <a:pt x="1655076" y="364286"/>
                  </a:lnTo>
                  <a:lnTo>
                    <a:pt x="1631454" y="362966"/>
                  </a:lnTo>
                  <a:lnTo>
                    <a:pt x="1607159" y="352945"/>
                  </a:lnTo>
                  <a:lnTo>
                    <a:pt x="1587855" y="325170"/>
                  </a:lnTo>
                  <a:lnTo>
                    <a:pt x="1578978" y="270268"/>
                  </a:lnTo>
                  <a:lnTo>
                    <a:pt x="1746834" y="270268"/>
                  </a:lnTo>
                  <a:lnTo>
                    <a:pt x="1747405" y="254584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927399" y="9306591"/>
              <a:ext cx="670560" cy="1471930"/>
            </a:xfrm>
            <a:custGeom>
              <a:avLst/>
              <a:gdLst/>
              <a:ahLst/>
              <a:cxnLst/>
              <a:rect l="l" t="t" r="r" b="b"/>
              <a:pathLst>
                <a:path w="670560" h="1471929">
                  <a:moveTo>
                    <a:pt x="173939" y="115354"/>
                  </a:moveTo>
                  <a:lnTo>
                    <a:pt x="166370" y="100418"/>
                  </a:lnTo>
                  <a:lnTo>
                    <a:pt x="0" y="102082"/>
                  </a:lnTo>
                  <a:lnTo>
                    <a:pt x="109931" y="111645"/>
                  </a:lnTo>
                  <a:lnTo>
                    <a:pt x="1562" y="136283"/>
                  </a:lnTo>
                  <a:lnTo>
                    <a:pt x="173939" y="115354"/>
                  </a:lnTo>
                  <a:close/>
                </a:path>
                <a:path w="670560" h="1471929">
                  <a:moveTo>
                    <a:pt x="670026" y="317957"/>
                  </a:moveTo>
                  <a:lnTo>
                    <a:pt x="657974" y="277533"/>
                  </a:lnTo>
                  <a:lnTo>
                    <a:pt x="633476" y="242138"/>
                  </a:lnTo>
                  <a:lnTo>
                    <a:pt x="599617" y="211074"/>
                  </a:lnTo>
                  <a:lnTo>
                    <a:pt x="559485" y="183616"/>
                  </a:lnTo>
                  <a:lnTo>
                    <a:pt x="516153" y="159080"/>
                  </a:lnTo>
                  <a:lnTo>
                    <a:pt x="445312" y="122809"/>
                  </a:lnTo>
                  <a:lnTo>
                    <a:pt x="430872" y="113347"/>
                  </a:lnTo>
                  <a:lnTo>
                    <a:pt x="417233" y="100965"/>
                  </a:lnTo>
                  <a:lnTo>
                    <a:pt x="403999" y="86487"/>
                  </a:lnTo>
                  <a:lnTo>
                    <a:pt x="390766" y="70726"/>
                  </a:lnTo>
                  <a:lnTo>
                    <a:pt x="369265" y="45681"/>
                  </a:lnTo>
                  <a:lnTo>
                    <a:pt x="359778" y="36741"/>
                  </a:lnTo>
                  <a:lnTo>
                    <a:pt x="345122" y="22923"/>
                  </a:lnTo>
                  <a:lnTo>
                    <a:pt x="317068" y="6388"/>
                  </a:lnTo>
                  <a:lnTo>
                    <a:pt x="283870" y="0"/>
                  </a:lnTo>
                  <a:lnTo>
                    <a:pt x="250952" y="2971"/>
                  </a:lnTo>
                  <a:lnTo>
                    <a:pt x="223901" y="10883"/>
                  </a:lnTo>
                  <a:lnTo>
                    <a:pt x="200558" y="22225"/>
                  </a:lnTo>
                  <a:lnTo>
                    <a:pt x="178765" y="35445"/>
                  </a:lnTo>
                  <a:lnTo>
                    <a:pt x="167170" y="42684"/>
                  </a:lnTo>
                  <a:lnTo>
                    <a:pt x="154965" y="49898"/>
                  </a:lnTo>
                  <a:lnTo>
                    <a:pt x="141757" y="56896"/>
                  </a:lnTo>
                  <a:lnTo>
                    <a:pt x="127139" y="63563"/>
                  </a:lnTo>
                  <a:lnTo>
                    <a:pt x="139357" y="91236"/>
                  </a:lnTo>
                  <a:lnTo>
                    <a:pt x="176911" y="78778"/>
                  </a:lnTo>
                  <a:lnTo>
                    <a:pt x="215696" y="55219"/>
                  </a:lnTo>
                  <a:lnTo>
                    <a:pt x="235115" y="45681"/>
                  </a:lnTo>
                  <a:lnTo>
                    <a:pt x="234975" y="45681"/>
                  </a:lnTo>
                  <a:lnTo>
                    <a:pt x="257327" y="39103"/>
                  </a:lnTo>
                  <a:lnTo>
                    <a:pt x="283870" y="36741"/>
                  </a:lnTo>
                  <a:lnTo>
                    <a:pt x="306946" y="41643"/>
                  </a:lnTo>
                  <a:lnTo>
                    <a:pt x="327494" y="54673"/>
                  </a:lnTo>
                  <a:lnTo>
                    <a:pt x="346557" y="73342"/>
                  </a:lnTo>
                  <a:lnTo>
                    <a:pt x="365137" y="95123"/>
                  </a:lnTo>
                  <a:lnTo>
                    <a:pt x="379780" y="112522"/>
                  </a:lnTo>
                  <a:lnTo>
                    <a:pt x="395185" y="129159"/>
                  </a:lnTo>
                  <a:lnTo>
                    <a:pt x="411899" y="143954"/>
                  </a:lnTo>
                  <a:lnTo>
                    <a:pt x="430415" y="155867"/>
                  </a:lnTo>
                  <a:lnTo>
                    <a:pt x="504545" y="193929"/>
                  </a:lnTo>
                  <a:lnTo>
                    <a:pt x="549211" y="219608"/>
                  </a:lnTo>
                  <a:lnTo>
                    <a:pt x="588264" y="247789"/>
                  </a:lnTo>
                  <a:lnTo>
                    <a:pt x="617867" y="279196"/>
                  </a:lnTo>
                  <a:lnTo>
                    <a:pt x="634199" y="314566"/>
                  </a:lnTo>
                  <a:lnTo>
                    <a:pt x="633437" y="354634"/>
                  </a:lnTo>
                  <a:lnTo>
                    <a:pt x="585482" y="405485"/>
                  </a:lnTo>
                  <a:lnTo>
                    <a:pt x="541083" y="434619"/>
                  </a:lnTo>
                  <a:lnTo>
                    <a:pt x="489648" y="464629"/>
                  </a:lnTo>
                  <a:lnTo>
                    <a:pt x="379425" y="525678"/>
                  </a:lnTo>
                  <a:lnTo>
                    <a:pt x="325678" y="556793"/>
                  </a:lnTo>
                  <a:lnTo>
                    <a:pt x="276847" y="587895"/>
                  </a:lnTo>
                  <a:lnTo>
                    <a:pt x="234962" y="619239"/>
                  </a:lnTo>
                  <a:lnTo>
                    <a:pt x="202031" y="651040"/>
                  </a:lnTo>
                  <a:lnTo>
                    <a:pt x="180047" y="683564"/>
                  </a:lnTo>
                  <a:lnTo>
                    <a:pt x="171030" y="717054"/>
                  </a:lnTo>
                  <a:lnTo>
                    <a:pt x="178600" y="755751"/>
                  </a:lnTo>
                  <a:lnTo>
                    <a:pt x="203136" y="782040"/>
                  </a:lnTo>
                  <a:lnTo>
                    <a:pt x="239788" y="798944"/>
                  </a:lnTo>
                  <a:lnTo>
                    <a:pt x="283705" y="809472"/>
                  </a:lnTo>
                  <a:lnTo>
                    <a:pt x="371741" y="823036"/>
                  </a:lnTo>
                  <a:lnTo>
                    <a:pt x="410032" y="831773"/>
                  </a:lnTo>
                  <a:lnTo>
                    <a:pt x="438721" y="844842"/>
                  </a:lnTo>
                  <a:lnTo>
                    <a:pt x="451612" y="864222"/>
                  </a:lnTo>
                  <a:lnTo>
                    <a:pt x="445668" y="890016"/>
                  </a:lnTo>
                  <a:lnTo>
                    <a:pt x="425373" y="918857"/>
                  </a:lnTo>
                  <a:lnTo>
                    <a:pt x="396252" y="949109"/>
                  </a:lnTo>
                  <a:lnTo>
                    <a:pt x="327380" y="1012901"/>
                  </a:lnTo>
                  <a:lnTo>
                    <a:pt x="296595" y="1046175"/>
                  </a:lnTo>
                  <a:lnTo>
                    <a:pt x="276021" y="1079360"/>
                  </a:lnTo>
                  <a:lnTo>
                    <a:pt x="270256" y="1112913"/>
                  </a:lnTo>
                  <a:lnTo>
                    <a:pt x="281038" y="1145197"/>
                  </a:lnTo>
                  <a:lnTo>
                    <a:pt x="302590" y="1165644"/>
                  </a:lnTo>
                  <a:lnTo>
                    <a:pt x="329730" y="1177798"/>
                  </a:lnTo>
                  <a:lnTo>
                    <a:pt x="357251" y="1185227"/>
                  </a:lnTo>
                  <a:lnTo>
                    <a:pt x="375754" y="1189990"/>
                  </a:lnTo>
                  <a:lnTo>
                    <a:pt x="390118" y="1195019"/>
                  </a:lnTo>
                  <a:lnTo>
                    <a:pt x="399681" y="1201051"/>
                  </a:lnTo>
                  <a:lnTo>
                    <a:pt x="403758" y="1208836"/>
                  </a:lnTo>
                  <a:lnTo>
                    <a:pt x="399872" y="1232128"/>
                  </a:lnTo>
                  <a:lnTo>
                    <a:pt x="365544" y="1304721"/>
                  </a:lnTo>
                  <a:lnTo>
                    <a:pt x="341706" y="1348905"/>
                  </a:lnTo>
                  <a:lnTo>
                    <a:pt x="319189" y="1382636"/>
                  </a:lnTo>
                  <a:lnTo>
                    <a:pt x="309181" y="1399235"/>
                  </a:lnTo>
                  <a:lnTo>
                    <a:pt x="296710" y="1426984"/>
                  </a:lnTo>
                  <a:lnTo>
                    <a:pt x="289699" y="1471815"/>
                  </a:lnTo>
                  <a:lnTo>
                    <a:pt x="301879" y="1456664"/>
                  </a:lnTo>
                  <a:lnTo>
                    <a:pt x="330898" y="1418577"/>
                  </a:lnTo>
                  <a:lnTo>
                    <a:pt x="367893" y="1365923"/>
                  </a:lnTo>
                  <a:lnTo>
                    <a:pt x="403948" y="1307045"/>
                  </a:lnTo>
                  <a:lnTo>
                    <a:pt x="430199" y="1250276"/>
                  </a:lnTo>
                  <a:lnTo>
                    <a:pt x="437756" y="1203985"/>
                  </a:lnTo>
                  <a:lnTo>
                    <a:pt x="428840" y="1180426"/>
                  </a:lnTo>
                  <a:lnTo>
                    <a:pt x="411480" y="1165250"/>
                  </a:lnTo>
                  <a:lnTo>
                    <a:pt x="389001" y="1155788"/>
                  </a:lnTo>
                  <a:lnTo>
                    <a:pt x="340436" y="1142873"/>
                  </a:lnTo>
                  <a:lnTo>
                    <a:pt x="321894" y="1135214"/>
                  </a:lnTo>
                  <a:lnTo>
                    <a:pt x="309689" y="1124597"/>
                  </a:lnTo>
                  <a:lnTo>
                    <a:pt x="304342" y="1109268"/>
                  </a:lnTo>
                  <a:lnTo>
                    <a:pt x="310540" y="1087386"/>
                  </a:lnTo>
                  <a:lnTo>
                    <a:pt x="329476" y="1061859"/>
                  </a:lnTo>
                  <a:lnTo>
                    <a:pt x="356247" y="1034503"/>
                  </a:lnTo>
                  <a:lnTo>
                    <a:pt x="424497" y="971296"/>
                  </a:lnTo>
                  <a:lnTo>
                    <a:pt x="457847" y="934758"/>
                  </a:lnTo>
                  <a:lnTo>
                    <a:pt x="480161" y="897432"/>
                  </a:lnTo>
                  <a:lnTo>
                    <a:pt x="485609" y="859243"/>
                  </a:lnTo>
                  <a:lnTo>
                    <a:pt x="468782" y="823531"/>
                  </a:lnTo>
                  <a:lnTo>
                    <a:pt x="433743" y="801458"/>
                  </a:lnTo>
                  <a:lnTo>
                    <a:pt x="386867" y="788504"/>
                  </a:lnTo>
                  <a:lnTo>
                    <a:pt x="281520" y="771588"/>
                  </a:lnTo>
                  <a:lnTo>
                    <a:pt x="240195" y="760349"/>
                  </a:lnTo>
                  <a:lnTo>
                    <a:pt x="213715" y="743788"/>
                  </a:lnTo>
                  <a:lnTo>
                    <a:pt x="205257" y="719213"/>
                  </a:lnTo>
                  <a:lnTo>
                    <a:pt x="214223" y="693254"/>
                  </a:lnTo>
                  <a:lnTo>
                    <a:pt x="269481" y="637743"/>
                  </a:lnTo>
                  <a:lnTo>
                    <a:pt x="310222" y="609231"/>
                  </a:lnTo>
                  <a:lnTo>
                    <a:pt x="356019" y="580936"/>
                  </a:lnTo>
                  <a:lnTo>
                    <a:pt x="404114" y="553364"/>
                  </a:lnTo>
                  <a:lnTo>
                    <a:pt x="504367" y="497916"/>
                  </a:lnTo>
                  <a:lnTo>
                    <a:pt x="552704" y="469887"/>
                  </a:lnTo>
                  <a:lnTo>
                    <a:pt x="594918" y="442734"/>
                  </a:lnTo>
                  <a:lnTo>
                    <a:pt x="629183" y="416217"/>
                  </a:lnTo>
                  <a:lnTo>
                    <a:pt x="653681" y="390080"/>
                  </a:lnTo>
                  <a:lnTo>
                    <a:pt x="666559" y="364109"/>
                  </a:lnTo>
                  <a:lnTo>
                    <a:pt x="670026" y="317957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350683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701366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0052050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E2007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3402733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3416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6918365" y="9807845"/>
              <a:ext cx="2248535" cy="1049655"/>
            </a:xfrm>
            <a:custGeom>
              <a:avLst/>
              <a:gdLst/>
              <a:ahLst/>
              <a:cxnLst/>
              <a:rect l="l" t="t" r="r" b="b"/>
              <a:pathLst>
                <a:path w="2248534" h="1049654">
                  <a:moveTo>
                    <a:pt x="2248098" y="1049132"/>
                  </a:moveTo>
                  <a:lnTo>
                    <a:pt x="2242187" y="985560"/>
                  </a:lnTo>
                  <a:lnTo>
                    <a:pt x="2235462" y="939553"/>
                  </a:lnTo>
                  <a:lnTo>
                    <a:pt x="2226904" y="894167"/>
                  </a:lnTo>
                  <a:lnTo>
                    <a:pt x="2216550" y="849442"/>
                  </a:lnTo>
                  <a:lnTo>
                    <a:pt x="2204441" y="805416"/>
                  </a:lnTo>
                  <a:lnTo>
                    <a:pt x="2190616" y="762129"/>
                  </a:lnTo>
                  <a:lnTo>
                    <a:pt x="2175113" y="719619"/>
                  </a:lnTo>
                  <a:lnTo>
                    <a:pt x="2157972" y="677926"/>
                  </a:lnTo>
                  <a:lnTo>
                    <a:pt x="2139231" y="637090"/>
                  </a:lnTo>
                  <a:lnTo>
                    <a:pt x="2118931" y="597148"/>
                  </a:lnTo>
                  <a:lnTo>
                    <a:pt x="2097110" y="558141"/>
                  </a:lnTo>
                  <a:lnTo>
                    <a:pt x="2073807" y="520107"/>
                  </a:lnTo>
                  <a:lnTo>
                    <a:pt x="2049061" y="483086"/>
                  </a:lnTo>
                  <a:lnTo>
                    <a:pt x="2022912" y="447116"/>
                  </a:lnTo>
                  <a:lnTo>
                    <a:pt x="1995398" y="412236"/>
                  </a:lnTo>
                  <a:lnTo>
                    <a:pt x="1966559" y="378487"/>
                  </a:lnTo>
                  <a:lnTo>
                    <a:pt x="1936433" y="345906"/>
                  </a:lnTo>
                  <a:lnTo>
                    <a:pt x="1905061" y="314534"/>
                  </a:lnTo>
                  <a:lnTo>
                    <a:pt x="1872480" y="284408"/>
                  </a:lnTo>
                  <a:lnTo>
                    <a:pt x="1838730" y="255569"/>
                  </a:lnTo>
                  <a:lnTo>
                    <a:pt x="1803851" y="228055"/>
                  </a:lnTo>
                  <a:lnTo>
                    <a:pt x="1767881" y="201906"/>
                  </a:lnTo>
                  <a:lnTo>
                    <a:pt x="1730860" y="177160"/>
                  </a:lnTo>
                  <a:lnTo>
                    <a:pt x="1692826" y="153857"/>
                  </a:lnTo>
                  <a:lnTo>
                    <a:pt x="1653819" y="132036"/>
                  </a:lnTo>
                  <a:lnTo>
                    <a:pt x="1613877" y="111736"/>
                  </a:lnTo>
                  <a:lnTo>
                    <a:pt x="1573040" y="92995"/>
                  </a:lnTo>
                  <a:lnTo>
                    <a:pt x="1531348" y="75854"/>
                  </a:lnTo>
                  <a:lnTo>
                    <a:pt x="1488838" y="60351"/>
                  </a:lnTo>
                  <a:lnTo>
                    <a:pt x="1445551" y="46526"/>
                  </a:lnTo>
                  <a:lnTo>
                    <a:pt x="1401525" y="34417"/>
                  </a:lnTo>
                  <a:lnTo>
                    <a:pt x="1356800" y="24063"/>
                  </a:lnTo>
                  <a:lnTo>
                    <a:pt x="1311414" y="15505"/>
                  </a:lnTo>
                  <a:lnTo>
                    <a:pt x="1265407" y="8780"/>
                  </a:lnTo>
                  <a:lnTo>
                    <a:pt x="1218818" y="3928"/>
                  </a:lnTo>
                  <a:lnTo>
                    <a:pt x="1171685" y="988"/>
                  </a:lnTo>
                  <a:lnTo>
                    <a:pt x="1124049" y="0"/>
                  </a:lnTo>
                  <a:lnTo>
                    <a:pt x="1076413" y="988"/>
                  </a:lnTo>
                  <a:lnTo>
                    <a:pt x="1029280" y="3928"/>
                  </a:lnTo>
                  <a:lnTo>
                    <a:pt x="982691" y="8780"/>
                  </a:lnTo>
                  <a:lnTo>
                    <a:pt x="936684" y="15505"/>
                  </a:lnTo>
                  <a:lnTo>
                    <a:pt x="891298" y="24063"/>
                  </a:lnTo>
                  <a:lnTo>
                    <a:pt x="846572" y="34417"/>
                  </a:lnTo>
                  <a:lnTo>
                    <a:pt x="802547" y="46526"/>
                  </a:lnTo>
                  <a:lnTo>
                    <a:pt x="759259" y="60351"/>
                  </a:lnTo>
                  <a:lnTo>
                    <a:pt x="716750" y="75854"/>
                  </a:lnTo>
                  <a:lnTo>
                    <a:pt x="675057" y="92995"/>
                  </a:lnTo>
                  <a:lnTo>
                    <a:pt x="634221" y="111736"/>
                  </a:lnTo>
                  <a:lnTo>
                    <a:pt x="594279" y="132036"/>
                  </a:lnTo>
                  <a:lnTo>
                    <a:pt x="555272" y="153857"/>
                  </a:lnTo>
                  <a:lnTo>
                    <a:pt x="517238" y="177160"/>
                  </a:lnTo>
                  <a:lnTo>
                    <a:pt x="480217" y="201906"/>
                  </a:lnTo>
                  <a:lnTo>
                    <a:pt x="444247" y="228055"/>
                  </a:lnTo>
                  <a:lnTo>
                    <a:pt x="409367" y="255569"/>
                  </a:lnTo>
                  <a:lnTo>
                    <a:pt x="375618" y="284408"/>
                  </a:lnTo>
                  <a:lnTo>
                    <a:pt x="343037" y="314534"/>
                  </a:lnTo>
                  <a:lnTo>
                    <a:pt x="311665" y="345906"/>
                  </a:lnTo>
                  <a:lnTo>
                    <a:pt x="281539" y="378487"/>
                  </a:lnTo>
                  <a:lnTo>
                    <a:pt x="252700" y="412236"/>
                  </a:lnTo>
                  <a:lnTo>
                    <a:pt x="225186" y="447116"/>
                  </a:lnTo>
                  <a:lnTo>
                    <a:pt x="199037" y="483086"/>
                  </a:lnTo>
                  <a:lnTo>
                    <a:pt x="174291" y="520107"/>
                  </a:lnTo>
                  <a:lnTo>
                    <a:pt x="150988" y="558141"/>
                  </a:lnTo>
                  <a:lnTo>
                    <a:pt x="129167" y="597148"/>
                  </a:lnTo>
                  <a:lnTo>
                    <a:pt x="108866" y="637090"/>
                  </a:lnTo>
                  <a:lnTo>
                    <a:pt x="90126" y="677926"/>
                  </a:lnTo>
                  <a:lnTo>
                    <a:pt x="72985" y="719619"/>
                  </a:lnTo>
                  <a:lnTo>
                    <a:pt x="57482" y="762129"/>
                  </a:lnTo>
                  <a:lnTo>
                    <a:pt x="43657" y="805416"/>
                  </a:lnTo>
                  <a:lnTo>
                    <a:pt x="31548" y="849442"/>
                  </a:lnTo>
                  <a:lnTo>
                    <a:pt x="21194" y="894167"/>
                  </a:lnTo>
                  <a:lnTo>
                    <a:pt x="12635" y="939553"/>
                  </a:lnTo>
                  <a:lnTo>
                    <a:pt x="5911" y="985560"/>
                  </a:lnTo>
                  <a:lnTo>
                    <a:pt x="1059" y="1032149"/>
                  </a:lnTo>
                  <a:lnTo>
                    <a:pt x="0" y="1049132"/>
                  </a:lnTo>
                </a:path>
              </a:pathLst>
            </a:custGeom>
            <a:ln w="361727">
              <a:solidFill>
                <a:srgbClr val="68932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Titel 22">
            <a:extLst>
              <a:ext uri="{FF2B5EF4-FFF2-40B4-BE49-F238E27FC236}">
                <a16:creationId xmlns:a16="http://schemas.microsoft.com/office/drawing/2014/main" id="{8B49F86D-A5BC-80FC-FE47-E55F1315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302" y="1846296"/>
            <a:ext cx="11398157" cy="761747"/>
          </a:xfrm>
        </p:spPr>
        <p:txBody>
          <a:bodyPr/>
          <a:lstStyle/>
          <a:p>
            <a:r>
              <a:rPr lang="nl-NL" sz="4950">
                <a:solidFill>
                  <a:srgbClr val="B8BBB8"/>
                </a:solidFill>
              </a:rPr>
              <a:t>Bedrijfsvoering, financiële impact</a:t>
            </a:r>
          </a:p>
        </p:txBody>
      </p:sp>
      <p:graphicFrame>
        <p:nvGraphicFramePr>
          <p:cNvPr id="27" name="Tabel 26">
            <a:extLst>
              <a:ext uri="{FF2B5EF4-FFF2-40B4-BE49-F238E27FC236}">
                <a16:creationId xmlns:a16="http://schemas.microsoft.com/office/drawing/2014/main" id="{D0B69C81-ED2C-39ED-9D0C-37F735A6B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811612"/>
              </p:ext>
            </p:extLst>
          </p:nvPr>
        </p:nvGraphicFramePr>
        <p:xfrm>
          <a:off x="2167449" y="2829893"/>
          <a:ext cx="14418967" cy="47826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9367533">
                  <a:extLst>
                    <a:ext uri="{9D8B030D-6E8A-4147-A177-3AD203B41FA5}">
                      <a16:colId xmlns:a16="http://schemas.microsoft.com/office/drawing/2014/main" val="1964985497"/>
                    </a:ext>
                  </a:extLst>
                </a:gridCol>
                <a:gridCol w="2525717">
                  <a:extLst>
                    <a:ext uri="{9D8B030D-6E8A-4147-A177-3AD203B41FA5}">
                      <a16:colId xmlns:a16="http://schemas.microsoft.com/office/drawing/2014/main" val="560562328"/>
                    </a:ext>
                  </a:extLst>
                </a:gridCol>
                <a:gridCol w="2525717">
                  <a:extLst>
                    <a:ext uri="{9D8B030D-6E8A-4147-A177-3AD203B41FA5}">
                      <a16:colId xmlns:a16="http://schemas.microsoft.com/office/drawing/2014/main" val="1491524398"/>
                    </a:ext>
                  </a:extLst>
                </a:gridCol>
              </a:tblGrid>
              <a:tr h="6940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800" b="1" u="none" strike="noStrike">
                          <a:solidFill>
                            <a:srgbClr val="000000"/>
                          </a:solidFill>
                          <a:effectLst/>
                        </a:rPr>
                        <a:t>Som van €€ 2027</a:t>
                      </a:r>
                      <a:endParaRPr lang="nl-NL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800" b="1" u="none" strike="noStrike">
                          <a:solidFill>
                            <a:srgbClr val="000000"/>
                          </a:solidFill>
                          <a:effectLst/>
                        </a:rPr>
                        <a:t>Som van €€ 2026</a:t>
                      </a:r>
                      <a:endParaRPr lang="nl-NL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1669936250"/>
                  </a:ext>
                </a:extLst>
              </a:tr>
              <a:tr h="6459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800" b="1" u="none" strike="noStrike">
                          <a:solidFill>
                            <a:srgbClr val="000000"/>
                          </a:solidFill>
                          <a:effectLst/>
                        </a:rPr>
                        <a:t>Bedrijfsvoering</a:t>
                      </a:r>
                      <a:endParaRPr lang="nl-NL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2800" b="1" u="none" strike="noStrike">
                          <a:solidFill>
                            <a:srgbClr val="000000"/>
                          </a:solidFill>
                          <a:effectLst/>
                        </a:rPr>
                        <a:t>554.000 </a:t>
                      </a:r>
                      <a:endParaRPr lang="nl-NL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2800" b="1" u="none" strike="noStrike">
                          <a:solidFill>
                            <a:srgbClr val="000000"/>
                          </a:solidFill>
                          <a:effectLst/>
                        </a:rPr>
                        <a:t> 295.000 </a:t>
                      </a:r>
                      <a:endParaRPr lang="nl-NL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3018199199"/>
                  </a:ext>
                </a:extLst>
              </a:tr>
              <a:tr h="6459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800" b="0" u="none" strike="noStrike">
                          <a:solidFill>
                            <a:srgbClr val="000000"/>
                          </a:solidFill>
                          <a:effectLst/>
                        </a:rPr>
                        <a:t>Adviseur L&amp;O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2800" b="0" u="none" strike="noStrike">
                          <a:solidFill>
                            <a:srgbClr val="000000"/>
                          </a:solidFill>
                          <a:effectLst/>
                        </a:rPr>
                        <a:t>120.000 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2800" b="0" u="none" strike="noStrike">
                          <a:solidFill>
                            <a:srgbClr val="000000"/>
                          </a:solidFill>
                          <a:effectLst/>
                        </a:rPr>
                        <a:t> -   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1864007572"/>
                  </a:ext>
                </a:extLst>
              </a:tr>
              <a:tr h="6459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8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Bussinescontroller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2800" b="0" u="none" strike="noStrike">
                          <a:solidFill>
                            <a:srgbClr val="000000"/>
                          </a:solidFill>
                          <a:effectLst/>
                        </a:rPr>
                        <a:t>120.000 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2800" b="0" u="none" strike="noStrike">
                          <a:solidFill>
                            <a:srgbClr val="000000"/>
                          </a:solidFill>
                          <a:effectLst/>
                        </a:rPr>
                        <a:t> 60.000 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439662196"/>
                  </a:ext>
                </a:extLst>
              </a:tr>
              <a:tr h="6459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800" b="0" u="none" strike="noStrike">
                          <a:solidFill>
                            <a:srgbClr val="000000"/>
                          </a:solidFill>
                          <a:effectLst/>
                        </a:rPr>
                        <a:t>Financieel Adviseur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2800" b="0" u="none" strike="noStrike">
                          <a:solidFill>
                            <a:srgbClr val="000000"/>
                          </a:solidFill>
                          <a:effectLst/>
                        </a:rPr>
                        <a:t>80.000 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2800" b="0" u="none" strike="noStrike">
                          <a:solidFill>
                            <a:srgbClr val="000000"/>
                          </a:solidFill>
                          <a:effectLst/>
                        </a:rPr>
                        <a:t> 80.000 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560656767"/>
                  </a:ext>
                </a:extLst>
              </a:tr>
              <a:tr h="6459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800" b="0" u="none" strike="noStrike">
                          <a:solidFill>
                            <a:srgbClr val="000000"/>
                          </a:solidFill>
                          <a:effectLst/>
                        </a:rPr>
                        <a:t>Juridische zaken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2800" b="0" u="none" strike="noStrike">
                          <a:solidFill>
                            <a:srgbClr val="000000"/>
                          </a:solidFill>
                          <a:effectLst/>
                        </a:rPr>
                        <a:t>90.000 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2800" b="0" u="none" strike="noStrike">
                          <a:solidFill>
                            <a:srgbClr val="000000"/>
                          </a:solidFill>
                          <a:effectLst/>
                        </a:rPr>
                        <a:t> 75.000 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1905834926"/>
                  </a:ext>
                </a:extLst>
              </a:tr>
              <a:tr h="6459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800" b="0" u="none" strike="noStrike">
                          <a:solidFill>
                            <a:srgbClr val="000000"/>
                          </a:solidFill>
                          <a:effectLst/>
                        </a:rPr>
                        <a:t>Strategisch communicatie adviseur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2800" b="0" u="none" strike="noStrike">
                          <a:solidFill>
                            <a:srgbClr val="000000"/>
                          </a:solidFill>
                          <a:effectLst/>
                        </a:rPr>
                        <a:t>144.000 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2800" b="0" u="none" strike="noStrike">
                          <a:solidFill>
                            <a:srgbClr val="000000"/>
                          </a:solidFill>
                          <a:effectLst/>
                        </a:rPr>
                        <a:t> 80.000 </a:t>
                      </a:r>
                      <a:endParaRPr lang="nl-NL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4033525509"/>
                  </a:ext>
                </a:extLst>
              </a:tr>
            </a:tbl>
          </a:graphicData>
        </a:graphic>
      </p:graphicFrame>
      <p:sp>
        <p:nvSpPr>
          <p:cNvPr id="2" name="Rechthoek 1">
            <a:extLst>
              <a:ext uri="{FF2B5EF4-FFF2-40B4-BE49-F238E27FC236}">
                <a16:creationId xmlns:a16="http://schemas.microsoft.com/office/drawing/2014/main" id="{089674A7-18B3-5ACE-6F6F-1BEEE3468426}"/>
              </a:ext>
            </a:extLst>
          </p:cNvPr>
          <p:cNvSpPr/>
          <p:nvPr/>
        </p:nvSpPr>
        <p:spPr>
          <a:xfrm>
            <a:off x="1397857" y="9149111"/>
            <a:ext cx="3283871" cy="1471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85255"/>
              <a:ext cx="20104099" cy="8523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700135" cy="5018405"/>
            </a:xfrm>
            <a:custGeom>
              <a:avLst/>
              <a:gdLst/>
              <a:ahLst/>
              <a:cxnLst/>
              <a:rect l="l" t="t" r="r" b="b"/>
              <a:pathLst>
                <a:path w="8700135" h="5018405">
                  <a:moveTo>
                    <a:pt x="8700059" y="0"/>
                  </a:moveTo>
                  <a:lnTo>
                    <a:pt x="0" y="0"/>
                  </a:lnTo>
                  <a:lnTo>
                    <a:pt x="0" y="5017792"/>
                  </a:lnTo>
                  <a:lnTo>
                    <a:pt x="5367438" y="5017792"/>
                  </a:lnTo>
                  <a:lnTo>
                    <a:pt x="5415793" y="5017449"/>
                  </a:lnTo>
                  <a:lnTo>
                    <a:pt x="5463981" y="5016421"/>
                  </a:lnTo>
                  <a:lnTo>
                    <a:pt x="5512000" y="5014713"/>
                  </a:lnTo>
                  <a:lnTo>
                    <a:pt x="5559844" y="5012331"/>
                  </a:lnTo>
                  <a:lnTo>
                    <a:pt x="5607508" y="5009278"/>
                  </a:lnTo>
                  <a:lnTo>
                    <a:pt x="5654989" y="5005560"/>
                  </a:lnTo>
                  <a:lnTo>
                    <a:pt x="5702281" y="5001180"/>
                  </a:lnTo>
                  <a:lnTo>
                    <a:pt x="5749379" y="4996144"/>
                  </a:lnTo>
                  <a:lnTo>
                    <a:pt x="5796280" y="4990456"/>
                  </a:lnTo>
                  <a:lnTo>
                    <a:pt x="5842978" y="4984121"/>
                  </a:lnTo>
                  <a:lnTo>
                    <a:pt x="5889468" y="4977144"/>
                  </a:lnTo>
                  <a:lnTo>
                    <a:pt x="5935747" y="4969529"/>
                  </a:lnTo>
                  <a:lnTo>
                    <a:pt x="5981810" y="4961280"/>
                  </a:lnTo>
                  <a:lnTo>
                    <a:pt x="6027651" y="4952403"/>
                  </a:lnTo>
                  <a:lnTo>
                    <a:pt x="6073267" y="4942901"/>
                  </a:lnTo>
                  <a:lnTo>
                    <a:pt x="6118652" y="4932780"/>
                  </a:lnTo>
                  <a:lnTo>
                    <a:pt x="6163802" y="4922045"/>
                  </a:lnTo>
                  <a:lnTo>
                    <a:pt x="6208713" y="4910699"/>
                  </a:lnTo>
                  <a:lnTo>
                    <a:pt x="6253379" y="4898748"/>
                  </a:lnTo>
                  <a:lnTo>
                    <a:pt x="6297797" y="4886196"/>
                  </a:lnTo>
                  <a:lnTo>
                    <a:pt x="6341961" y="4873048"/>
                  </a:lnTo>
                  <a:lnTo>
                    <a:pt x="6385867" y="4859308"/>
                  </a:lnTo>
                  <a:lnTo>
                    <a:pt x="6429510" y="4844982"/>
                  </a:lnTo>
                  <a:lnTo>
                    <a:pt x="6472886" y="4830072"/>
                  </a:lnTo>
                  <a:lnTo>
                    <a:pt x="6515989" y="4814586"/>
                  </a:lnTo>
                  <a:lnTo>
                    <a:pt x="6558816" y="4798526"/>
                  </a:lnTo>
                  <a:lnTo>
                    <a:pt x="6601362" y="4781897"/>
                  </a:lnTo>
                  <a:lnTo>
                    <a:pt x="6643622" y="4764705"/>
                  </a:lnTo>
                  <a:lnTo>
                    <a:pt x="6685591" y="4746954"/>
                  </a:lnTo>
                  <a:lnTo>
                    <a:pt x="6727265" y="4728648"/>
                  </a:lnTo>
                  <a:lnTo>
                    <a:pt x="6768639" y="4709792"/>
                  </a:lnTo>
                  <a:lnTo>
                    <a:pt x="6809709" y="4690391"/>
                  </a:lnTo>
                  <a:lnTo>
                    <a:pt x="6850469" y="4670450"/>
                  </a:lnTo>
                  <a:lnTo>
                    <a:pt x="6890916" y="4649972"/>
                  </a:lnTo>
                  <a:lnTo>
                    <a:pt x="6931045" y="4628963"/>
                  </a:lnTo>
                  <a:lnTo>
                    <a:pt x="6970850" y="4607427"/>
                  </a:lnTo>
                  <a:lnTo>
                    <a:pt x="7010328" y="4585369"/>
                  </a:lnTo>
                  <a:lnTo>
                    <a:pt x="7049474" y="4562793"/>
                  </a:lnTo>
                  <a:lnTo>
                    <a:pt x="7088283" y="4539705"/>
                  </a:lnTo>
                  <a:lnTo>
                    <a:pt x="7126750" y="4516108"/>
                  </a:lnTo>
                  <a:lnTo>
                    <a:pt x="7164871" y="4492008"/>
                  </a:lnTo>
                  <a:lnTo>
                    <a:pt x="7202641" y="4467409"/>
                  </a:lnTo>
                  <a:lnTo>
                    <a:pt x="7240056" y="4442315"/>
                  </a:lnTo>
                  <a:lnTo>
                    <a:pt x="7277111" y="4416732"/>
                  </a:lnTo>
                  <a:lnTo>
                    <a:pt x="7313802" y="4390663"/>
                  </a:lnTo>
                  <a:lnTo>
                    <a:pt x="7350123" y="4364115"/>
                  </a:lnTo>
                  <a:lnTo>
                    <a:pt x="7386070" y="4337090"/>
                  </a:lnTo>
                  <a:lnTo>
                    <a:pt x="7421638" y="4309594"/>
                  </a:lnTo>
                  <a:lnTo>
                    <a:pt x="7456824" y="4281632"/>
                  </a:lnTo>
                  <a:lnTo>
                    <a:pt x="7491621" y="4253207"/>
                  </a:lnTo>
                  <a:lnTo>
                    <a:pt x="7526026" y="4224326"/>
                  </a:lnTo>
                  <a:lnTo>
                    <a:pt x="7560034" y="4194992"/>
                  </a:lnTo>
                  <a:lnTo>
                    <a:pt x="7593640" y="4165209"/>
                  </a:lnTo>
                  <a:lnTo>
                    <a:pt x="7626840" y="4134984"/>
                  </a:lnTo>
                  <a:lnTo>
                    <a:pt x="7659629" y="4104319"/>
                  </a:lnTo>
                  <a:lnTo>
                    <a:pt x="7692002" y="4073221"/>
                  </a:lnTo>
                  <a:lnTo>
                    <a:pt x="7723955" y="4041692"/>
                  </a:lnTo>
                  <a:lnTo>
                    <a:pt x="7755484" y="4009739"/>
                  </a:lnTo>
                  <a:lnTo>
                    <a:pt x="7786582" y="3977366"/>
                  </a:lnTo>
                  <a:lnTo>
                    <a:pt x="7817247" y="3944577"/>
                  </a:lnTo>
                  <a:lnTo>
                    <a:pt x="7847473" y="3911378"/>
                  </a:lnTo>
                  <a:lnTo>
                    <a:pt x="7877255" y="3877771"/>
                  </a:lnTo>
                  <a:lnTo>
                    <a:pt x="7906589" y="3843763"/>
                  </a:lnTo>
                  <a:lnTo>
                    <a:pt x="7935471" y="3809358"/>
                  </a:lnTo>
                  <a:lnTo>
                    <a:pt x="7963895" y="3774561"/>
                  </a:lnTo>
                  <a:lnTo>
                    <a:pt x="7991858" y="3739376"/>
                  </a:lnTo>
                  <a:lnTo>
                    <a:pt x="8019354" y="3703807"/>
                  </a:lnTo>
                  <a:lnTo>
                    <a:pt x="8046378" y="3667860"/>
                  </a:lnTo>
                  <a:lnTo>
                    <a:pt x="8072927" y="3631539"/>
                  </a:lnTo>
                  <a:lnTo>
                    <a:pt x="8098996" y="3594849"/>
                  </a:lnTo>
                  <a:lnTo>
                    <a:pt x="8124579" y="3557794"/>
                  </a:lnTo>
                  <a:lnTo>
                    <a:pt x="8149673" y="3520379"/>
                  </a:lnTo>
                  <a:lnTo>
                    <a:pt x="8174272" y="3482609"/>
                  </a:lnTo>
                  <a:lnTo>
                    <a:pt x="8198373" y="3444488"/>
                  </a:lnTo>
                  <a:lnTo>
                    <a:pt x="8221969" y="3406020"/>
                  </a:lnTo>
                  <a:lnTo>
                    <a:pt x="8245058" y="3367212"/>
                  </a:lnTo>
                  <a:lnTo>
                    <a:pt x="8267633" y="3328066"/>
                  </a:lnTo>
                  <a:lnTo>
                    <a:pt x="8289692" y="3288588"/>
                  </a:lnTo>
                  <a:lnTo>
                    <a:pt x="8311228" y="3248782"/>
                  </a:lnTo>
                  <a:lnTo>
                    <a:pt x="8332237" y="3208654"/>
                  </a:lnTo>
                  <a:lnTo>
                    <a:pt x="8352715" y="3168207"/>
                  </a:lnTo>
                  <a:lnTo>
                    <a:pt x="8372656" y="3127446"/>
                  </a:lnTo>
                  <a:lnTo>
                    <a:pt x="8392058" y="3086376"/>
                  </a:lnTo>
                  <a:lnTo>
                    <a:pt x="8410913" y="3045002"/>
                  </a:lnTo>
                  <a:lnTo>
                    <a:pt x="8429219" y="3003328"/>
                  </a:lnTo>
                  <a:lnTo>
                    <a:pt x="8446971" y="2961359"/>
                  </a:lnTo>
                  <a:lnTo>
                    <a:pt x="8464163" y="2919099"/>
                  </a:lnTo>
                  <a:lnTo>
                    <a:pt x="8480791" y="2876553"/>
                  </a:lnTo>
                  <a:lnTo>
                    <a:pt x="8496851" y="2833726"/>
                  </a:lnTo>
                  <a:lnTo>
                    <a:pt x="8512338" y="2790623"/>
                  </a:lnTo>
                  <a:lnTo>
                    <a:pt x="8527247" y="2747247"/>
                  </a:lnTo>
                  <a:lnTo>
                    <a:pt x="8541574" y="2703604"/>
                  </a:lnTo>
                  <a:lnTo>
                    <a:pt x="8555314" y="2659698"/>
                  </a:lnTo>
                  <a:lnTo>
                    <a:pt x="8568462" y="2615534"/>
                  </a:lnTo>
                  <a:lnTo>
                    <a:pt x="8581014" y="2571116"/>
                  </a:lnTo>
                  <a:lnTo>
                    <a:pt x="8592966" y="2526449"/>
                  </a:lnTo>
                  <a:lnTo>
                    <a:pt x="8604311" y="2481539"/>
                  </a:lnTo>
                  <a:lnTo>
                    <a:pt x="8615047" y="2436388"/>
                  </a:lnTo>
                  <a:lnTo>
                    <a:pt x="8625168" y="2391003"/>
                  </a:lnTo>
                  <a:lnTo>
                    <a:pt x="8634669" y="2345387"/>
                  </a:lnTo>
                  <a:lnTo>
                    <a:pt x="8643546" y="2299546"/>
                  </a:lnTo>
                  <a:lnTo>
                    <a:pt x="8651795" y="2253483"/>
                  </a:lnTo>
                  <a:lnTo>
                    <a:pt x="8659411" y="2207204"/>
                  </a:lnTo>
                  <a:lnTo>
                    <a:pt x="8666388" y="2160713"/>
                  </a:lnTo>
                  <a:lnTo>
                    <a:pt x="8672723" y="2114015"/>
                  </a:lnTo>
                  <a:lnTo>
                    <a:pt x="8678411" y="2067114"/>
                  </a:lnTo>
                  <a:lnTo>
                    <a:pt x="8683447" y="2020015"/>
                  </a:lnTo>
                  <a:lnTo>
                    <a:pt x="8687826" y="1972723"/>
                  </a:lnTo>
                  <a:lnTo>
                    <a:pt x="8691545" y="1925243"/>
                  </a:lnTo>
                  <a:lnTo>
                    <a:pt x="8694598" y="1877578"/>
                  </a:lnTo>
                  <a:lnTo>
                    <a:pt x="8696980" y="1829734"/>
                  </a:lnTo>
                  <a:lnTo>
                    <a:pt x="8698688" y="1781715"/>
                  </a:lnTo>
                  <a:lnTo>
                    <a:pt x="8699716" y="1733526"/>
                  </a:lnTo>
                  <a:lnTo>
                    <a:pt x="8700059" y="1685171"/>
                  </a:lnTo>
                  <a:lnTo>
                    <a:pt x="8700059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857662" y="1195494"/>
            <a:ext cx="6872306" cy="1050929"/>
          </a:xfrm>
          <a:prstGeom prst="rect">
            <a:avLst/>
          </a:prstGeom>
        </p:spPr>
        <p:txBody>
          <a:bodyPr vert="horz" wrap="square" lIns="0" tIns="100965" rIns="0" bIns="0" rtlCol="0" anchor="t">
            <a:spAutoFit/>
          </a:bodyPr>
          <a:lstStyle/>
          <a:p>
            <a:pPr marL="12700" marR="8890">
              <a:lnSpc>
                <a:spcPts val="7420"/>
              </a:lnSpc>
              <a:spcBef>
                <a:spcPts val="795"/>
              </a:spcBef>
            </a:pPr>
            <a:r>
              <a:rPr lang="nl-NL" sz="6650" spc="-200">
                <a:solidFill>
                  <a:srgbClr val="FFFFFF"/>
                </a:solidFill>
              </a:rPr>
              <a:t>Tijdspad Organisatie</a:t>
            </a:r>
            <a:endParaRPr sz="6650"/>
          </a:p>
        </p:txBody>
      </p:sp>
      <p:grpSp>
        <p:nvGrpSpPr>
          <p:cNvPr id="6" name="object 6"/>
          <p:cNvGrpSpPr/>
          <p:nvPr/>
        </p:nvGrpSpPr>
        <p:grpSpPr>
          <a:xfrm>
            <a:off x="0" y="52587"/>
            <a:ext cx="20104100" cy="11308715"/>
            <a:chOff x="0" y="0"/>
            <a:chExt cx="20104100" cy="11308715"/>
          </a:xfrm>
        </p:grpSpPr>
        <p:sp>
          <p:nvSpPr>
            <p:cNvPr id="7" name="object 7"/>
            <p:cNvSpPr/>
            <p:nvPr/>
          </p:nvSpPr>
          <p:spPr>
            <a:xfrm>
              <a:off x="7058342" y="5"/>
              <a:ext cx="2135505" cy="1298575"/>
            </a:xfrm>
            <a:custGeom>
              <a:avLst/>
              <a:gdLst/>
              <a:ahLst/>
              <a:cxnLst/>
              <a:rect l="l" t="t" r="r" b="b"/>
              <a:pathLst>
                <a:path w="2135504" h="1298575">
                  <a:moveTo>
                    <a:pt x="705053" y="1237297"/>
                  </a:moveTo>
                  <a:lnTo>
                    <a:pt x="141097" y="764082"/>
                  </a:lnTo>
                  <a:lnTo>
                    <a:pt x="160388" y="796480"/>
                  </a:lnTo>
                  <a:lnTo>
                    <a:pt x="181622" y="829017"/>
                  </a:lnTo>
                  <a:lnTo>
                    <a:pt x="633730" y="1208379"/>
                  </a:lnTo>
                  <a:lnTo>
                    <a:pt x="662381" y="1220851"/>
                  </a:lnTo>
                  <a:lnTo>
                    <a:pt x="704519" y="1237119"/>
                  </a:lnTo>
                  <a:lnTo>
                    <a:pt x="705053" y="1237297"/>
                  </a:lnTo>
                  <a:close/>
                </a:path>
                <a:path w="2135504" h="1298575">
                  <a:moveTo>
                    <a:pt x="970813" y="1296111"/>
                  </a:moveTo>
                  <a:lnTo>
                    <a:pt x="36283" y="511949"/>
                  </a:lnTo>
                  <a:lnTo>
                    <a:pt x="47942" y="552069"/>
                  </a:lnTo>
                  <a:lnTo>
                    <a:pt x="48221" y="552894"/>
                  </a:lnTo>
                  <a:lnTo>
                    <a:pt x="928408" y="1291463"/>
                  </a:lnTo>
                  <a:lnTo>
                    <a:pt x="970813" y="1296111"/>
                  </a:lnTo>
                  <a:close/>
                </a:path>
                <a:path w="2135504" h="1298575">
                  <a:moveTo>
                    <a:pt x="1166355" y="1296009"/>
                  </a:moveTo>
                  <a:lnTo>
                    <a:pt x="2730" y="319620"/>
                  </a:lnTo>
                  <a:lnTo>
                    <a:pt x="3162" y="326136"/>
                  </a:lnTo>
                  <a:lnTo>
                    <a:pt x="6159" y="353415"/>
                  </a:lnTo>
                  <a:lnTo>
                    <a:pt x="1132344" y="1298397"/>
                  </a:lnTo>
                  <a:lnTo>
                    <a:pt x="1162837" y="1296403"/>
                  </a:lnTo>
                  <a:lnTo>
                    <a:pt x="1166355" y="1296009"/>
                  </a:lnTo>
                  <a:close/>
                </a:path>
                <a:path w="2135504" h="1298575">
                  <a:moveTo>
                    <a:pt x="1328966" y="1268272"/>
                  </a:moveTo>
                  <a:lnTo>
                    <a:pt x="1955" y="154774"/>
                  </a:lnTo>
                  <a:lnTo>
                    <a:pt x="0" y="184073"/>
                  </a:lnTo>
                  <a:lnTo>
                    <a:pt x="1300429" y="1275257"/>
                  </a:lnTo>
                  <a:lnTo>
                    <a:pt x="1328966" y="1268272"/>
                  </a:lnTo>
                  <a:close/>
                </a:path>
                <a:path w="2135504" h="1298575">
                  <a:moveTo>
                    <a:pt x="1469936" y="1222375"/>
                  </a:moveTo>
                  <a:lnTo>
                    <a:pt x="22580" y="7912"/>
                  </a:lnTo>
                  <a:lnTo>
                    <a:pt x="17322" y="34429"/>
                  </a:lnTo>
                  <a:lnTo>
                    <a:pt x="1444688" y="1232115"/>
                  </a:lnTo>
                  <a:lnTo>
                    <a:pt x="1469936" y="1222375"/>
                  </a:lnTo>
                  <a:close/>
                </a:path>
                <a:path w="2135504" h="1298575">
                  <a:moveTo>
                    <a:pt x="1594116" y="1162392"/>
                  </a:moveTo>
                  <a:lnTo>
                    <a:pt x="208826" y="0"/>
                  </a:lnTo>
                  <a:lnTo>
                    <a:pt x="171958" y="0"/>
                  </a:lnTo>
                  <a:lnTo>
                    <a:pt x="1571688" y="1174508"/>
                  </a:lnTo>
                  <a:lnTo>
                    <a:pt x="1594116" y="1162392"/>
                  </a:lnTo>
                  <a:close/>
                </a:path>
                <a:path w="2135504" h="1298575">
                  <a:moveTo>
                    <a:pt x="1704301" y="1090676"/>
                  </a:moveTo>
                  <a:lnTo>
                    <a:pt x="404482" y="0"/>
                  </a:lnTo>
                  <a:lnTo>
                    <a:pt x="367626" y="0"/>
                  </a:lnTo>
                  <a:lnTo>
                    <a:pt x="1684388" y="1104900"/>
                  </a:lnTo>
                  <a:lnTo>
                    <a:pt x="1704301" y="1090676"/>
                  </a:lnTo>
                  <a:close/>
                </a:path>
                <a:path w="2135504" h="1298575">
                  <a:moveTo>
                    <a:pt x="1802130" y="1008583"/>
                  </a:moveTo>
                  <a:lnTo>
                    <a:pt x="600151" y="0"/>
                  </a:lnTo>
                  <a:lnTo>
                    <a:pt x="563295" y="0"/>
                  </a:lnTo>
                  <a:lnTo>
                    <a:pt x="1784553" y="1024763"/>
                  </a:lnTo>
                  <a:lnTo>
                    <a:pt x="1802130" y="1008583"/>
                  </a:lnTo>
                  <a:close/>
                </a:path>
                <a:path w="2135504" h="1298575">
                  <a:moveTo>
                    <a:pt x="1888413" y="916813"/>
                  </a:moveTo>
                  <a:lnTo>
                    <a:pt x="795807" y="0"/>
                  </a:lnTo>
                  <a:lnTo>
                    <a:pt x="758952" y="0"/>
                  </a:lnTo>
                  <a:lnTo>
                    <a:pt x="1873097" y="934885"/>
                  </a:lnTo>
                  <a:lnTo>
                    <a:pt x="1888413" y="916813"/>
                  </a:lnTo>
                  <a:close/>
                </a:path>
                <a:path w="2135504" h="1298575">
                  <a:moveTo>
                    <a:pt x="1963420" y="815568"/>
                  </a:moveTo>
                  <a:lnTo>
                    <a:pt x="991463" y="0"/>
                  </a:lnTo>
                  <a:lnTo>
                    <a:pt x="954608" y="0"/>
                  </a:lnTo>
                  <a:lnTo>
                    <a:pt x="1950313" y="835494"/>
                  </a:lnTo>
                  <a:lnTo>
                    <a:pt x="1951532" y="833780"/>
                  </a:lnTo>
                  <a:lnTo>
                    <a:pt x="1963420" y="815568"/>
                  </a:lnTo>
                  <a:close/>
                </a:path>
                <a:path w="2135504" h="1298575">
                  <a:moveTo>
                    <a:pt x="2026856" y="704621"/>
                  </a:moveTo>
                  <a:lnTo>
                    <a:pt x="1187119" y="0"/>
                  </a:lnTo>
                  <a:lnTo>
                    <a:pt x="1150264" y="0"/>
                  </a:lnTo>
                  <a:lnTo>
                    <a:pt x="2015883" y="726338"/>
                  </a:lnTo>
                  <a:lnTo>
                    <a:pt x="2019960" y="718769"/>
                  </a:lnTo>
                  <a:lnTo>
                    <a:pt x="2026856" y="704621"/>
                  </a:lnTo>
                  <a:close/>
                </a:path>
                <a:path w="2135504" h="1298575">
                  <a:moveTo>
                    <a:pt x="2077821" y="583196"/>
                  </a:moveTo>
                  <a:lnTo>
                    <a:pt x="1382788" y="0"/>
                  </a:lnTo>
                  <a:lnTo>
                    <a:pt x="1345933" y="0"/>
                  </a:lnTo>
                  <a:lnTo>
                    <a:pt x="2069236" y="606920"/>
                  </a:lnTo>
                  <a:lnTo>
                    <a:pt x="2073821" y="595045"/>
                  </a:lnTo>
                  <a:lnTo>
                    <a:pt x="2077821" y="583196"/>
                  </a:lnTo>
                  <a:close/>
                </a:path>
                <a:path w="2135504" h="1298575">
                  <a:moveTo>
                    <a:pt x="2114677" y="449948"/>
                  </a:moveTo>
                  <a:lnTo>
                    <a:pt x="1578457" y="0"/>
                  </a:lnTo>
                  <a:lnTo>
                    <a:pt x="1541589" y="0"/>
                  </a:lnTo>
                  <a:lnTo>
                    <a:pt x="2108924" y="476046"/>
                  </a:lnTo>
                  <a:lnTo>
                    <a:pt x="2111921" y="463778"/>
                  </a:lnTo>
                  <a:lnTo>
                    <a:pt x="2114677" y="449948"/>
                  </a:lnTo>
                  <a:close/>
                </a:path>
                <a:path w="2135504" h="1298575">
                  <a:moveTo>
                    <a:pt x="2134654" y="302526"/>
                  </a:moveTo>
                  <a:lnTo>
                    <a:pt x="1774113" y="0"/>
                  </a:lnTo>
                  <a:lnTo>
                    <a:pt x="1737258" y="0"/>
                  </a:lnTo>
                  <a:lnTo>
                    <a:pt x="2132507" y="331647"/>
                  </a:lnTo>
                  <a:lnTo>
                    <a:pt x="2133104" y="326136"/>
                  </a:lnTo>
                  <a:lnTo>
                    <a:pt x="2134654" y="302526"/>
                  </a:lnTo>
                  <a:close/>
                </a:path>
                <a:path w="2135504" h="1298575">
                  <a:moveTo>
                    <a:pt x="2135276" y="169799"/>
                  </a:moveTo>
                  <a:lnTo>
                    <a:pt x="2133155" y="137083"/>
                  </a:lnTo>
                  <a:lnTo>
                    <a:pt x="1969782" y="0"/>
                  </a:lnTo>
                  <a:lnTo>
                    <a:pt x="1932927" y="0"/>
                  </a:lnTo>
                  <a:lnTo>
                    <a:pt x="2135276" y="169799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711528" y="7978811"/>
              <a:ext cx="2675890" cy="3329940"/>
            </a:xfrm>
            <a:custGeom>
              <a:avLst/>
              <a:gdLst/>
              <a:ahLst/>
              <a:cxnLst/>
              <a:rect l="l" t="t" r="r" b="b"/>
              <a:pathLst>
                <a:path w="2675890" h="3329940">
                  <a:moveTo>
                    <a:pt x="1337938" y="0"/>
                  </a:moveTo>
                  <a:lnTo>
                    <a:pt x="1289950" y="844"/>
                  </a:lnTo>
                  <a:lnTo>
                    <a:pt x="1242388" y="3359"/>
                  </a:lnTo>
                  <a:lnTo>
                    <a:pt x="1195279" y="7516"/>
                  </a:lnTo>
                  <a:lnTo>
                    <a:pt x="1148652" y="13286"/>
                  </a:lnTo>
                  <a:lnTo>
                    <a:pt x="1102534" y="20642"/>
                  </a:lnTo>
                  <a:lnTo>
                    <a:pt x="1056955" y="29554"/>
                  </a:lnTo>
                  <a:lnTo>
                    <a:pt x="1011942" y="39996"/>
                  </a:lnTo>
                  <a:lnTo>
                    <a:pt x="967524" y="51938"/>
                  </a:lnTo>
                  <a:lnTo>
                    <a:pt x="923729" y="65352"/>
                  </a:lnTo>
                  <a:lnTo>
                    <a:pt x="880585" y="80210"/>
                  </a:lnTo>
                  <a:lnTo>
                    <a:pt x="838121" y="96483"/>
                  </a:lnTo>
                  <a:lnTo>
                    <a:pt x="796365" y="114144"/>
                  </a:lnTo>
                  <a:lnTo>
                    <a:pt x="755346" y="133163"/>
                  </a:lnTo>
                  <a:lnTo>
                    <a:pt x="715091" y="153513"/>
                  </a:lnTo>
                  <a:lnTo>
                    <a:pt x="675629" y="175166"/>
                  </a:lnTo>
                  <a:lnTo>
                    <a:pt x="636988" y="198092"/>
                  </a:lnTo>
                  <a:lnTo>
                    <a:pt x="599197" y="222265"/>
                  </a:lnTo>
                  <a:lnTo>
                    <a:pt x="562283" y="247654"/>
                  </a:lnTo>
                  <a:lnTo>
                    <a:pt x="526276" y="274233"/>
                  </a:lnTo>
                  <a:lnTo>
                    <a:pt x="491203" y="301973"/>
                  </a:lnTo>
                  <a:lnTo>
                    <a:pt x="457093" y="330845"/>
                  </a:lnTo>
                  <a:lnTo>
                    <a:pt x="423974" y="360821"/>
                  </a:lnTo>
                  <a:lnTo>
                    <a:pt x="391874" y="391874"/>
                  </a:lnTo>
                  <a:lnTo>
                    <a:pt x="360821" y="423974"/>
                  </a:lnTo>
                  <a:lnTo>
                    <a:pt x="330845" y="457093"/>
                  </a:lnTo>
                  <a:lnTo>
                    <a:pt x="301973" y="491203"/>
                  </a:lnTo>
                  <a:lnTo>
                    <a:pt x="274233" y="526276"/>
                  </a:lnTo>
                  <a:lnTo>
                    <a:pt x="247654" y="562283"/>
                  </a:lnTo>
                  <a:lnTo>
                    <a:pt x="222265" y="599197"/>
                  </a:lnTo>
                  <a:lnTo>
                    <a:pt x="198092" y="636988"/>
                  </a:lnTo>
                  <a:lnTo>
                    <a:pt x="175166" y="675629"/>
                  </a:lnTo>
                  <a:lnTo>
                    <a:pt x="153513" y="715091"/>
                  </a:lnTo>
                  <a:lnTo>
                    <a:pt x="133163" y="755346"/>
                  </a:lnTo>
                  <a:lnTo>
                    <a:pt x="114144" y="796365"/>
                  </a:lnTo>
                  <a:lnTo>
                    <a:pt x="96483" y="838121"/>
                  </a:lnTo>
                  <a:lnTo>
                    <a:pt x="80210" y="880585"/>
                  </a:lnTo>
                  <a:lnTo>
                    <a:pt x="65352" y="923729"/>
                  </a:lnTo>
                  <a:lnTo>
                    <a:pt x="51938" y="967524"/>
                  </a:lnTo>
                  <a:lnTo>
                    <a:pt x="39996" y="1011942"/>
                  </a:lnTo>
                  <a:lnTo>
                    <a:pt x="29554" y="1056955"/>
                  </a:lnTo>
                  <a:lnTo>
                    <a:pt x="20642" y="1102534"/>
                  </a:lnTo>
                  <a:lnTo>
                    <a:pt x="13286" y="1148652"/>
                  </a:lnTo>
                  <a:lnTo>
                    <a:pt x="7516" y="1195279"/>
                  </a:lnTo>
                  <a:lnTo>
                    <a:pt x="3359" y="1242388"/>
                  </a:lnTo>
                  <a:lnTo>
                    <a:pt x="844" y="1289950"/>
                  </a:lnTo>
                  <a:lnTo>
                    <a:pt x="0" y="1337938"/>
                  </a:lnTo>
                  <a:lnTo>
                    <a:pt x="0" y="3329744"/>
                  </a:lnTo>
                  <a:lnTo>
                    <a:pt x="2675866" y="3329744"/>
                  </a:lnTo>
                  <a:lnTo>
                    <a:pt x="2675866" y="1337938"/>
                  </a:lnTo>
                  <a:lnTo>
                    <a:pt x="2675021" y="1289950"/>
                  </a:lnTo>
                  <a:lnTo>
                    <a:pt x="2672506" y="1242388"/>
                  </a:lnTo>
                  <a:lnTo>
                    <a:pt x="2668350" y="1195279"/>
                  </a:lnTo>
                  <a:lnTo>
                    <a:pt x="2662579" y="1148652"/>
                  </a:lnTo>
                  <a:lnTo>
                    <a:pt x="2655224" y="1102534"/>
                  </a:lnTo>
                  <a:lnTo>
                    <a:pt x="2646311" y="1056955"/>
                  </a:lnTo>
                  <a:lnTo>
                    <a:pt x="2635870" y="1011942"/>
                  </a:lnTo>
                  <a:lnTo>
                    <a:pt x="2623928" y="967524"/>
                  </a:lnTo>
                  <a:lnTo>
                    <a:pt x="2610514" y="923729"/>
                  </a:lnTo>
                  <a:lnTo>
                    <a:pt x="2595657" y="880585"/>
                  </a:lnTo>
                  <a:lnTo>
                    <a:pt x="2579384" y="838121"/>
                  </a:lnTo>
                  <a:lnTo>
                    <a:pt x="2561723" y="796365"/>
                  </a:lnTo>
                  <a:lnTo>
                    <a:pt x="2542704" y="755346"/>
                  </a:lnTo>
                  <a:lnTo>
                    <a:pt x="2522354" y="715091"/>
                  </a:lnTo>
                  <a:lnTo>
                    <a:pt x="2500702" y="675629"/>
                  </a:lnTo>
                  <a:lnTo>
                    <a:pt x="2477776" y="636988"/>
                  </a:lnTo>
                  <a:lnTo>
                    <a:pt x="2453604" y="599197"/>
                  </a:lnTo>
                  <a:lnTo>
                    <a:pt x="2428214" y="562283"/>
                  </a:lnTo>
                  <a:lnTo>
                    <a:pt x="2401636" y="526276"/>
                  </a:lnTo>
                  <a:lnTo>
                    <a:pt x="2373897" y="491203"/>
                  </a:lnTo>
                  <a:lnTo>
                    <a:pt x="2345025" y="457093"/>
                  </a:lnTo>
                  <a:lnTo>
                    <a:pt x="2315049" y="423974"/>
                  </a:lnTo>
                  <a:lnTo>
                    <a:pt x="2283997" y="391874"/>
                  </a:lnTo>
                  <a:lnTo>
                    <a:pt x="2251897" y="360821"/>
                  </a:lnTo>
                  <a:lnTo>
                    <a:pt x="2218778" y="330845"/>
                  </a:lnTo>
                  <a:lnTo>
                    <a:pt x="2184668" y="301973"/>
                  </a:lnTo>
                  <a:lnTo>
                    <a:pt x="2149596" y="274233"/>
                  </a:lnTo>
                  <a:lnTo>
                    <a:pt x="2113589" y="247654"/>
                  </a:lnTo>
                  <a:lnTo>
                    <a:pt x="2076676" y="222265"/>
                  </a:lnTo>
                  <a:lnTo>
                    <a:pt x="2038885" y="198092"/>
                  </a:lnTo>
                  <a:lnTo>
                    <a:pt x="2000244" y="175166"/>
                  </a:lnTo>
                  <a:lnTo>
                    <a:pt x="1960782" y="153513"/>
                  </a:lnTo>
                  <a:lnTo>
                    <a:pt x="1920528" y="133163"/>
                  </a:lnTo>
                  <a:lnTo>
                    <a:pt x="1879508" y="114144"/>
                  </a:lnTo>
                  <a:lnTo>
                    <a:pt x="1837753" y="96483"/>
                  </a:lnTo>
                  <a:lnTo>
                    <a:pt x="1795289" y="80210"/>
                  </a:lnTo>
                  <a:lnTo>
                    <a:pt x="1752146" y="65352"/>
                  </a:lnTo>
                  <a:lnTo>
                    <a:pt x="1708351" y="51938"/>
                  </a:lnTo>
                  <a:lnTo>
                    <a:pt x="1663933" y="39996"/>
                  </a:lnTo>
                  <a:lnTo>
                    <a:pt x="1618921" y="29554"/>
                  </a:lnTo>
                  <a:lnTo>
                    <a:pt x="1573341" y="20642"/>
                  </a:lnTo>
                  <a:lnTo>
                    <a:pt x="1527224" y="13286"/>
                  </a:lnTo>
                  <a:lnTo>
                    <a:pt x="1480596" y="7516"/>
                  </a:lnTo>
                  <a:lnTo>
                    <a:pt x="1433487" y="3359"/>
                  </a:lnTo>
                  <a:lnTo>
                    <a:pt x="1385925" y="844"/>
                  </a:lnTo>
                  <a:lnTo>
                    <a:pt x="1337938" y="0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50683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01366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52050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E200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402733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753416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068034" y="591605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063" y="314126"/>
                  </a:moveTo>
                  <a:lnTo>
                    <a:pt x="206706" y="306119"/>
                  </a:lnTo>
                  <a:lnTo>
                    <a:pt x="249821" y="283821"/>
                  </a:lnTo>
                  <a:lnTo>
                    <a:pt x="283821" y="249821"/>
                  </a:lnTo>
                  <a:lnTo>
                    <a:pt x="306119" y="206706"/>
                  </a:lnTo>
                  <a:lnTo>
                    <a:pt x="314126" y="157063"/>
                  </a:lnTo>
                  <a:lnTo>
                    <a:pt x="306119" y="107420"/>
                  </a:lnTo>
                  <a:lnTo>
                    <a:pt x="283821" y="64304"/>
                  </a:lnTo>
                  <a:lnTo>
                    <a:pt x="249821" y="30304"/>
                  </a:lnTo>
                  <a:lnTo>
                    <a:pt x="206706" y="8007"/>
                  </a:lnTo>
                  <a:lnTo>
                    <a:pt x="157063" y="0"/>
                  </a:ln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4"/>
                  </a:lnTo>
                  <a:lnTo>
                    <a:pt x="8007" y="107420"/>
                  </a:lnTo>
                  <a:lnTo>
                    <a:pt x="0" y="157063"/>
                  </a:lnTo>
                  <a:lnTo>
                    <a:pt x="8007" y="206706"/>
                  </a:lnTo>
                  <a:lnTo>
                    <a:pt x="30304" y="249821"/>
                  </a:lnTo>
                  <a:lnTo>
                    <a:pt x="64304" y="283821"/>
                  </a:lnTo>
                  <a:lnTo>
                    <a:pt x="107420" y="306119"/>
                  </a:lnTo>
                  <a:lnTo>
                    <a:pt x="157063" y="314126"/>
                  </a:lnTo>
                  <a:close/>
                </a:path>
              </a:pathLst>
            </a:custGeom>
            <a:ln w="10470">
              <a:solidFill>
                <a:srgbClr val="689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07499" y="1054483"/>
              <a:ext cx="246065" cy="24605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184925" y="5277326"/>
              <a:ext cx="0" cy="5466080"/>
            </a:xfrm>
            <a:custGeom>
              <a:avLst/>
              <a:gdLst/>
              <a:ahLst/>
              <a:cxnLst/>
              <a:rect l="l" t="t" r="r" b="b"/>
              <a:pathLst>
                <a:path h="5466080">
                  <a:moveTo>
                    <a:pt x="0" y="0"/>
                  </a:moveTo>
                  <a:lnTo>
                    <a:pt x="0" y="5465802"/>
                  </a:lnTo>
                </a:path>
              </a:pathLst>
            </a:custGeom>
            <a:ln w="10470">
              <a:solidFill>
                <a:srgbClr val="D6D8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27439" y="5277326"/>
              <a:ext cx="0" cy="5466080"/>
            </a:xfrm>
            <a:custGeom>
              <a:avLst/>
              <a:gdLst/>
              <a:ahLst/>
              <a:cxnLst/>
              <a:rect l="l" t="t" r="r" b="b"/>
              <a:pathLst>
                <a:path h="5466080">
                  <a:moveTo>
                    <a:pt x="0" y="0"/>
                  </a:moveTo>
                  <a:lnTo>
                    <a:pt x="0" y="5465802"/>
                  </a:lnTo>
                </a:path>
              </a:pathLst>
            </a:custGeom>
            <a:ln w="10470">
              <a:solidFill>
                <a:srgbClr val="D6D8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85661" y="5277326"/>
              <a:ext cx="0" cy="5466080"/>
            </a:xfrm>
            <a:custGeom>
              <a:avLst/>
              <a:gdLst/>
              <a:ahLst/>
              <a:cxnLst/>
              <a:rect l="l" t="t" r="r" b="b"/>
              <a:pathLst>
                <a:path h="5466080">
                  <a:moveTo>
                    <a:pt x="0" y="0"/>
                  </a:moveTo>
                  <a:lnTo>
                    <a:pt x="0" y="5465802"/>
                  </a:lnTo>
                </a:path>
              </a:pathLst>
            </a:custGeom>
            <a:ln w="10470">
              <a:solidFill>
                <a:srgbClr val="D6D8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922939" y="4408242"/>
              <a:ext cx="0" cy="6335395"/>
            </a:xfrm>
            <a:custGeom>
              <a:avLst/>
              <a:gdLst/>
              <a:ahLst/>
              <a:cxnLst/>
              <a:rect l="l" t="t" r="r" b="b"/>
              <a:pathLst>
                <a:path h="6335395">
                  <a:moveTo>
                    <a:pt x="0" y="0"/>
                  </a:moveTo>
                  <a:lnTo>
                    <a:pt x="0" y="6334885"/>
                  </a:lnTo>
                </a:path>
              </a:pathLst>
            </a:custGeom>
            <a:ln w="10470">
              <a:solidFill>
                <a:srgbClr val="D6D8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175927" y="1350744"/>
              <a:ext cx="0" cy="9392920"/>
            </a:xfrm>
            <a:custGeom>
              <a:avLst/>
              <a:gdLst/>
              <a:ahLst/>
              <a:cxnLst/>
              <a:rect l="l" t="t" r="r" b="b"/>
              <a:pathLst>
                <a:path h="9392920">
                  <a:moveTo>
                    <a:pt x="0" y="0"/>
                  </a:moveTo>
                  <a:lnTo>
                    <a:pt x="0" y="9392384"/>
                  </a:lnTo>
                </a:path>
              </a:pathLst>
            </a:custGeom>
            <a:ln w="10470">
              <a:solidFill>
                <a:srgbClr val="D6D8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428910" y="1350744"/>
              <a:ext cx="0" cy="9392920"/>
            </a:xfrm>
            <a:custGeom>
              <a:avLst/>
              <a:gdLst/>
              <a:ahLst/>
              <a:cxnLst/>
              <a:rect l="l" t="t" r="r" b="b"/>
              <a:pathLst>
                <a:path h="9392920">
                  <a:moveTo>
                    <a:pt x="0" y="0"/>
                  </a:moveTo>
                  <a:lnTo>
                    <a:pt x="0" y="9392384"/>
                  </a:lnTo>
                </a:path>
              </a:pathLst>
            </a:custGeom>
            <a:ln w="10470">
              <a:solidFill>
                <a:srgbClr val="D6D8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676661" y="1350744"/>
              <a:ext cx="0" cy="9392920"/>
            </a:xfrm>
            <a:custGeom>
              <a:avLst/>
              <a:gdLst/>
              <a:ahLst/>
              <a:cxnLst/>
              <a:rect l="l" t="t" r="r" b="b"/>
              <a:pathLst>
                <a:path h="9392920">
                  <a:moveTo>
                    <a:pt x="0" y="0"/>
                  </a:moveTo>
                  <a:lnTo>
                    <a:pt x="0" y="9392384"/>
                  </a:lnTo>
                </a:path>
              </a:pathLst>
            </a:custGeom>
            <a:ln w="10470">
              <a:solidFill>
                <a:srgbClr val="D6D8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913939" y="1350744"/>
              <a:ext cx="0" cy="9392920"/>
            </a:xfrm>
            <a:custGeom>
              <a:avLst/>
              <a:gdLst/>
              <a:ahLst/>
              <a:cxnLst/>
              <a:rect l="l" t="t" r="r" b="b"/>
              <a:pathLst>
                <a:path h="9392920">
                  <a:moveTo>
                    <a:pt x="0" y="0"/>
                  </a:moveTo>
                  <a:lnTo>
                    <a:pt x="0" y="9392384"/>
                  </a:lnTo>
                </a:path>
              </a:pathLst>
            </a:custGeom>
            <a:ln w="10470">
              <a:solidFill>
                <a:srgbClr val="D6D8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36353" y="7358803"/>
            <a:ext cx="84137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65">
                <a:solidFill>
                  <a:srgbClr val="E0E1E0"/>
                </a:solidFill>
                <a:latin typeface="Calibri"/>
                <a:cs typeface="Calibri"/>
              </a:rPr>
              <a:t>2020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46928" y="6730550"/>
            <a:ext cx="84137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65">
                <a:solidFill>
                  <a:srgbClr val="E0E1E0"/>
                </a:solidFill>
                <a:latin typeface="Calibri"/>
                <a:cs typeface="Calibri"/>
              </a:rPr>
              <a:t>2021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31853" y="6198565"/>
            <a:ext cx="84137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65">
                <a:solidFill>
                  <a:srgbClr val="E0E1E0"/>
                </a:solidFill>
                <a:latin typeface="Calibri"/>
                <a:cs typeface="Calibri"/>
              </a:rPr>
              <a:t>2022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79603" y="5442631"/>
            <a:ext cx="84137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65">
                <a:solidFill>
                  <a:srgbClr val="E0E1E0"/>
                </a:solidFill>
                <a:latin typeface="Calibri"/>
                <a:cs typeface="Calibri"/>
              </a:rPr>
              <a:t>2023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627353" y="3932206"/>
            <a:ext cx="84137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65">
                <a:solidFill>
                  <a:srgbClr val="E0E1E0"/>
                </a:solidFill>
                <a:latin typeface="Calibri"/>
                <a:cs typeface="Calibri"/>
              </a:rPr>
              <a:t>2024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875103" y="2385132"/>
            <a:ext cx="84137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65">
                <a:solidFill>
                  <a:srgbClr val="E0E1E0"/>
                </a:solidFill>
                <a:latin typeface="Calibri"/>
                <a:cs typeface="Calibri"/>
              </a:rPr>
              <a:t>2025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128089" y="1806616"/>
            <a:ext cx="84137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65">
                <a:solidFill>
                  <a:srgbClr val="E0E1E0"/>
                </a:solidFill>
                <a:latin typeface="Calibri"/>
                <a:cs typeface="Calibri"/>
              </a:rPr>
              <a:t>2026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370603" y="1806616"/>
            <a:ext cx="84137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65">
                <a:solidFill>
                  <a:srgbClr val="E0E1E0"/>
                </a:solidFill>
                <a:latin typeface="Calibri"/>
                <a:cs typeface="Calibri"/>
              </a:rPr>
              <a:t>2027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158717" y="1806616"/>
            <a:ext cx="16135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0">
                <a:solidFill>
                  <a:srgbClr val="E0E1E0"/>
                </a:solidFill>
                <a:latin typeface="Calibri"/>
                <a:cs typeface="Calibri"/>
              </a:rPr>
              <a:t>en</a:t>
            </a:r>
            <a:r>
              <a:rPr sz="3300" b="1" spc="-135">
                <a:solidFill>
                  <a:srgbClr val="E0E1E0"/>
                </a:solidFill>
                <a:latin typeface="Calibri"/>
                <a:cs typeface="Calibri"/>
              </a:rPr>
              <a:t> </a:t>
            </a:r>
            <a:r>
              <a:rPr sz="3300" b="1" spc="-75">
                <a:solidFill>
                  <a:srgbClr val="E0E1E0"/>
                </a:solidFill>
                <a:latin typeface="Calibri"/>
                <a:cs typeface="Calibri"/>
              </a:rPr>
              <a:t>verder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56822" y="8476570"/>
            <a:ext cx="4051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-25">
                <a:solidFill>
                  <a:srgbClr val="363C35"/>
                </a:solidFill>
                <a:latin typeface="Calibri Light"/>
                <a:cs typeface="Calibri Light"/>
              </a:rPr>
              <a:t>Covid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20562" y="8256682"/>
            <a:ext cx="4051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-25">
                <a:solidFill>
                  <a:srgbClr val="363C35"/>
                </a:solidFill>
                <a:latin typeface="Calibri Light"/>
                <a:cs typeface="Calibri Light"/>
              </a:rPr>
              <a:t>Covid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20562" y="8683893"/>
            <a:ext cx="9734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-20">
                <a:solidFill>
                  <a:srgbClr val="363C35"/>
                </a:solidFill>
                <a:latin typeface="Calibri Light"/>
                <a:cs typeface="Calibri Light"/>
              </a:rPr>
              <a:t>DPG</a:t>
            </a:r>
            <a:r>
              <a:rPr sz="1400" b="0" spc="-60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25">
                <a:solidFill>
                  <a:srgbClr val="363C35"/>
                </a:solidFill>
                <a:latin typeface="Calibri Light"/>
                <a:cs typeface="Calibri Light"/>
              </a:rPr>
              <a:t>wisseling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20562" y="9111105"/>
            <a:ext cx="12439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0" spc="-35">
                <a:solidFill>
                  <a:srgbClr val="363C35"/>
                </a:solidFill>
                <a:latin typeface="Calibri Light"/>
                <a:cs typeface="Calibri Light"/>
              </a:rPr>
              <a:t>Start</a:t>
            </a:r>
            <a:r>
              <a:rPr sz="1400" b="0" spc="-40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45">
                <a:solidFill>
                  <a:srgbClr val="363C35"/>
                </a:solidFill>
                <a:latin typeface="Calibri Light"/>
                <a:cs typeface="Calibri Light"/>
              </a:rPr>
              <a:t>Lysias</a:t>
            </a:r>
            <a:r>
              <a:rPr sz="1400" b="0" spc="-35">
                <a:solidFill>
                  <a:srgbClr val="363C35"/>
                </a:solidFill>
                <a:latin typeface="Calibri Light"/>
                <a:cs typeface="Calibri Light"/>
              </a:rPr>
              <a:t> traject </a:t>
            </a:r>
            <a:r>
              <a:rPr sz="1400" b="0" spc="-40">
                <a:solidFill>
                  <a:srgbClr val="363C35"/>
                </a:solidFill>
                <a:latin typeface="Calibri Light"/>
                <a:cs typeface="Calibri Light"/>
              </a:rPr>
              <a:t>strategische</a:t>
            </a:r>
            <a:r>
              <a:rPr sz="1400" b="0" spc="-15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35">
                <a:solidFill>
                  <a:srgbClr val="363C35"/>
                </a:solidFill>
                <a:latin typeface="Calibri Light"/>
                <a:cs typeface="Calibri Light"/>
              </a:rPr>
              <a:t>koers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592744" y="7887974"/>
            <a:ext cx="187134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4010">
              <a:lnSpc>
                <a:spcPct val="100000"/>
              </a:lnSpc>
              <a:spcBef>
                <a:spcPts val="100"/>
              </a:spcBef>
            </a:pPr>
            <a:r>
              <a:rPr sz="1400" b="0" spc="-30">
                <a:solidFill>
                  <a:srgbClr val="363C35"/>
                </a:solidFill>
                <a:latin typeface="Calibri Light"/>
                <a:cs typeface="Calibri Light"/>
              </a:rPr>
              <a:t>Nieuw</a:t>
            </a:r>
            <a:r>
              <a:rPr sz="1400" b="0" spc="-40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10">
                <a:solidFill>
                  <a:srgbClr val="363C35"/>
                </a:solidFill>
                <a:latin typeface="Calibri Light"/>
                <a:cs typeface="Calibri Light"/>
              </a:rPr>
              <a:t>strategisch </a:t>
            </a:r>
            <a:r>
              <a:rPr sz="1400" b="0" spc="-35">
                <a:solidFill>
                  <a:srgbClr val="363C35"/>
                </a:solidFill>
                <a:latin typeface="Calibri Light"/>
                <a:cs typeface="Calibri Light"/>
              </a:rPr>
              <a:t>verhaal: </a:t>
            </a:r>
            <a:r>
              <a:rPr sz="1400" b="0" spc="-50">
                <a:solidFill>
                  <a:srgbClr val="363C35"/>
                </a:solidFill>
                <a:latin typeface="Calibri Light"/>
                <a:cs typeface="Calibri Light"/>
              </a:rPr>
              <a:t>Van</a:t>
            </a:r>
            <a:r>
              <a:rPr sz="1400" b="0" spc="-35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40">
                <a:solidFill>
                  <a:srgbClr val="363C35"/>
                </a:solidFill>
                <a:latin typeface="Calibri Light"/>
                <a:cs typeface="Calibri Light"/>
              </a:rPr>
              <a:t>Zorg</a:t>
            </a:r>
            <a:r>
              <a:rPr sz="1400" b="0" spc="-35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25">
                <a:solidFill>
                  <a:srgbClr val="363C35"/>
                </a:solidFill>
                <a:latin typeface="Calibri Light"/>
                <a:cs typeface="Calibri Light"/>
              </a:rPr>
              <a:t>naar</a:t>
            </a:r>
            <a:endParaRPr sz="140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b="0" spc="-40">
                <a:solidFill>
                  <a:srgbClr val="363C35"/>
                </a:solidFill>
                <a:latin typeface="Calibri Light"/>
                <a:cs typeface="Calibri Light"/>
              </a:rPr>
              <a:t>Gezondheid</a:t>
            </a:r>
            <a:r>
              <a:rPr sz="1400" b="0" spc="-15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20">
                <a:solidFill>
                  <a:srgbClr val="363C35"/>
                </a:solidFill>
                <a:latin typeface="Calibri Light"/>
                <a:cs typeface="Calibri Light"/>
              </a:rPr>
              <a:t>en</a:t>
            </a:r>
            <a:r>
              <a:rPr sz="1400" b="0" spc="-15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40">
                <a:solidFill>
                  <a:srgbClr val="363C35"/>
                </a:solidFill>
                <a:latin typeface="Calibri Light"/>
                <a:cs typeface="Calibri Light"/>
              </a:rPr>
              <a:t>Veerkracht; </a:t>
            </a:r>
            <a:r>
              <a:rPr sz="1400" b="0" spc="-20">
                <a:solidFill>
                  <a:srgbClr val="363C35"/>
                </a:solidFill>
                <a:latin typeface="Calibri Light"/>
                <a:cs typeface="Calibri Light"/>
              </a:rPr>
              <a:t>de</a:t>
            </a:r>
            <a:r>
              <a:rPr sz="1400" b="0" spc="-40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20">
                <a:solidFill>
                  <a:srgbClr val="363C35"/>
                </a:solidFill>
                <a:latin typeface="Calibri Light"/>
                <a:cs typeface="Calibri Light"/>
              </a:rPr>
              <a:t>GGD</a:t>
            </a:r>
            <a:r>
              <a:rPr sz="1400" b="0" spc="-40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35">
                <a:solidFill>
                  <a:srgbClr val="363C35"/>
                </a:solidFill>
                <a:latin typeface="Calibri Light"/>
                <a:cs typeface="Calibri Light"/>
              </a:rPr>
              <a:t>als </a:t>
            </a:r>
            <a:r>
              <a:rPr sz="1400" b="0" spc="-40">
                <a:solidFill>
                  <a:srgbClr val="363C35"/>
                </a:solidFill>
                <a:latin typeface="Calibri Light"/>
                <a:cs typeface="Calibri Light"/>
              </a:rPr>
              <a:t>kennis- </a:t>
            </a:r>
            <a:r>
              <a:rPr sz="1400" b="0" spc="-25">
                <a:solidFill>
                  <a:srgbClr val="363C35"/>
                </a:solidFill>
                <a:latin typeface="Calibri Light"/>
                <a:cs typeface="Calibri Light"/>
              </a:rPr>
              <a:t>en </a:t>
            </a:r>
            <a:r>
              <a:rPr sz="1400" b="0" spc="-10">
                <a:solidFill>
                  <a:srgbClr val="363C35"/>
                </a:solidFill>
                <a:latin typeface="Calibri Light"/>
                <a:cs typeface="Calibri Light"/>
              </a:rPr>
              <a:t>netwerkorganisatie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92744" y="9169610"/>
            <a:ext cx="153670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0" spc="-10">
                <a:solidFill>
                  <a:srgbClr val="363C35"/>
                </a:solidFill>
                <a:latin typeface="Calibri Light"/>
                <a:cs typeface="Calibri Light"/>
              </a:rPr>
              <a:t>“Programma” </a:t>
            </a:r>
            <a:r>
              <a:rPr sz="1400" b="0" spc="-40">
                <a:solidFill>
                  <a:srgbClr val="363C35"/>
                </a:solidFill>
                <a:latin typeface="Calibri Light"/>
                <a:cs typeface="Calibri Light"/>
              </a:rPr>
              <a:t>lijnorganisatie</a:t>
            </a:r>
            <a:r>
              <a:rPr sz="1400" b="0" spc="5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10">
                <a:solidFill>
                  <a:srgbClr val="363C35"/>
                </a:solidFill>
                <a:latin typeface="Calibri Light"/>
                <a:cs typeface="Calibri Light"/>
              </a:rPr>
              <a:t>model </a:t>
            </a:r>
            <a:r>
              <a:rPr sz="1400" b="0" spc="-35">
                <a:solidFill>
                  <a:srgbClr val="363C35"/>
                </a:solidFill>
                <a:latin typeface="Calibri Light"/>
                <a:cs typeface="Calibri Light"/>
              </a:rPr>
              <a:t>Programmaraad</a:t>
            </a:r>
            <a:r>
              <a:rPr sz="1400" b="0" spc="120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50">
                <a:solidFill>
                  <a:srgbClr val="363C35"/>
                </a:solidFill>
                <a:latin typeface="Calibri Light"/>
                <a:cs typeface="Calibri Light"/>
              </a:rPr>
              <a:t>&amp; </a:t>
            </a:r>
            <a:r>
              <a:rPr sz="1400" b="0" spc="-40">
                <a:solidFill>
                  <a:srgbClr val="363C35"/>
                </a:solidFill>
                <a:latin typeface="Calibri Light"/>
                <a:cs typeface="Calibri Light"/>
              </a:rPr>
              <a:t>Bedrijfsvoeringskamer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92744" y="10237640"/>
            <a:ext cx="134556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0" spc="-35">
                <a:solidFill>
                  <a:srgbClr val="363C35"/>
                </a:solidFill>
                <a:latin typeface="Calibri Light"/>
                <a:cs typeface="Calibri Light"/>
              </a:rPr>
              <a:t>Start</a:t>
            </a:r>
            <a:r>
              <a:rPr sz="1400" b="0" spc="-55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10">
                <a:solidFill>
                  <a:srgbClr val="363C35"/>
                </a:solidFill>
                <a:latin typeface="Calibri Light"/>
                <a:cs typeface="Calibri Light"/>
              </a:rPr>
              <a:t>onderzoek </a:t>
            </a:r>
            <a:r>
              <a:rPr sz="1400" b="0" spc="-35">
                <a:solidFill>
                  <a:srgbClr val="363C35"/>
                </a:solidFill>
                <a:latin typeface="Calibri Light"/>
                <a:cs typeface="Calibri Light"/>
              </a:rPr>
              <a:t>Governance</a:t>
            </a:r>
            <a:r>
              <a:rPr sz="1400" b="0" spc="-25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40">
                <a:solidFill>
                  <a:srgbClr val="363C35"/>
                </a:solidFill>
                <a:latin typeface="Calibri Light"/>
                <a:cs typeface="Calibri Light"/>
              </a:rPr>
              <a:t>Zorg</a:t>
            </a:r>
            <a:r>
              <a:rPr sz="1400" b="0" spc="-20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50">
                <a:solidFill>
                  <a:srgbClr val="363C35"/>
                </a:solidFill>
                <a:latin typeface="Calibri Light"/>
                <a:cs typeface="Calibri Light"/>
              </a:rPr>
              <a:t>&amp; </a:t>
            </a:r>
            <a:r>
              <a:rPr sz="1400" b="0" spc="-10">
                <a:solidFill>
                  <a:srgbClr val="363C35"/>
                </a:solidFill>
                <a:latin typeface="Calibri Light"/>
                <a:cs typeface="Calibri Light"/>
              </a:rPr>
              <a:t>Veiligheid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77163" y="7251476"/>
            <a:ext cx="8528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1400" b="0" spc="-40">
                <a:solidFill>
                  <a:srgbClr val="363C35"/>
                </a:solidFill>
                <a:latin typeface="Calibri Light"/>
                <a:cs typeface="Calibri Light"/>
              </a:rPr>
              <a:t>I</a:t>
            </a:r>
            <a:r>
              <a:rPr sz="1400" b="0" spc="-40" err="1">
                <a:solidFill>
                  <a:srgbClr val="363C35"/>
                </a:solidFill>
                <a:latin typeface="Calibri Light"/>
                <a:cs typeface="Calibri Light"/>
              </a:rPr>
              <a:t>nterim</a:t>
            </a:r>
            <a:r>
              <a:rPr sz="1400" b="0" spc="-25">
                <a:solidFill>
                  <a:srgbClr val="363C35"/>
                </a:solidFill>
                <a:latin typeface="Calibri Light"/>
                <a:cs typeface="Calibri Light"/>
              </a:rPr>
              <a:t> DPG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40493" y="7678688"/>
            <a:ext cx="170119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-10">
                <a:solidFill>
                  <a:srgbClr val="363C35"/>
                </a:solidFill>
                <a:latin typeface="Calibri Light"/>
                <a:cs typeface="Calibri Light"/>
              </a:rPr>
              <a:t>Inzetten</a:t>
            </a:r>
            <a:endParaRPr sz="140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</a:pPr>
            <a:r>
              <a:rPr sz="1400" b="0" spc="-25">
                <a:solidFill>
                  <a:srgbClr val="363C35"/>
                </a:solidFill>
                <a:latin typeface="Calibri Light"/>
                <a:cs typeface="Calibri Light"/>
              </a:rPr>
              <a:t>MT</a:t>
            </a:r>
            <a:r>
              <a:rPr sz="1400" b="0" spc="-60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35">
                <a:solidFill>
                  <a:srgbClr val="363C35"/>
                </a:solidFill>
                <a:latin typeface="Calibri Light"/>
                <a:cs typeface="Calibri Light"/>
              </a:rPr>
              <a:t>structuur </a:t>
            </a:r>
            <a:r>
              <a:rPr sz="1400" b="0" spc="-10">
                <a:solidFill>
                  <a:srgbClr val="363C35"/>
                </a:solidFill>
                <a:latin typeface="Calibri Light"/>
                <a:cs typeface="Calibri Light"/>
              </a:rPr>
              <a:t>(integraal)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054213" y="6258773"/>
            <a:ext cx="17799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0" spc="-20">
                <a:solidFill>
                  <a:srgbClr val="363C35"/>
                </a:solidFill>
                <a:latin typeface="Calibri Light"/>
                <a:cs typeface="Calibri Light"/>
              </a:rPr>
              <a:t>BOB</a:t>
            </a:r>
            <a:r>
              <a:rPr sz="1400" b="0" spc="-50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40">
                <a:solidFill>
                  <a:srgbClr val="363C35"/>
                </a:solidFill>
                <a:latin typeface="Calibri Light"/>
                <a:cs typeface="Calibri Light"/>
              </a:rPr>
              <a:t>traject</a:t>
            </a:r>
            <a:r>
              <a:rPr sz="1400" b="0" spc="-45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20">
                <a:solidFill>
                  <a:srgbClr val="363C35"/>
                </a:solidFill>
                <a:latin typeface="Calibri Light"/>
                <a:cs typeface="Calibri Light"/>
              </a:rPr>
              <a:t>op</a:t>
            </a:r>
            <a:r>
              <a:rPr sz="1400" b="0" spc="-45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40">
                <a:solidFill>
                  <a:srgbClr val="363C35"/>
                </a:solidFill>
                <a:latin typeface="Calibri Light"/>
                <a:cs typeface="Calibri Light"/>
              </a:rPr>
              <a:t>strategisch </a:t>
            </a:r>
            <a:r>
              <a:rPr sz="1400" b="0" spc="-10">
                <a:solidFill>
                  <a:srgbClr val="363C35"/>
                </a:solidFill>
                <a:latin typeface="Calibri Light"/>
                <a:cs typeface="Calibri Light"/>
              </a:rPr>
              <a:t>verhaal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054213" y="6899591"/>
            <a:ext cx="9734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-20">
                <a:solidFill>
                  <a:srgbClr val="363C35"/>
                </a:solidFill>
                <a:latin typeface="Calibri Light"/>
                <a:cs typeface="Calibri Light"/>
              </a:rPr>
              <a:t>DPG</a:t>
            </a:r>
            <a:r>
              <a:rPr sz="1400" b="0" spc="-60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25">
                <a:solidFill>
                  <a:srgbClr val="363C35"/>
                </a:solidFill>
                <a:latin typeface="Calibri Light"/>
                <a:cs typeface="Calibri Light"/>
              </a:rPr>
              <a:t>wisseling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054213" y="7326802"/>
            <a:ext cx="16986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-40">
                <a:solidFill>
                  <a:srgbClr val="363C35"/>
                </a:solidFill>
                <a:latin typeface="Calibri Light"/>
                <a:cs typeface="Calibri Light"/>
              </a:rPr>
              <a:t>Herformuleren</a:t>
            </a:r>
            <a:r>
              <a:rPr sz="1400" b="0" spc="30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20">
                <a:solidFill>
                  <a:srgbClr val="363C35"/>
                </a:solidFill>
                <a:latin typeface="Calibri Light"/>
                <a:cs typeface="Calibri Light"/>
              </a:rPr>
              <a:t>opdracht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054213" y="7754014"/>
            <a:ext cx="134645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-40">
                <a:solidFill>
                  <a:srgbClr val="363C35"/>
                </a:solidFill>
                <a:latin typeface="Calibri Light"/>
                <a:cs typeface="Calibri Light"/>
              </a:rPr>
              <a:t>Start</a:t>
            </a:r>
            <a:r>
              <a:rPr lang="nl-NL" sz="1400" b="0" spc="-40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40">
                <a:solidFill>
                  <a:srgbClr val="363C35"/>
                </a:solidFill>
                <a:latin typeface="Calibri Light"/>
                <a:cs typeface="Calibri Light"/>
              </a:rPr>
              <a:t>Samen</a:t>
            </a:r>
            <a:r>
              <a:rPr sz="1400" b="0" spc="-20">
                <a:solidFill>
                  <a:srgbClr val="363C35"/>
                </a:solidFill>
                <a:latin typeface="Calibri Light"/>
                <a:cs typeface="Calibri Light"/>
              </a:rPr>
              <a:t> Sterk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304582" y="4725767"/>
            <a:ext cx="12147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-40">
                <a:solidFill>
                  <a:srgbClr val="363C35"/>
                </a:solidFill>
                <a:latin typeface="Calibri Light"/>
                <a:cs typeface="Calibri Light"/>
              </a:rPr>
              <a:t>Herijken</a:t>
            </a:r>
            <a:r>
              <a:rPr sz="1400" b="0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35">
                <a:solidFill>
                  <a:srgbClr val="363C35"/>
                </a:solidFill>
                <a:latin typeface="Calibri Light"/>
                <a:cs typeface="Calibri Light"/>
              </a:rPr>
              <a:t>strategie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304582" y="5152978"/>
            <a:ext cx="162179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4625">
              <a:lnSpc>
                <a:spcPct val="100000"/>
              </a:lnSpc>
              <a:spcBef>
                <a:spcPts val="100"/>
              </a:spcBef>
            </a:pPr>
            <a:r>
              <a:rPr sz="1400" b="0" spc="-10">
                <a:solidFill>
                  <a:srgbClr val="363C35"/>
                </a:solidFill>
                <a:latin typeface="Calibri Light"/>
                <a:cs typeface="Calibri Light"/>
              </a:rPr>
              <a:t>Focusthema’s: </a:t>
            </a:r>
            <a:r>
              <a:rPr sz="1400" b="0" spc="-45">
                <a:solidFill>
                  <a:srgbClr val="363C35"/>
                </a:solidFill>
                <a:latin typeface="Calibri Light"/>
                <a:cs typeface="Calibri Light"/>
              </a:rPr>
              <a:t>Kansrijke</a:t>
            </a:r>
            <a:r>
              <a:rPr sz="1400" b="0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10">
                <a:solidFill>
                  <a:srgbClr val="363C35"/>
                </a:solidFill>
                <a:latin typeface="Calibri Light"/>
                <a:cs typeface="Calibri Light"/>
              </a:rPr>
              <a:t>Start </a:t>
            </a:r>
            <a:r>
              <a:rPr sz="1400" b="0" spc="-40">
                <a:solidFill>
                  <a:srgbClr val="363C35"/>
                </a:solidFill>
                <a:latin typeface="Calibri Light"/>
                <a:cs typeface="Calibri Light"/>
              </a:rPr>
              <a:t>Mentale</a:t>
            </a:r>
            <a:r>
              <a:rPr sz="1400" b="0" spc="-20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35">
                <a:solidFill>
                  <a:srgbClr val="363C35"/>
                </a:solidFill>
                <a:latin typeface="Calibri Light"/>
                <a:cs typeface="Calibri Light"/>
              </a:rPr>
              <a:t>Gezondheid</a:t>
            </a:r>
            <a:endParaRPr sz="1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0" spc="-40">
                <a:solidFill>
                  <a:srgbClr val="363C35"/>
                </a:solidFill>
                <a:latin typeface="Calibri Light"/>
                <a:cs typeface="Calibri Light"/>
              </a:rPr>
              <a:t>Gezonde</a:t>
            </a:r>
            <a:r>
              <a:rPr sz="1400" b="0" spc="-20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30">
                <a:solidFill>
                  <a:srgbClr val="363C35"/>
                </a:solidFill>
                <a:latin typeface="Calibri Light"/>
                <a:cs typeface="Calibri Light"/>
              </a:rPr>
              <a:t>Leefomgeving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304582" y="6221008"/>
            <a:ext cx="1242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-65">
                <a:solidFill>
                  <a:srgbClr val="363C35"/>
                </a:solidFill>
                <a:latin typeface="Calibri Light"/>
                <a:cs typeface="Calibri Light"/>
              </a:rPr>
              <a:t>MT-</a:t>
            </a:r>
            <a:r>
              <a:rPr sz="1400" b="0" spc="-55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35">
                <a:solidFill>
                  <a:srgbClr val="363C35"/>
                </a:solidFill>
                <a:latin typeface="Calibri Light"/>
                <a:cs typeface="Calibri Light"/>
              </a:rPr>
              <a:t>teamvorming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304582" y="6648221"/>
            <a:ext cx="11918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0" spc="-10">
                <a:solidFill>
                  <a:srgbClr val="363C35"/>
                </a:solidFill>
                <a:latin typeface="Calibri Light"/>
                <a:cs typeface="Calibri Light"/>
              </a:rPr>
              <a:t>Formuleren </a:t>
            </a:r>
            <a:r>
              <a:rPr sz="1400" b="0" spc="-45">
                <a:solidFill>
                  <a:srgbClr val="363C35"/>
                </a:solidFill>
                <a:latin typeface="Calibri Light"/>
                <a:cs typeface="Calibri Light"/>
              </a:rPr>
              <a:t>Basistakenpakket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304582" y="7289038"/>
            <a:ext cx="17430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0" spc="-10" err="1">
                <a:solidFill>
                  <a:srgbClr val="363C35"/>
                </a:solidFill>
                <a:latin typeface="Calibri Light"/>
                <a:cs typeface="Calibri Light"/>
              </a:rPr>
              <a:t>Opstart</a:t>
            </a:r>
            <a:r>
              <a:rPr sz="1400" b="0" spc="-10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40" err="1">
                <a:solidFill>
                  <a:srgbClr val="363C35"/>
                </a:solidFill>
                <a:latin typeface="Calibri Light"/>
                <a:cs typeface="Calibri Light"/>
              </a:rPr>
              <a:t>Implementatie</a:t>
            </a:r>
            <a:r>
              <a:rPr lang="nl-NL" sz="1400" b="0" spc="-40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40" err="1">
                <a:solidFill>
                  <a:srgbClr val="363C35"/>
                </a:solidFill>
                <a:latin typeface="Calibri Light"/>
                <a:cs typeface="Calibri Light"/>
              </a:rPr>
              <a:t>gewijzigde</a:t>
            </a:r>
            <a:r>
              <a:rPr sz="1400" b="0" spc="-40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25">
                <a:solidFill>
                  <a:srgbClr val="363C35"/>
                </a:solidFill>
                <a:latin typeface="Calibri Light"/>
                <a:cs typeface="Calibri Light"/>
              </a:rPr>
              <a:t>GR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583744" y="3534312"/>
            <a:ext cx="180784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0" spc="-40" err="1">
                <a:solidFill>
                  <a:srgbClr val="363C35"/>
                </a:solidFill>
                <a:latin typeface="Calibri Light"/>
                <a:cs typeface="Calibri Light"/>
              </a:rPr>
              <a:t>Opstart</a:t>
            </a:r>
            <a:r>
              <a:rPr lang="nl-NL" sz="1400" b="0" spc="-40">
                <a:solidFill>
                  <a:srgbClr val="363C35"/>
                </a:solidFill>
                <a:latin typeface="Calibri Light"/>
                <a:cs typeface="Calibri Light"/>
              </a:rPr>
              <a:t> i</a:t>
            </a:r>
            <a:r>
              <a:rPr sz="1400" b="0" spc="-40" err="1">
                <a:solidFill>
                  <a:srgbClr val="363C35"/>
                </a:solidFill>
                <a:latin typeface="Calibri Light"/>
                <a:cs typeface="Calibri Light"/>
              </a:rPr>
              <a:t>mplementeren</a:t>
            </a:r>
            <a:r>
              <a:rPr sz="1400" b="0" spc="-40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10">
                <a:solidFill>
                  <a:srgbClr val="363C35"/>
                </a:solidFill>
                <a:latin typeface="Calibri Light"/>
                <a:cs typeface="Calibri Light"/>
              </a:rPr>
              <a:t>basistaken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3583744" y="4175130"/>
            <a:ext cx="17754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0" spc="-35">
                <a:solidFill>
                  <a:srgbClr val="363C35"/>
                </a:solidFill>
                <a:latin typeface="Calibri Light"/>
                <a:cs typeface="Calibri Light"/>
              </a:rPr>
              <a:t>01/01</a:t>
            </a:r>
            <a:r>
              <a:rPr sz="1400" b="0" spc="-30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35">
                <a:solidFill>
                  <a:srgbClr val="363C35"/>
                </a:solidFill>
                <a:latin typeface="Calibri Light"/>
                <a:cs typeface="Calibri Light"/>
              </a:rPr>
              <a:t>Start</a:t>
            </a:r>
            <a:r>
              <a:rPr sz="1400" b="0" spc="-30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40">
                <a:solidFill>
                  <a:srgbClr val="363C35"/>
                </a:solidFill>
                <a:latin typeface="Calibri Light"/>
                <a:cs typeface="Calibri Light"/>
              </a:rPr>
              <a:t>gewijzigde</a:t>
            </a:r>
            <a:r>
              <a:rPr sz="1400" b="0" spc="-25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35">
                <a:solidFill>
                  <a:srgbClr val="363C35"/>
                </a:solidFill>
                <a:latin typeface="Calibri Light"/>
                <a:cs typeface="Calibri Light"/>
              </a:rPr>
              <a:t>GR </a:t>
            </a:r>
            <a:r>
              <a:rPr lang="nl-NL" sz="1400" b="0" spc="-40">
                <a:solidFill>
                  <a:srgbClr val="363C35"/>
                </a:solidFill>
                <a:latin typeface="Calibri Light"/>
                <a:cs typeface="Calibri Light"/>
              </a:rPr>
              <a:t>Samen Drenthe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3583744" y="4815948"/>
            <a:ext cx="172610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0" spc="-35">
                <a:solidFill>
                  <a:srgbClr val="363C35"/>
                </a:solidFill>
                <a:latin typeface="Calibri Light"/>
                <a:cs typeface="Calibri Light"/>
              </a:rPr>
              <a:t>18/03</a:t>
            </a:r>
            <a:r>
              <a:rPr lang="nl-NL" sz="1400" b="0" spc="-35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sz="1400" b="0" spc="-35" err="1">
                <a:solidFill>
                  <a:srgbClr val="363C35"/>
                </a:solidFill>
                <a:latin typeface="Calibri Light"/>
                <a:cs typeface="Calibri Light"/>
              </a:rPr>
              <a:t>Gemeente</a:t>
            </a:r>
            <a:r>
              <a:rPr lang="nl-NL" sz="1400" b="0" spc="-35">
                <a:solidFill>
                  <a:srgbClr val="363C35"/>
                </a:solidFill>
                <a:latin typeface="Calibri Light"/>
                <a:cs typeface="Calibri Light"/>
              </a:rPr>
              <a:t>raads- v</a:t>
            </a:r>
            <a:r>
              <a:rPr sz="1400" b="0" spc="-40" err="1">
                <a:solidFill>
                  <a:srgbClr val="363C35"/>
                </a:solidFill>
                <a:latin typeface="Calibri Light"/>
                <a:cs typeface="Calibri Light"/>
              </a:rPr>
              <a:t>erkiezingen</a:t>
            </a:r>
            <a:r>
              <a:rPr lang="nl-NL" sz="1400" b="0" spc="-40">
                <a:solidFill>
                  <a:srgbClr val="363C35"/>
                </a:solidFill>
                <a:latin typeface="Calibri Light"/>
                <a:cs typeface="Calibri Light"/>
              </a:rPr>
              <a:t> – nieuw AB en DB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5831494" y="3492429"/>
            <a:ext cx="11918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0" spc="-10" err="1">
                <a:solidFill>
                  <a:srgbClr val="363C35"/>
                </a:solidFill>
                <a:latin typeface="Calibri Light"/>
                <a:cs typeface="Calibri Light"/>
              </a:rPr>
              <a:t>Invoering</a:t>
            </a:r>
            <a:r>
              <a:rPr sz="1400" b="0" spc="-10">
                <a:solidFill>
                  <a:srgbClr val="363C35"/>
                </a:solidFill>
                <a:latin typeface="Calibri Light"/>
                <a:cs typeface="Calibri Light"/>
              </a:rPr>
              <a:t> </a:t>
            </a:r>
            <a:r>
              <a:rPr lang="nl-NL" sz="1400" b="0" spc="-45">
                <a:solidFill>
                  <a:srgbClr val="363C35"/>
                </a:solidFill>
                <a:latin typeface="Calibri Light"/>
                <a:cs typeface="Calibri Light"/>
              </a:rPr>
              <a:t>b</a:t>
            </a:r>
            <a:r>
              <a:rPr sz="1400" b="0" spc="-45" err="1">
                <a:solidFill>
                  <a:srgbClr val="363C35"/>
                </a:solidFill>
                <a:latin typeface="Calibri Light"/>
                <a:cs typeface="Calibri Light"/>
              </a:rPr>
              <a:t>asistakenpakket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55" name="object 51">
            <a:extLst>
              <a:ext uri="{FF2B5EF4-FFF2-40B4-BE49-F238E27FC236}">
                <a16:creationId xmlns:a16="http://schemas.microsoft.com/office/drawing/2014/main" id="{B49C8C38-33B3-37E8-BCE3-59A93AC79C17}"/>
              </a:ext>
            </a:extLst>
          </p:cNvPr>
          <p:cNvSpPr txBox="1"/>
          <p:nvPr/>
        </p:nvSpPr>
        <p:spPr>
          <a:xfrm>
            <a:off x="11282935" y="7920811"/>
            <a:ext cx="17430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nl-NL" sz="1400" b="0" spc="-10">
                <a:solidFill>
                  <a:srgbClr val="363C35"/>
                </a:solidFill>
                <a:latin typeface="Calibri Light"/>
                <a:cs typeface="Calibri Light"/>
              </a:rPr>
              <a:t>Onderzoek Berkeley &amp; Square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57" name="object 51">
            <a:extLst>
              <a:ext uri="{FF2B5EF4-FFF2-40B4-BE49-F238E27FC236}">
                <a16:creationId xmlns:a16="http://schemas.microsoft.com/office/drawing/2014/main" id="{BEC3A44D-A964-64BB-2FD2-B2A3E284F585}"/>
              </a:ext>
            </a:extLst>
          </p:cNvPr>
          <p:cNvSpPr txBox="1"/>
          <p:nvPr/>
        </p:nvSpPr>
        <p:spPr>
          <a:xfrm>
            <a:off x="11282935" y="8505945"/>
            <a:ext cx="17430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nl-NL" sz="1400" b="0" spc="-10">
                <a:solidFill>
                  <a:srgbClr val="363C35"/>
                </a:solidFill>
                <a:latin typeface="Calibri Light"/>
                <a:cs typeface="Calibri Light"/>
              </a:rPr>
              <a:t>Onderzoek bedrijfsvoering</a:t>
            </a:r>
            <a:endParaRPr sz="1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6885" y="988982"/>
            <a:ext cx="17011650" cy="7687945"/>
          </a:xfrm>
          <a:custGeom>
            <a:avLst/>
            <a:gdLst/>
            <a:ahLst/>
            <a:cxnLst/>
            <a:rect l="l" t="t" r="r" b="b"/>
            <a:pathLst>
              <a:path w="17011650" h="7687945">
                <a:moveTo>
                  <a:pt x="14077299" y="0"/>
                </a:moveTo>
                <a:lnTo>
                  <a:pt x="0" y="0"/>
                </a:lnTo>
                <a:lnTo>
                  <a:pt x="10470" y="7687922"/>
                </a:lnTo>
                <a:lnTo>
                  <a:pt x="17011565" y="7687922"/>
                </a:lnTo>
                <a:lnTo>
                  <a:pt x="17011565" y="3027415"/>
                </a:lnTo>
                <a:lnTo>
                  <a:pt x="17011187" y="2978331"/>
                </a:lnTo>
                <a:lnTo>
                  <a:pt x="17010058" y="2929436"/>
                </a:lnTo>
                <a:lnTo>
                  <a:pt x="17008182" y="2880735"/>
                </a:lnTo>
                <a:lnTo>
                  <a:pt x="17005565" y="2832234"/>
                </a:lnTo>
                <a:lnTo>
                  <a:pt x="17002214" y="2783939"/>
                </a:lnTo>
                <a:lnTo>
                  <a:pt x="16998133" y="2735856"/>
                </a:lnTo>
                <a:lnTo>
                  <a:pt x="16993329" y="2687990"/>
                </a:lnTo>
                <a:lnTo>
                  <a:pt x="16987807" y="2640349"/>
                </a:lnTo>
                <a:lnTo>
                  <a:pt x="16981573" y="2592937"/>
                </a:lnTo>
                <a:lnTo>
                  <a:pt x="16974633" y="2545760"/>
                </a:lnTo>
                <a:lnTo>
                  <a:pt x="16966992" y="2498825"/>
                </a:lnTo>
                <a:lnTo>
                  <a:pt x="16958656" y="2452137"/>
                </a:lnTo>
                <a:lnTo>
                  <a:pt x="16949631" y="2405702"/>
                </a:lnTo>
                <a:lnTo>
                  <a:pt x="16939922" y="2359526"/>
                </a:lnTo>
                <a:lnTo>
                  <a:pt x="16929535" y="2313614"/>
                </a:lnTo>
                <a:lnTo>
                  <a:pt x="16918476" y="2267974"/>
                </a:lnTo>
                <a:lnTo>
                  <a:pt x="16906750" y="2222610"/>
                </a:lnTo>
                <a:lnTo>
                  <a:pt x="16894364" y="2177528"/>
                </a:lnTo>
                <a:lnTo>
                  <a:pt x="16881322" y="2132735"/>
                </a:lnTo>
                <a:lnTo>
                  <a:pt x="16867631" y="2088235"/>
                </a:lnTo>
                <a:lnTo>
                  <a:pt x="16853296" y="2044036"/>
                </a:lnTo>
                <a:lnTo>
                  <a:pt x="16838323" y="2000143"/>
                </a:lnTo>
                <a:lnTo>
                  <a:pt x="16822718" y="1956561"/>
                </a:lnTo>
                <a:lnTo>
                  <a:pt x="16806486" y="1913298"/>
                </a:lnTo>
                <a:lnTo>
                  <a:pt x="16789633" y="1870357"/>
                </a:lnTo>
                <a:lnTo>
                  <a:pt x="16772165" y="1827746"/>
                </a:lnTo>
                <a:lnTo>
                  <a:pt x="16754087" y="1785471"/>
                </a:lnTo>
                <a:lnTo>
                  <a:pt x="16735405" y="1743536"/>
                </a:lnTo>
                <a:lnTo>
                  <a:pt x="16716125" y="1701949"/>
                </a:lnTo>
                <a:lnTo>
                  <a:pt x="16696253" y="1660714"/>
                </a:lnTo>
                <a:lnTo>
                  <a:pt x="16675793" y="1619838"/>
                </a:lnTo>
                <a:lnTo>
                  <a:pt x="16654753" y="1579327"/>
                </a:lnTo>
                <a:lnTo>
                  <a:pt x="16633137" y="1539187"/>
                </a:lnTo>
                <a:lnTo>
                  <a:pt x="16610951" y="1499423"/>
                </a:lnTo>
                <a:lnTo>
                  <a:pt x="16588201" y="1460041"/>
                </a:lnTo>
                <a:lnTo>
                  <a:pt x="16564893" y="1421047"/>
                </a:lnTo>
                <a:lnTo>
                  <a:pt x="16541032" y="1382447"/>
                </a:lnTo>
                <a:lnTo>
                  <a:pt x="16516625" y="1344247"/>
                </a:lnTo>
                <a:lnTo>
                  <a:pt x="16491675" y="1306453"/>
                </a:lnTo>
                <a:lnTo>
                  <a:pt x="16466191" y="1269070"/>
                </a:lnTo>
                <a:lnTo>
                  <a:pt x="16440176" y="1232105"/>
                </a:lnTo>
                <a:lnTo>
                  <a:pt x="16413637" y="1195564"/>
                </a:lnTo>
                <a:lnTo>
                  <a:pt x="16386580" y="1159451"/>
                </a:lnTo>
                <a:lnTo>
                  <a:pt x="16359010" y="1123774"/>
                </a:lnTo>
                <a:lnTo>
                  <a:pt x="16330932" y="1088538"/>
                </a:lnTo>
                <a:lnTo>
                  <a:pt x="16302354" y="1053749"/>
                </a:lnTo>
                <a:lnTo>
                  <a:pt x="16273279" y="1019412"/>
                </a:lnTo>
                <a:lnTo>
                  <a:pt x="16243714" y="985534"/>
                </a:lnTo>
                <a:lnTo>
                  <a:pt x="16213665" y="952121"/>
                </a:lnTo>
                <a:lnTo>
                  <a:pt x="16183138" y="919178"/>
                </a:lnTo>
                <a:lnTo>
                  <a:pt x="16152137" y="886711"/>
                </a:lnTo>
                <a:lnTo>
                  <a:pt x="16120669" y="854726"/>
                </a:lnTo>
                <a:lnTo>
                  <a:pt x="16088740" y="823229"/>
                </a:lnTo>
                <a:lnTo>
                  <a:pt x="16056355" y="792226"/>
                </a:lnTo>
                <a:lnTo>
                  <a:pt x="16023519" y="761723"/>
                </a:lnTo>
                <a:lnTo>
                  <a:pt x="15990239" y="731726"/>
                </a:lnTo>
                <a:lnTo>
                  <a:pt x="15956520" y="702240"/>
                </a:lnTo>
                <a:lnTo>
                  <a:pt x="15922368" y="673271"/>
                </a:lnTo>
                <a:lnTo>
                  <a:pt x="15887788" y="644826"/>
                </a:lnTo>
                <a:lnTo>
                  <a:pt x="15852787" y="616909"/>
                </a:lnTo>
                <a:lnTo>
                  <a:pt x="15817370" y="589528"/>
                </a:lnTo>
                <a:lnTo>
                  <a:pt x="15781542" y="562687"/>
                </a:lnTo>
                <a:lnTo>
                  <a:pt x="15745310" y="536394"/>
                </a:lnTo>
                <a:lnTo>
                  <a:pt x="15708679" y="510653"/>
                </a:lnTo>
                <a:lnTo>
                  <a:pt x="15671654" y="485470"/>
                </a:lnTo>
                <a:lnTo>
                  <a:pt x="15634242" y="460852"/>
                </a:lnTo>
                <a:lnTo>
                  <a:pt x="15596448" y="436803"/>
                </a:lnTo>
                <a:lnTo>
                  <a:pt x="15558278" y="413331"/>
                </a:lnTo>
                <a:lnTo>
                  <a:pt x="15519737" y="390441"/>
                </a:lnTo>
                <a:lnTo>
                  <a:pt x="15480831" y="368139"/>
                </a:lnTo>
                <a:lnTo>
                  <a:pt x="15441567" y="346431"/>
                </a:lnTo>
                <a:lnTo>
                  <a:pt x="15401949" y="325322"/>
                </a:lnTo>
                <a:lnTo>
                  <a:pt x="15361983" y="304819"/>
                </a:lnTo>
                <a:lnTo>
                  <a:pt x="15321675" y="284926"/>
                </a:lnTo>
                <a:lnTo>
                  <a:pt x="15281031" y="265652"/>
                </a:lnTo>
                <a:lnTo>
                  <a:pt x="15240056" y="247000"/>
                </a:lnTo>
                <a:lnTo>
                  <a:pt x="15198756" y="228977"/>
                </a:lnTo>
                <a:lnTo>
                  <a:pt x="15157137" y="211589"/>
                </a:lnTo>
                <a:lnTo>
                  <a:pt x="15115204" y="194842"/>
                </a:lnTo>
                <a:lnTo>
                  <a:pt x="15072964" y="178741"/>
                </a:lnTo>
                <a:lnTo>
                  <a:pt x="15030421" y="163293"/>
                </a:lnTo>
                <a:lnTo>
                  <a:pt x="14987582" y="148503"/>
                </a:lnTo>
                <a:lnTo>
                  <a:pt x="14944452" y="134377"/>
                </a:lnTo>
                <a:lnTo>
                  <a:pt x="14901036" y="120922"/>
                </a:lnTo>
                <a:lnTo>
                  <a:pt x="14857342" y="108142"/>
                </a:lnTo>
                <a:lnTo>
                  <a:pt x="14813373" y="96044"/>
                </a:lnTo>
                <a:lnTo>
                  <a:pt x="14769137" y="84634"/>
                </a:lnTo>
                <a:lnTo>
                  <a:pt x="14724638" y="73917"/>
                </a:lnTo>
                <a:lnTo>
                  <a:pt x="14679883" y="63900"/>
                </a:lnTo>
                <a:lnTo>
                  <a:pt x="14634877" y="54589"/>
                </a:lnTo>
                <a:lnTo>
                  <a:pt x="14589625" y="45988"/>
                </a:lnTo>
                <a:lnTo>
                  <a:pt x="14544134" y="38104"/>
                </a:lnTo>
                <a:lnTo>
                  <a:pt x="14498409" y="30944"/>
                </a:lnTo>
                <a:lnTo>
                  <a:pt x="14452456" y="24512"/>
                </a:lnTo>
                <a:lnTo>
                  <a:pt x="14406280" y="18815"/>
                </a:lnTo>
                <a:lnTo>
                  <a:pt x="14359888" y="13858"/>
                </a:lnTo>
                <a:lnTo>
                  <a:pt x="14313284" y="9648"/>
                </a:lnTo>
                <a:lnTo>
                  <a:pt x="14266475" y="6190"/>
                </a:lnTo>
                <a:lnTo>
                  <a:pt x="14219466" y="3491"/>
                </a:lnTo>
                <a:lnTo>
                  <a:pt x="14172263" y="1555"/>
                </a:lnTo>
                <a:lnTo>
                  <a:pt x="14124872" y="389"/>
                </a:lnTo>
                <a:lnTo>
                  <a:pt x="14077299" y="0"/>
                </a:lnTo>
                <a:close/>
              </a:path>
            </a:pathLst>
          </a:custGeom>
          <a:solidFill>
            <a:srgbClr val="68932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3544" y="7224921"/>
            <a:ext cx="457834" cy="1358900"/>
          </a:xfrm>
          <a:custGeom>
            <a:avLst/>
            <a:gdLst/>
            <a:ahLst/>
            <a:cxnLst/>
            <a:rect l="l" t="t" r="r" b="b"/>
            <a:pathLst>
              <a:path w="457834" h="1358900">
                <a:moveTo>
                  <a:pt x="457809" y="1358861"/>
                </a:moveTo>
                <a:lnTo>
                  <a:pt x="228904" y="901052"/>
                </a:lnTo>
                <a:lnTo>
                  <a:pt x="0" y="1358861"/>
                </a:lnTo>
                <a:lnTo>
                  <a:pt x="457809" y="1358861"/>
                </a:lnTo>
                <a:close/>
              </a:path>
              <a:path w="457834" h="1358900">
                <a:moveTo>
                  <a:pt x="457809" y="457822"/>
                </a:moveTo>
                <a:lnTo>
                  <a:pt x="228904" y="0"/>
                </a:lnTo>
                <a:lnTo>
                  <a:pt x="0" y="457822"/>
                </a:lnTo>
                <a:lnTo>
                  <a:pt x="221602" y="457822"/>
                </a:lnTo>
                <a:lnTo>
                  <a:pt x="0" y="901039"/>
                </a:lnTo>
                <a:lnTo>
                  <a:pt x="457809" y="901039"/>
                </a:lnTo>
                <a:lnTo>
                  <a:pt x="236194" y="457822"/>
                </a:lnTo>
                <a:lnTo>
                  <a:pt x="457809" y="457822"/>
                </a:lnTo>
                <a:close/>
              </a:path>
            </a:pathLst>
          </a:custGeom>
          <a:solidFill>
            <a:srgbClr val="E6E9E8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08104" y="6175347"/>
            <a:ext cx="2675890" cy="5133340"/>
          </a:xfrm>
          <a:custGeom>
            <a:avLst/>
            <a:gdLst/>
            <a:ahLst/>
            <a:cxnLst/>
            <a:rect l="l" t="t" r="r" b="b"/>
            <a:pathLst>
              <a:path w="2675890" h="5133340">
                <a:moveTo>
                  <a:pt x="1337938" y="0"/>
                </a:moveTo>
                <a:lnTo>
                  <a:pt x="1289950" y="844"/>
                </a:lnTo>
                <a:lnTo>
                  <a:pt x="1242388" y="3359"/>
                </a:lnTo>
                <a:lnTo>
                  <a:pt x="1195279" y="7516"/>
                </a:lnTo>
                <a:lnTo>
                  <a:pt x="1148652" y="13286"/>
                </a:lnTo>
                <a:lnTo>
                  <a:pt x="1102534" y="20642"/>
                </a:lnTo>
                <a:lnTo>
                  <a:pt x="1056955" y="29554"/>
                </a:lnTo>
                <a:lnTo>
                  <a:pt x="1011942" y="39996"/>
                </a:lnTo>
                <a:lnTo>
                  <a:pt x="967524" y="51938"/>
                </a:lnTo>
                <a:lnTo>
                  <a:pt x="923729" y="65352"/>
                </a:lnTo>
                <a:lnTo>
                  <a:pt x="880585" y="80210"/>
                </a:lnTo>
                <a:lnTo>
                  <a:pt x="838121" y="96483"/>
                </a:lnTo>
                <a:lnTo>
                  <a:pt x="796365" y="114144"/>
                </a:lnTo>
                <a:lnTo>
                  <a:pt x="755346" y="133163"/>
                </a:lnTo>
                <a:lnTo>
                  <a:pt x="715091" y="153513"/>
                </a:lnTo>
                <a:lnTo>
                  <a:pt x="675629" y="175166"/>
                </a:lnTo>
                <a:lnTo>
                  <a:pt x="636988" y="198092"/>
                </a:lnTo>
                <a:lnTo>
                  <a:pt x="599197" y="222265"/>
                </a:lnTo>
                <a:lnTo>
                  <a:pt x="562283" y="247654"/>
                </a:lnTo>
                <a:lnTo>
                  <a:pt x="526276" y="274233"/>
                </a:lnTo>
                <a:lnTo>
                  <a:pt x="491203" y="301973"/>
                </a:lnTo>
                <a:lnTo>
                  <a:pt x="457093" y="330845"/>
                </a:lnTo>
                <a:lnTo>
                  <a:pt x="423974" y="360821"/>
                </a:lnTo>
                <a:lnTo>
                  <a:pt x="391874" y="391874"/>
                </a:lnTo>
                <a:lnTo>
                  <a:pt x="360821" y="423974"/>
                </a:lnTo>
                <a:lnTo>
                  <a:pt x="330845" y="457093"/>
                </a:lnTo>
                <a:lnTo>
                  <a:pt x="301973" y="491203"/>
                </a:lnTo>
                <a:lnTo>
                  <a:pt x="274233" y="526276"/>
                </a:lnTo>
                <a:lnTo>
                  <a:pt x="247654" y="562283"/>
                </a:lnTo>
                <a:lnTo>
                  <a:pt x="222265" y="599197"/>
                </a:lnTo>
                <a:lnTo>
                  <a:pt x="198092" y="636988"/>
                </a:lnTo>
                <a:lnTo>
                  <a:pt x="175166" y="675629"/>
                </a:lnTo>
                <a:lnTo>
                  <a:pt x="153513" y="715091"/>
                </a:lnTo>
                <a:lnTo>
                  <a:pt x="133163" y="755346"/>
                </a:lnTo>
                <a:lnTo>
                  <a:pt x="114144" y="796365"/>
                </a:lnTo>
                <a:lnTo>
                  <a:pt x="96483" y="838121"/>
                </a:lnTo>
                <a:lnTo>
                  <a:pt x="80210" y="880585"/>
                </a:lnTo>
                <a:lnTo>
                  <a:pt x="65352" y="923729"/>
                </a:lnTo>
                <a:lnTo>
                  <a:pt x="51938" y="967524"/>
                </a:lnTo>
                <a:lnTo>
                  <a:pt x="39996" y="1011942"/>
                </a:lnTo>
                <a:lnTo>
                  <a:pt x="29554" y="1056955"/>
                </a:lnTo>
                <a:lnTo>
                  <a:pt x="20642" y="1102534"/>
                </a:lnTo>
                <a:lnTo>
                  <a:pt x="13286" y="1148652"/>
                </a:lnTo>
                <a:lnTo>
                  <a:pt x="7516" y="1195279"/>
                </a:lnTo>
                <a:lnTo>
                  <a:pt x="3359" y="1242388"/>
                </a:lnTo>
                <a:lnTo>
                  <a:pt x="844" y="1289950"/>
                </a:lnTo>
                <a:lnTo>
                  <a:pt x="0" y="1337938"/>
                </a:lnTo>
                <a:lnTo>
                  <a:pt x="0" y="5133209"/>
                </a:lnTo>
                <a:lnTo>
                  <a:pt x="2675866" y="5133209"/>
                </a:lnTo>
                <a:lnTo>
                  <a:pt x="2675866" y="1337938"/>
                </a:lnTo>
                <a:lnTo>
                  <a:pt x="2675021" y="1289950"/>
                </a:lnTo>
                <a:lnTo>
                  <a:pt x="2672506" y="1242388"/>
                </a:lnTo>
                <a:lnTo>
                  <a:pt x="2668350" y="1195279"/>
                </a:lnTo>
                <a:lnTo>
                  <a:pt x="2662579" y="1148652"/>
                </a:lnTo>
                <a:lnTo>
                  <a:pt x="2655224" y="1102534"/>
                </a:lnTo>
                <a:lnTo>
                  <a:pt x="2646311" y="1056955"/>
                </a:lnTo>
                <a:lnTo>
                  <a:pt x="2635870" y="1011942"/>
                </a:lnTo>
                <a:lnTo>
                  <a:pt x="2623928" y="967524"/>
                </a:lnTo>
                <a:lnTo>
                  <a:pt x="2610514" y="923729"/>
                </a:lnTo>
                <a:lnTo>
                  <a:pt x="2595657" y="880585"/>
                </a:lnTo>
                <a:lnTo>
                  <a:pt x="2579384" y="838121"/>
                </a:lnTo>
                <a:lnTo>
                  <a:pt x="2561723" y="796365"/>
                </a:lnTo>
                <a:lnTo>
                  <a:pt x="2542704" y="755346"/>
                </a:lnTo>
                <a:lnTo>
                  <a:pt x="2522354" y="715091"/>
                </a:lnTo>
                <a:lnTo>
                  <a:pt x="2500702" y="675629"/>
                </a:lnTo>
                <a:lnTo>
                  <a:pt x="2477776" y="636988"/>
                </a:lnTo>
                <a:lnTo>
                  <a:pt x="2453604" y="599197"/>
                </a:lnTo>
                <a:lnTo>
                  <a:pt x="2428214" y="562283"/>
                </a:lnTo>
                <a:lnTo>
                  <a:pt x="2401636" y="526276"/>
                </a:lnTo>
                <a:lnTo>
                  <a:pt x="2373897" y="491203"/>
                </a:lnTo>
                <a:lnTo>
                  <a:pt x="2345025" y="457093"/>
                </a:lnTo>
                <a:lnTo>
                  <a:pt x="2315049" y="423974"/>
                </a:lnTo>
                <a:lnTo>
                  <a:pt x="2283997" y="391874"/>
                </a:lnTo>
                <a:lnTo>
                  <a:pt x="2251897" y="360821"/>
                </a:lnTo>
                <a:lnTo>
                  <a:pt x="2218778" y="330845"/>
                </a:lnTo>
                <a:lnTo>
                  <a:pt x="2184668" y="301973"/>
                </a:lnTo>
                <a:lnTo>
                  <a:pt x="2149596" y="274233"/>
                </a:lnTo>
                <a:lnTo>
                  <a:pt x="2113589" y="247654"/>
                </a:lnTo>
                <a:lnTo>
                  <a:pt x="2076676" y="222265"/>
                </a:lnTo>
                <a:lnTo>
                  <a:pt x="2038885" y="198092"/>
                </a:lnTo>
                <a:lnTo>
                  <a:pt x="2000244" y="175166"/>
                </a:lnTo>
                <a:lnTo>
                  <a:pt x="1960782" y="153513"/>
                </a:lnTo>
                <a:lnTo>
                  <a:pt x="1920528" y="133163"/>
                </a:lnTo>
                <a:lnTo>
                  <a:pt x="1879508" y="114144"/>
                </a:lnTo>
                <a:lnTo>
                  <a:pt x="1837753" y="96483"/>
                </a:lnTo>
                <a:lnTo>
                  <a:pt x="1795289" y="80210"/>
                </a:lnTo>
                <a:lnTo>
                  <a:pt x="1752146" y="65352"/>
                </a:lnTo>
                <a:lnTo>
                  <a:pt x="1708351" y="51938"/>
                </a:lnTo>
                <a:lnTo>
                  <a:pt x="1663933" y="39996"/>
                </a:lnTo>
                <a:lnTo>
                  <a:pt x="1618921" y="29554"/>
                </a:lnTo>
                <a:lnTo>
                  <a:pt x="1573341" y="20642"/>
                </a:lnTo>
                <a:lnTo>
                  <a:pt x="1527224" y="13286"/>
                </a:lnTo>
                <a:lnTo>
                  <a:pt x="1480596" y="7516"/>
                </a:lnTo>
                <a:lnTo>
                  <a:pt x="1433487" y="3359"/>
                </a:lnTo>
                <a:lnTo>
                  <a:pt x="1385925" y="844"/>
                </a:lnTo>
                <a:lnTo>
                  <a:pt x="1337938" y="0"/>
                </a:lnTo>
                <a:close/>
              </a:path>
            </a:pathLst>
          </a:custGeom>
          <a:solidFill>
            <a:srgbClr val="FDD00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31353" y="2"/>
            <a:ext cx="989330" cy="1978025"/>
            <a:chOff x="2031353" y="2"/>
            <a:chExt cx="989330" cy="1978025"/>
          </a:xfrm>
        </p:grpSpPr>
        <p:sp>
          <p:nvSpPr>
            <p:cNvPr id="6" name="object 6"/>
            <p:cNvSpPr/>
            <p:nvPr/>
          </p:nvSpPr>
          <p:spPr>
            <a:xfrm>
              <a:off x="2031353" y="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30">
                  <a:moveTo>
                    <a:pt x="988985" y="0"/>
                  </a:moveTo>
                  <a:lnTo>
                    <a:pt x="0" y="0"/>
                  </a:lnTo>
                  <a:lnTo>
                    <a:pt x="0" y="988985"/>
                  </a:lnTo>
                  <a:lnTo>
                    <a:pt x="47917" y="987845"/>
                  </a:lnTo>
                  <a:lnTo>
                    <a:pt x="95246" y="984458"/>
                  </a:lnTo>
                  <a:lnTo>
                    <a:pt x="141934" y="978876"/>
                  </a:lnTo>
                  <a:lnTo>
                    <a:pt x="187930" y="971152"/>
                  </a:lnTo>
                  <a:lnTo>
                    <a:pt x="233182" y="961337"/>
                  </a:lnTo>
                  <a:lnTo>
                    <a:pt x="277639" y="949483"/>
                  </a:lnTo>
                  <a:lnTo>
                    <a:pt x="321248" y="935641"/>
                  </a:lnTo>
                  <a:lnTo>
                    <a:pt x="363957" y="919864"/>
                  </a:lnTo>
                  <a:lnTo>
                    <a:pt x="405715" y="902203"/>
                  </a:lnTo>
                  <a:lnTo>
                    <a:pt x="446470" y="882710"/>
                  </a:lnTo>
                  <a:lnTo>
                    <a:pt x="486170" y="861438"/>
                  </a:lnTo>
                  <a:lnTo>
                    <a:pt x="524764" y="838436"/>
                  </a:lnTo>
                  <a:lnTo>
                    <a:pt x="562199" y="813759"/>
                  </a:lnTo>
                  <a:lnTo>
                    <a:pt x="598424" y="787456"/>
                  </a:lnTo>
                  <a:lnTo>
                    <a:pt x="633386" y="759581"/>
                  </a:lnTo>
                  <a:lnTo>
                    <a:pt x="667035" y="730184"/>
                  </a:lnTo>
                  <a:lnTo>
                    <a:pt x="699319" y="699319"/>
                  </a:lnTo>
                  <a:lnTo>
                    <a:pt x="730184" y="667035"/>
                  </a:lnTo>
                  <a:lnTo>
                    <a:pt x="759581" y="633386"/>
                  </a:lnTo>
                  <a:lnTo>
                    <a:pt x="787456" y="598424"/>
                  </a:lnTo>
                  <a:lnTo>
                    <a:pt x="813759" y="562199"/>
                  </a:lnTo>
                  <a:lnTo>
                    <a:pt x="838436" y="524764"/>
                  </a:lnTo>
                  <a:lnTo>
                    <a:pt x="861438" y="486170"/>
                  </a:lnTo>
                  <a:lnTo>
                    <a:pt x="882710" y="446470"/>
                  </a:lnTo>
                  <a:lnTo>
                    <a:pt x="902203" y="405715"/>
                  </a:lnTo>
                  <a:lnTo>
                    <a:pt x="919864" y="363957"/>
                  </a:lnTo>
                  <a:lnTo>
                    <a:pt x="935641" y="321248"/>
                  </a:lnTo>
                  <a:lnTo>
                    <a:pt x="949483" y="277639"/>
                  </a:lnTo>
                  <a:lnTo>
                    <a:pt x="961337" y="233182"/>
                  </a:lnTo>
                  <a:lnTo>
                    <a:pt x="971152" y="187930"/>
                  </a:lnTo>
                  <a:lnTo>
                    <a:pt x="978876" y="141934"/>
                  </a:lnTo>
                  <a:lnTo>
                    <a:pt x="984458" y="95246"/>
                  </a:lnTo>
                  <a:lnTo>
                    <a:pt x="987845" y="47917"/>
                  </a:lnTo>
                  <a:lnTo>
                    <a:pt x="98898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031353" y="98898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30">
                  <a:moveTo>
                    <a:pt x="988985" y="10"/>
                  </a:moveTo>
                  <a:lnTo>
                    <a:pt x="0" y="0"/>
                  </a:lnTo>
                  <a:lnTo>
                    <a:pt x="0" y="988996"/>
                  </a:lnTo>
                  <a:lnTo>
                    <a:pt x="47917" y="987855"/>
                  </a:lnTo>
                  <a:lnTo>
                    <a:pt x="95246" y="984468"/>
                  </a:lnTo>
                  <a:lnTo>
                    <a:pt x="141934" y="978887"/>
                  </a:lnTo>
                  <a:lnTo>
                    <a:pt x="187930" y="971163"/>
                  </a:lnTo>
                  <a:lnTo>
                    <a:pt x="233182" y="961348"/>
                  </a:lnTo>
                  <a:lnTo>
                    <a:pt x="277639" y="949493"/>
                  </a:lnTo>
                  <a:lnTo>
                    <a:pt x="321248" y="935652"/>
                  </a:lnTo>
                  <a:lnTo>
                    <a:pt x="363957" y="919875"/>
                  </a:lnTo>
                  <a:lnTo>
                    <a:pt x="405715" y="902214"/>
                  </a:lnTo>
                  <a:lnTo>
                    <a:pt x="446470" y="882721"/>
                  </a:lnTo>
                  <a:lnTo>
                    <a:pt x="486170" y="861448"/>
                  </a:lnTo>
                  <a:lnTo>
                    <a:pt x="524764" y="838447"/>
                  </a:lnTo>
                  <a:lnTo>
                    <a:pt x="562199" y="813769"/>
                  </a:lnTo>
                  <a:lnTo>
                    <a:pt x="598424" y="787467"/>
                  </a:lnTo>
                  <a:lnTo>
                    <a:pt x="633386" y="759591"/>
                  </a:lnTo>
                  <a:lnTo>
                    <a:pt x="667035" y="730195"/>
                  </a:lnTo>
                  <a:lnTo>
                    <a:pt x="699319" y="699329"/>
                  </a:lnTo>
                  <a:lnTo>
                    <a:pt x="730184" y="667046"/>
                  </a:lnTo>
                  <a:lnTo>
                    <a:pt x="759581" y="633397"/>
                  </a:lnTo>
                  <a:lnTo>
                    <a:pt x="787456" y="598434"/>
                  </a:lnTo>
                  <a:lnTo>
                    <a:pt x="813759" y="562209"/>
                  </a:lnTo>
                  <a:lnTo>
                    <a:pt x="838436" y="524774"/>
                  </a:lnTo>
                  <a:lnTo>
                    <a:pt x="861438" y="486181"/>
                  </a:lnTo>
                  <a:lnTo>
                    <a:pt x="882710" y="446480"/>
                  </a:lnTo>
                  <a:lnTo>
                    <a:pt x="902203" y="405725"/>
                  </a:lnTo>
                  <a:lnTo>
                    <a:pt x="919864" y="363967"/>
                  </a:lnTo>
                  <a:lnTo>
                    <a:pt x="935641" y="321258"/>
                  </a:lnTo>
                  <a:lnTo>
                    <a:pt x="949483" y="277649"/>
                  </a:lnTo>
                  <a:lnTo>
                    <a:pt x="961337" y="233193"/>
                  </a:lnTo>
                  <a:lnTo>
                    <a:pt x="971152" y="187941"/>
                  </a:lnTo>
                  <a:lnTo>
                    <a:pt x="978876" y="141945"/>
                  </a:lnTo>
                  <a:lnTo>
                    <a:pt x="984458" y="95256"/>
                  </a:lnTo>
                  <a:lnTo>
                    <a:pt x="987845" y="47927"/>
                  </a:lnTo>
                  <a:lnTo>
                    <a:pt x="988985" y="10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8"/>
          <p:cNvSpPr/>
          <p:nvPr/>
        </p:nvSpPr>
        <p:spPr>
          <a:xfrm>
            <a:off x="16108870" y="9969201"/>
            <a:ext cx="2136775" cy="1339850"/>
          </a:xfrm>
          <a:custGeom>
            <a:avLst/>
            <a:gdLst/>
            <a:ahLst/>
            <a:cxnLst/>
            <a:rect l="l" t="t" r="r" b="b"/>
            <a:pathLst>
              <a:path w="2136775" h="1339850">
                <a:moveTo>
                  <a:pt x="274624" y="1339354"/>
                </a:moveTo>
                <a:lnTo>
                  <a:pt x="0" y="1108925"/>
                </a:lnTo>
                <a:lnTo>
                  <a:pt x="393" y="1124051"/>
                </a:lnTo>
                <a:lnTo>
                  <a:pt x="1727" y="1141298"/>
                </a:lnTo>
                <a:lnTo>
                  <a:pt x="237756" y="1339354"/>
                </a:lnTo>
                <a:lnTo>
                  <a:pt x="274624" y="1339354"/>
                </a:lnTo>
                <a:close/>
              </a:path>
              <a:path w="2136775" h="1339850">
                <a:moveTo>
                  <a:pt x="470281" y="1339354"/>
                </a:moveTo>
                <a:lnTo>
                  <a:pt x="5727" y="949553"/>
                </a:lnTo>
                <a:lnTo>
                  <a:pt x="3098" y="973480"/>
                </a:lnTo>
                <a:lnTo>
                  <a:pt x="2794" y="978014"/>
                </a:lnTo>
                <a:lnTo>
                  <a:pt x="433425" y="1339354"/>
                </a:lnTo>
                <a:lnTo>
                  <a:pt x="470281" y="1339354"/>
                </a:lnTo>
                <a:close/>
              </a:path>
              <a:path w="2136775" h="1339850">
                <a:moveTo>
                  <a:pt x="665949" y="1339354"/>
                </a:moveTo>
                <a:lnTo>
                  <a:pt x="31356" y="806869"/>
                </a:lnTo>
                <a:lnTo>
                  <a:pt x="25082" y="832535"/>
                </a:lnTo>
                <a:lnTo>
                  <a:pt x="629094" y="1339354"/>
                </a:lnTo>
                <a:lnTo>
                  <a:pt x="665949" y="1339354"/>
                </a:lnTo>
                <a:close/>
              </a:path>
              <a:path w="2136775" h="1339850">
                <a:moveTo>
                  <a:pt x="861618" y="1339354"/>
                </a:moveTo>
                <a:lnTo>
                  <a:pt x="72834" y="677494"/>
                </a:lnTo>
                <a:lnTo>
                  <a:pt x="63817" y="700862"/>
                </a:lnTo>
                <a:lnTo>
                  <a:pt x="824750" y="1339354"/>
                </a:lnTo>
                <a:lnTo>
                  <a:pt x="861618" y="1339354"/>
                </a:lnTo>
                <a:close/>
              </a:path>
              <a:path w="2136775" h="1339850">
                <a:moveTo>
                  <a:pt x="1057275" y="1339354"/>
                </a:moveTo>
                <a:lnTo>
                  <a:pt x="127812" y="559447"/>
                </a:lnTo>
                <a:lnTo>
                  <a:pt x="116332" y="580745"/>
                </a:lnTo>
                <a:lnTo>
                  <a:pt x="1020419" y="1339354"/>
                </a:lnTo>
                <a:lnTo>
                  <a:pt x="1057275" y="1339354"/>
                </a:lnTo>
                <a:close/>
              </a:path>
              <a:path w="2136775" h="1339850">
                <a:moveTo>
                  <a:pt x="1252943" y="1339354"/>
                </a:moveTo>
                <a:lnTo>
                  <a:pt x="194881" y="451548"/>
                </a:lnTo>
                <a:lnTo>
                  <a:pt x="184670" y="465836"/>
                </a:lnTo>
                <a:lnTo>
                  <a:pt x="181267" y="471043"/>
                </a:lnTo>
                <a:lnTo>
                  <a:pt x="1216088" y="1339354"/>
                </a:lnTo>
                <a:lnTo>
                  <a:pt x="1252943" y="1339354"/>
                </a:lnTo>
                <a:close/>
              </a:path>
              <a:path w="2136775" h="1339850">
                <a:moveTo>
                  <a:pt x="1448612" y="1339354"/>
                </a:moveTo>
                <a:lnTo>
                  <a:pt x="273392" y="353237"/>
                </a:lnTo>
                <a:lnTo>
                  <a:pt x="266509" y="360718"/>
                </a:lnTo>
                <a:lnTo>
                  <a:pt x="257759" y="371043"/>
                </a:lnTo>
                <a:lnTo>
                  <a:pt x="1411744" y="1339354"/>
                </a:lnTo>
                <a:lnTo>
                  <a:pt x="1448612" y="1339354"/>
                </a:lnTo>
                <a:close/>
              </a:path>
              <a:path w="2136775" h="1339850">
                <a:moveTo>
                  <a:pt x="1644269" y="1339354"/>
                </a:moveTo>
                <a:lnTo>
                  <a:pt x="363207" y="264414"/>
                </a:lnTo>
                <a:lnTo>
                  <a:pt x="360578" y="266636"/>
                </a:lnTo>
                <a:lnTo>
                  <a:pt x="345516" y="280504"/>
                </a:lnTo>
                <a:lnTo>
                  <a:pt x="1607413" y="1339354"/>
                </a:lnTo>
                <a:lnTo>
                  <a:pt x="1644269" y="1339354"/>
                </a:lnTo>
                <a:close/>
              </a:path>
              <a:path w="2136775" h="1339850">
                <a:moveTo>
                  <a:pt x="1839925" y="1339354"/>
                </a:moveTo>
                <a:lnTo>
                  <a:pt x="464769" y="185470"/>
                </a:lnTo>
                <a:lnTo>
                  <a:pt x="444855" y="199694"/>
                </a:lnTo>
                <a:lnTo>
                  <a:pt x="1803069" y="1339354"/>
                </a:lnTo>
                <a:lnTo>
                  <a:pt x="1839925" y="1339354"/>
                </a:lnTo>
                <a:close/>
              </a:path>
              <a:path w="2136775" h="1339850">
                <a:moveTo>
                  <a:pt x="1970163" y="494487"/>
                </a:moveTo>
                <a:lnTo>
                  <a:pt x="1925599" y="429641"/>
                </a:lnTo>
                <a:lnTo>
                  <a:pt x="1558188" y="117881"/>
                </a:lnTo>
                <a:lnTo>
                  <a:pt x="1515059" y="96735"/>
                </a:lnTo>
                <a:lnTo>
                  <a:pt x="1475727" y="79603"/>
                </a:lnTo>
                <a:lnTo>
                  <a:pt x="1970163" y="494487"/>
                </a:lnTo>
                <a:close/>
              </a:path>
              <a:path w="2136775" h="1339850">
                <a:moveTo>
                  <a:pt x="2035594" y="1339354"/>
                </a:moveTo>
                <a:lnTo>
                  <a:pt x="579120" y="117233"/>
                </a:lnTo>
                <a:lnTo>
                  <a:pt x="556691" y="129336"/>
                </a:lnTo>
                <a:lnTo>
                  <a:pt x="1998738" y="1339354"/>
                </a:lnTo>
                <a:lnTo>
                  <a:pt x="2035594" y="1339354"/>
                </a:lnTo>
                <a:close/>
              </a:path>
              <a:path w="2136775" h="1339850">
                <a:moveTo>
                  <a:pt x="2092172" y="761047"/>
                </a:moveTo>
                <a:lnTo>
                  <a:pt x="2078494" y="718642"/>
                </a:lnTo>
                <a:lnTo>
                  <a:pt x="1237081" y="12623"/>
                </a:lnTo>
                <a:lnTo>
                  <a:pt x="1192987" y="6540"/>
                </a:lnTo>
                <a:lnTo>
                  <a:pt x="2092172" y="761047"/>
                </a:lnTo>
                <a:close/>
              </a:path>
              <a:path w="2136775" h="1339850">
                <a:moveTo>
                  <a:pt x="2121903" y="1247609"/>
                </a:moveTo>
                <a:lnTo>
                  <a:pt x="708088" y="61277"/>
                </a:lnTo>
                <a:lnTo>
                  <a:pt x="704456" y="62509"/>
                </a:lnTo>
                <a:lnTo>
                  <a:pt x="682701" y="70904"/>
                </a:lnTo>
                <a:lnTo>
                  <a:pt x="2117026" y="1274457"/>
                </a:lnTo>
                <a:lnTo>
                  <a:pt x="2121903" y="1247609"/>
                </a:lnTo>
                <a:close/>
              </a:path>
              <a:path w="2136775" h="1339850">
                <a:moveTo>
                  <a:pt x="2131339" y="958088"/>
                </a:moveTo>
                <a:lnTo>
                  <a:pt x="2127923" y="926960"/>
                </a:lnTo>
                <a:lnTo>
                  <a:pt x="2127440" y="923899"/>
                </a:lnTo>
                <a:lnTo>
                  <a:pt x="1026388" y="0"/>
                </a:lnTo>
                <a:lnTo>
                  <a:pt x="1020432" y="127"/>
                </a:lnTo>
                <a:lnTo>
                  <a:pt x="991920" y="2006"/>
                </a:lnTo>
                <a:lnTo>
                  <a:pt x="2131339" y="958088"/>
                </a:lnTo>
                <a:close/>
              </a:path>
              <a:path w="2136775" h="1339850">
                <a:moveTo>
                  <a:pt x="2136457" y="1095641"/>
                </a:moveTo>
                <a:lnTo>
                  <a:pt x="855192" y="20535"/>
                </a:lnTo>
                <a:lnTo>
                  <a:pt x="835710" y="24409"/>
                </a:lnTo>
                <a:lnTo>
                  <a:pt x="825830" y="26822"/>
                </a:lnTo>
                <a:lnTo>
                  <a:pt x="2135594" y="1125842"/>
                </a:lnTo>
                <a:lnTo>
                  <a:pt x="2135733" y="1124051"/>
                </a:lnTo>
                <a:lnTo>
                  <a:pt x="2136457" y="1095641"/>
                </a:lnTo>
                <a:close/>
              </a:path>
            </a:pathLst>
          </a:custGeom>
          <a:solidFill>
            <a:srgbClr val="68932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11115630"/>
            <a:ext cx="20104100" cy="193040"/>
            <a:chOff x="0" y="11115630"/>
            <a:chExt cx="20104100" cy="193040"/>
          </a:xfrm>
        </p:grpSpPr>
        <p:sp>
          <p:nvSpPr>
            <p:cNvPr id="10" name="object 10"/>
            <p:cNvSpPr/>
            <p:nvPr/>
          </p:nvSpPr>
          <p:spPr>
            <a:xfrm>
              <a:off x="0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350683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701366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0052050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E2007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3402733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6753416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object 16"/>
          <p:cNvSpPr/>
          <p:nvPr/>
        </p:nvSpPr>
        <p:spPr>
          <a:xfrm>
            <a:off x="1486868" y="9236567"/>
            <a:ext cx="280035" cy="403225"/>
          </a:xfrm>
          <a:custGeom>
            <a:avLst/>
            <a:gdLst/>
            <a:ahLst/>
            <a:cxnLst/>
            <a:rect l="l" t="t" r="r" b="b"/>
            <a:pathLst>
              <a:path w="280035" h="403225">
                <a:moveTo>
                  <a:pt x="171209" y="0"/>
                </a:moveTo>
                <a:lnTo>
                  <a:pt x="103253" y="10407"/>
                </a:lnTo>
                <a:lnTo>
                  <a:pt x="42895" y="52019"/>
                </a:lnTo>
                <a:lnTo>
                  <a:pt x="20336" y="89396"/>
                </a:lnTo>
                <a:lnTo>
                  <a:pt x="5402" y="140417"/>
                </a:lnTo>
                <a:lnTo>
                  <a:pt x="0" y="207030"/>
                </a:lnTo>
                <a:lnTo>
                  <a:pt x="6053" y="282540"/>
                </a:lnTo>
                <a:lnTo>
                  <a:pt x="22691" y="335887"/>
                </a:lnTo>
                <a:lnTo>
                  <a:pt x="47628" y="370832"/>
                </a:lnTo>
                <a:lnTo>
                  <a:pt x="113261" y="400561"/>
                </a:lnTo>
                <a:lnTo>
                  <a:pt x="149388" y="402867"/>
                </a:lnTo>
                <a:lnTo>
                  <a:pt x="186051" y="402552"/>
                </a:lnTo>
                <a:lnTo>
                  <a:pt x="211852" y="400349"/>
                </a:lnTo>
                <a:lnTo>
                  <a:pt x="239011" y="394368"/>
                </a:lnTo>
                <a:lnTo>
                  <a:pt x="279750" y="382721"/>
                </a:lnTo>
                <a:lnTo>
                  <a:pt x="279750" y="156665"/>
                </a:lnTo>
                <a:lnTo>
                  <a:pt x="142665" y="156665"/>
                </a:lnTo>
                <a:lnTo>
                  <a:pt x="148267" y="216537"/>
                </a:lnTo>
                <a:lnTo>
                  <a:pt x="201428" y="216537"/>
                </a:lnTo>
                <a:lnTo>
                  <a:pt x="201428" y="334607"/>
                </a:lnTo>
                <a:lnTo>
                  <a:pt x="183663" y="337398"/>
                </a:lnTo>
                <a:lnTo>
                  <a:pt x="166491" y="339316"/>
                </a:lnTo>
                <a:lnTo>
                  <a:pt x="148267" y="340188"/>
                </a:lnTo>
                <a:lnTo>
                  <a:pt x="125307" y="335897"/>
                </a:lnTo>
                <a:lnTo>
                  <a:pt x="102604" y="317181"/>
                </a:lnTo>
                <a:lnTo>
                  <a:pt x="85249" y="275279"/>
                </a:lnTo>
                <a:lnTo>
                  <a:pt x="78332" y="201428"/>
                </a:lnTo>
                <a:lnTo>
                  <a:pt x="87259" y="130500"/>
                </a:lnTo>
                <a:lnTo>
                  <a:pt x="109877" y="88473"/>
                </a:lnTo>
                <a:lnTo>
                  <a:pt x="139942" y="68373"/>
                </a:lnTo>
                <a:lnTo>
                  <a:pt x="171209" y="63223"/>
                </a:lnTo>
                <a:lnTo>
                  <a:pt x="194995" y="63529"/>
                </a:lnTo>
                <a:lnTo>
                  <a:pt x="212483" y="65670"/>
                </a:lnTo>
                <a:lnTo>
                  <a:pt x="232275" y="71483"/>
                </a:lnTo>
                <a:lnTo>
                  <a:pt x="262976" y="82803"/>
                </a:lnTo>
                <a:lnTo>
                  <a:pt x="262976" y="20145"/>
                </a:lnTo>
                <a:lnTo>
                  <a:pt x="256506" y="16998"/>
                </a:lnTo>
                <a:lnTo>
                  <a:pt x="238076" y="10072"/>
                </a:lnTo>
                <a:lnTo>
                  <a:pt x="209154" y="3147"/>
                </a:lnTo>
                <a:lnTo>
                  <a:pt x="171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11395" y="9236567"/>
            <a:ext cx="280035" cy="403225"/>
          </a:xfrm>
          <a:custGeom>
            <a:avLst/>
            <a:gdLst/>
            <a:ahLst/>
            <a:cxnLst/>
            <a:rect l="l" t="t" r="r" b="b"/>
            <a:pathLst>
              <a:path w="280035" h="403225">
                <a:moveTo>
                  <a:pt x="171209" y="0"/>
                </a:moveTo>
                <a:lnTo>
                  <a:pt x="103258" y="10407"/>
                </a:lnTo>
                <a:lnTo>
                  <a:pt x="42899" y="52019"/>
                </a:lnTo>
                <a:lnTo>
                  <a:pt x="20338" y="89396"/>
                </a:lnTo>
                <a:lnTo>
                  <a:pt x="5402" y="140417"/>
                </a:lnTo>
                <a:lnTo>
                  <a:pt x="0" y="207030"/>
                </a:lnTo>
                <a:lnTo>
                  <a:pt x="6053" y="282540"/>
                </a:lnTo>
                <a:lnTo>
                  <a:pt x="22691" y="335887"/>
                </a:lnTo>
                <a:lnTo>
                  <a:pt x="47628" y="370832"/>
                </a:lnTo>
                <a:lnTo>
                  <a:pt x="113261" y="400561"/>
                </a:lnTo>
                <a:lnTo>
                  <a:pt x="149388" y="402867"/>
                </a:lnTo>
                <a:lnTo>
                  <a:pt x="186051" y="402552"/>
                </a:lnTo>
                <a:lnTo>
                  <a:pt x="211852" y="400349"/>
                </a:lnTo>
                <a:lnTo>
                  <a:pt x="239011" y="394368"/>
                </a:lnTo>
                <a:lnTo>
                  <a:pt x="279750" y="382721"/>
                </a:lnTo>
                <a:lnTo>
                  <a:pt x="279750" y="156665"/>
                </a:lnTo>
                <a:lnTo>
                  <a:pt x="142665" y="156665"/>
                </a:lnTo>
                <a:lnTo>
                  <a:pt x="148267" y="216537"/>
                </a:lnTo>
                <a:lnTo>
                  <a:pt x="201428" y="216537"/>
                </a:lnTo>
                <a:lnTo>
                  <a:pt x="201428" y="334607"/>
                </a:lnTo>
                <a:lnTo>
                  <a:pt x="183663" y="337398"/>
                </a:lnTo>
                <a:lnTo>
                  <a:pt x="166491" y="339316"/>
                </a:lnTo>
                <a:lnTo>
                  <a:pt x="148267" y="340188"/>
                </a:lnTo>
                <a:lnTo>
                  <a:pt x="125298" y="335897"/>
                </a:lnTo>
                <a:lnTo>
                  <a:pt x="102596" y="317181"/>
                </a:lnTo>
                <a:lnTo>
                  <a:pt x="85246" y="275279"/>
                </a:lnTo>
                <a:lnTo>
                  <a:pt x="78332" y="201428"/>
                </a:lnTo>
                <a:lnTo>
                  <a:pt x="87258" y="130500"/>
                </a:lnTo>
                <a:lnTo>
                  <a:pt x="109873" y="88473"/>
                </a:lnTo>
                <a:lnTo>
                  <a:pt x="139937" y="68373"/>
                </a:lnTo>
                <a:lnTo>
                  <a:pt x="171209" y="63223"/>
                </a:lnTo>
                <a:lnTo>
                  <a:pt x="194995" y="63529"/>
                </a:lnTo>
                <a:lnTo>
                  <a:pt x="212483" y="65670"/>
                </a:lnTo>
                <a:lnTo>
                  <a:pt x="232275" y="71483"/>
                </a:lnTo>
                <a:lnTo>
                  <a:pt x="262976" y="82803"/>
                </a:lnTo>
                <a:lnTo>
                  <a:pt x="262976" y="20145"/>
                </a:lnTo>
                <a:lnTo>
                  <a:pt x="256506" y="16998"/>
                </a:lnTo>
                <a:lnTo>
                  <a:pt x="238076" y="10072"/>
                </a:lnTo>
                <a:lnTo>
                  <a:pt x="209154" y="3147"/>
                </a:lnTo>
                <a:lnTo>
                  <a:pt x="171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52718" y="9242159"/>
            <a:ext cx="263525" cy="391795"/>
          </a:xfrm>
          <a:custGeom>
            <a:avLst/>
            <a:gdLst/>
            <a:ahLst/>
            <a:cxnLst/>
            <a:rect l="l" t="t" r="r" b="b"/>
            <a:pathLst>
              <a:path w="263525" h="391795">
                <a:moveTo>
                  <a:pt x="85044" y="0"/>
                </a:moveTo>
                <a:lnTo>
                  <a:pt x="0" y="0"/>
                </a:lnTo>
                <a:lnTo>
                  <a:pt x="0" y="391673"/>
                </a:lnTo>
                <a:lnTo>
                  <a:pt x="85044" y="391673"/>
                </a:lnTo>
                <a:lnTo>
                  <a:pt x="129429" y="389575"/>
                </a:lnTo>
                <a:lnTo>
                  <a:pt x="168274" y="382016"/>
                </a:lnTo>
                <a:lnTo>
                  <a:pt x="201110" y="367095"/>
                </a:lnTo>
                <a:lnTo>
                  <a:pt x="227467" y="342916"/>
                </a:lnTo>
                <a:lnTo>
                  <a:pt x="234187" y="330681"/>
                </a:lnTo>
                <a:lnTo>
                  <a:pt x="78311" y="330681"/>
                </a:lnTo>
                <a:lnTo>
                  <a:pt x="78311" y="60982"/>
                </a:lnTo>
                <a:lnTo>
                  <a:pt x="235102" y="60982"/>
                </a:lnTo>
                <a:lnTo>
                  <a:pt x="227467" y="47108"/>
                </a:lnTo>
                <a:lnTo>
                  <a:pt x="201110" y="23341"/>
                </a:lnTo>
                <a:lnTo>
                  <a:pt x="168274" y="8970"/>
                </a:lnTo>
                <a:lnTo>
                  <a:pt x="129429" y="1891"/>
                </a:lnTo>
                <a:lnTo>
                  <a:pt x="85044" y="0"/>
                </a:lnTo>
                <a:close/>
              </a:path>
              <a:path w="263525" h="391795">
                <a:moveTo>
                  <a:pt x="235102" y="60982"/>
                </a:moveTo>
                <a:lnTo>
                  <a:pt x="103494" y="60982"/>
                </a:lnTo>
                <a:lnTo>
                  <a:pt x="137418" y="65844"/>
                </a:lnTo>
                <a:lnTo>
                  <a:pt x="162945" y="85185"/>
                </a:lnTo>
                <a:lnTo>
                  <a:pt x="179028" y="126139"/>
                </a:lnTo>
                <a:lnTo>
                  <a:pt x="184622" y="195836"/>
                </a:lnTo>
                <a:lnTo>
                  <a:pt x="178721" y="266010"/>
                </a:lnTo>
                <a:lnTo>
                  <a:pt x="161754" y="306906"/>
                </a:lnTo>
                <a:lnTo>
                  <a:pt x="134820" y="325979"/>
                </a:lnTo>
                <a:lnTo>
                  <a:pt x="99023" y="330681"/>
                </a:lnTo>
                <a:lnTo>
                  <a:pt x="234187" y="330681"/>
                </a:lnTo>
                <a:lnTo>
                  <a:pt x="246875" y="307579"/>
                </a:lnTo>
                <a:lnTo>
                  <a:pt x="258864" y="259185"/>
                </a:lnTo>
                <a:lnTo>
                  <a:pt x="262965" y="195836"/>
                </a:lnTo>
                <a:lnTo>
                  <a:pt x="258864" y="131251"/>
                </a:lnTo>
                <a:lnTo>
                  <a:pt x="246875" y="82377"/>
                </a:lnTo>
                <a:lnTo>
                  <a:pt x="235102" y="60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83166" y="9242152"/>
            <a:ext cx="235585" cy="391795"/>
          </a:xfrm>
          <a:custGeom>
            <a:avLst/>
            <a:gdLst/>
            <a:ahLst/>
            <a:cxnLst/>
            <a:rect l="l" t="t" r="r" b="b"/>
            <a:pathLst>
              <a:path w="235585" h="391795">
                <a:moveTo>
                  <a:pt x="65484" y="0"/>
                </a:moveTo>
                <a:lnTo>
                  <a:pt x="0" y="0"/>
                </a:lnTo>
                <a:lnTo>
                  <a:pt x="0" y="391684"/>
                </a:lnTo>
                <a:lnTo>
                  <a:pt x="59882" y="391684"/>
                </a:lnTo>
                <a:lnTo>
                  <a:pt x="101295" y="389880"/>
                </a:lnTo>
                <a:lnTo>
                  <a:pt x="138647" y="383006"/>
                </a:lnTo>
                <a:lnTo>
                  <a:pt x="171098" y="368870"/>
                </a:lnTo>
                <a:lnTo>
                  <a:pt x="195316" y="347476"/>
                </a:lnTo>
                <a:lnTo>
                  <a:pt x="50375" y="347476"/>
                </a:lnTo>
                <a:lnTo>
                  <a:pt x="50375" y="44208"/>
                </a:lnTo>
                <a:lnTo>
                  <a:pt x="198014" y="44208"/>
                </a:lnTo>
                <a:lnTo>
                  <a:pt x="174025" y="22290"/>
                </a:lnTo>
                <a:lnTo>
                  <a:pt x="142649" y="8386"/>
                </a:lnTo>
                <a:lnTo>
                  <a:pt x="106233" y="1716"/>
                </a:lnTo>
                <a:lnTo>
                  <a:pt x="65484" y="0"/>
                </a:lnTo>
                <a:close/>
              </a:path>
              <a:path w="235585" h="391795">
                <a:moveTo>
                  <a:pt x="198014" y="44208"/>
                </a:moveTo>
                <a:lnTo>
                  <a:pt x="73306" y="44208"/>
                </a:lnTo>
                <a:lnTo>
                  <a:pt x="110673" y="46656"/>
                </a:lnTo>
                <a:lnTo>
                  <a:pt x="141513" y="57619"/>
                </a:lnTo>
                <a:lnTo>
                  <a:pt x="164805" y="82521"/>
                </a:lnTo>
                <a:lnTo>
                  <a:pt x="179529" y="126789"/>
                </a:lnTo>
                <a:lnTo>
                  <a:pt x="184664" y="195847"/>
                </a:lnTo>
                <a:lnTo>
                  <a:pt x="179493" y="263396"/>
                </a:lnTo>
                <a:lnTo>
                  <a:pt x="164519" y="307473"/>
                </a:lnTo>
                <a:lnTo>
                  <a:pt x="140547" y="332938"/>
                </a:lnTo>
                <a:lnTo>
                  <a:pt x="108384" y="344651"/>
                </a:lnTo>
                <a:lnTo>
                  <a:pt x="68835" y="347476"/>
                </a:lnTo>
                <a:lnTo>
                  <a:pt x="195316" y="347476"/>
                </a:lnTo>
                <a:lnTo>
                  <a:pt x="197804" y="345278"/>
                </a:lnTo>
                <a:lnTo>
                  <a:pt x="217923" y="310039"/>
                </a:lnTo>
                <a:lnTo>
                  <a:pt x="230612" y="260960"/>
                </a:lnTo>
                <a:lnTo>
                  <a:pt x="235029" y="195847"/>
                </a:lnTo>
                <a:lnTo>
                  <a:pt x="230864" y="130206"/>
                </a:lnTo>
                <a:lnTo>
                  <a:pt x="218837" y="80920"/>
                </a:lnTo>
                <a:lnTo>
                  <a:pt x="199656" y="45708"/>
                </a:lnTo>
                <a:lnTo>
                  <a:pt x="198014" y="44208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88119" y="9331686"/>
            <a:ext cx="377190" cy="307975"/>
          </a:xfrm>
          <a:custGeom>
            <a:avLst/>
            <a:gdLst/>
            <a:ahLst/>
            <a:cxnLst/>
            <a:rect l="l" t="t" r="r" b="b"/>
            <a:pathLst>
              <a:path w="377189" h="307975">
                <a:moveTo>
                  <a:pt x="133172" y="3365"/>
                </a:moveTo>
                <a:lnTo>
                  <a:pt x="118618" y="0"/>
                </a:lnTo>
                <a:lnTo>
                  <a:pt x="108546" y="0"/>
                </a:lnTo>
                <a:lnTo>
                  <a:pt x="82080" y="698"/>
                </a:lnTo>
                <a:lnTo>
                  <a:pt x="66725" y="5600"/>
                </a:lnTo>
                <a:lnTo>
                  <a:pt x="56629" y="18884"/>
                </a:lnTo>
                <a:lnTo>
                  <a:pt x="45885" y="44780"/>
                </a:lnTo>
                <a:lnTo>
                  <a:pt x="38608" y="5600"/>
                </a:lnTo>
                <a:lnTo>
                  <a:pt x="0" y="5600"/>
                </a:lnTo>
                <a:lnTo>
                  <a:pt x="0" y="302158"/>
                </a:lnTo>
                <a:lnTo>
                  <a:pt x="50355" y="302158"/>
                </a:lnTo>
                <a:lnTo>
                  <a:pt x="50355" y="76111"/>
                </a:lnTo>
                <a:lnTo>
                  <a:pt x="53670" y="72440"/>
                </a:lnTo>
                <a:lnTo>
                  <a:pt x="63080" y="64363"/>
                </a:lnTo>
                <a:lnTo>
                  <a:pt x="77736" y="56286"/>
                </a:lnTo>
                <a:lnTo>
                  <a:pt x="96342" y="52692"/>
                </a:lnTo>
                <a:lnTo>
                  <a:pt x="108369" y="52692"/>
                </a:lnTo>
                <a:lnTo>
                  <a:pt x="116027" y="53301"/>
                </a:lnTo>
                <a:lnTo>
                  <a:pt x="123151" y="54965"/>
                </a:lnTo>
                <a:lnTo>
                  <a:pt x="133172" y="58204"/>
                </a:lnTo>
                <a:lnTo>
                  <a:pt x="133172" y="52692"/>
                </a:lnTo>
                <a:lnTo>
                  <a:pt x="133172" y="44780"/>
                </a:lnTo>
                <a:lnTo>
                  <a:pt x="133172" y="3365"/>
                </a:lnTo>
                <a:close/>
              </a:path>
              <a:path w="377189" h="307975">
                <a:moveTo>
                  <a:pt x="376567" y="153873"/>
                </a:moveTo>
                <a:lnTo>
                  <a:pt x="375310" y="134848"/>
                </a:lnTo>
                <a:lnTo>
                  <a:pt x="372224" y="87591"/>
                </a:lnTo>
                <a:lnTo>
                  <a:pt x="356057" y="43154"/>
                </a:lnTo>
                <a:lnTo>
                  <a:pt x="351358" y="38049"/>
                </a:lnTo>
                <a:lnTo>
                  <a:pt x="331444" y="16459"/>
                </a:lnTo>
                <a:lnTo>
                  <a:pt x="326758" y="14414"/>
                </a:lnTo>
                <a:lnTo>
                  <a:pt x="326758" y="134848"/>
                </a:lnTo>
                <a:lnTo>
                  <a:pt x="208699" y="134848"/>
                </a:lnTo>
                <a:lnTo>
                  <a:pt x="214147" y="86436"/>
                </a:lnTo>
                <a:lnTo>
                  <a:pt x="226669" y="56870"/>
                </a:lnTo>
                <a:lnTo>
                  <a:pt x="245592" y="42087"/>
                </a:lnTo>
                <a:lnTo>
                  <a:pt x="270243" y="38049"/>
                </a:lnTo>
                <a:lnTo>
                  <a:pt x="291820" y="41376"/>
                </a:lnTo>
                <a:lnTo>
                  <a:pt x="309829" y="54978"/>
                </a:lnTo>
                <a:lnTo>
                  <a:pt x="322173" y="84315"/>
                </a:lnTo>
                <a:lnTo>
                  <a:pt x="326758" y="134848"/>
                </a:lnTo>
                <a:lnTo>
                  <a:pt x="326758" y="14414"/>
                </a:lnTo>
                <a:lnTo>
                  <a:pt x="301713" y="3429"/>
                </a:lnTo>
                <a:lnTo>
                  <a:pt x="270243" y="0"/>
                </a:lnTo>
                <a:lnTo>
                  <a:pt x="236905" y="4025"/>
                </a:lnTo>
                <a:lnTo>
                  <a:pt x="206438" y="18237"/>
                </a:lnTo>
                <a:lnTo>
                  <a:pt x="181457" y="45808"/>
                </a:lnTo>
                <a:lnTo>
                  <a:pt x="164566" y="89966"/>
                </a:lnTo>
                <a:lnTo>
                  <a:pt x="158343" y="153873"/>
                </a:lnTo>
                <a:lnTo>
                  <a:pt x="165849" y="224459"/>
                </a:lnTo>
                <a:lnTo>
                  <a:pt x="185902" y="269443"/>
                </a:lnTo>
                <a:lnTo>
                  <a:pt x="214782" y="294525"/>
                </a:lnTo>
                <a:lnTo>
                  <a:pt x="248793" y="305396"/>
                </a:lnTo>
                <a:lnTo>
                  <a:pt x="284226" y="307759"/>
                </a:lnTo>
                <a:lnTo>
                  <a:pt x="306832" y="307543"/>
                </a:lnTo>
                <a:lnTo>
                  <a:pt x="322364" y="306006"/>
                </a:lnTo>
                <a:lnTo>
                  <a:pt x="337985" y="301853"/>
                </a:lnTo>
                <a:lnTo>
                  <a:pt x="360908" y="293763"/>
                </a:lnTo>
                <a:lnTo>
                  <a:pt x="360908" y="263563"/>
                </a:lnTo>
                <a:lnTo>
                  <a:pt x="360908" y="248983"/>
                </a:lnTo>
                <a:lnTo>
                  <a:pt x="352945" y="251269"/>
                </a:lnTo>
                <a:lnTo>
                  <a:pt x="333273" y="256273"/>
                </a:lnTo>
                <a:lnTo>
                  <a:pt x="308254" y="261289"/>
                </a:lnTo>
                <a:lnTo>
                  <a:pt x="284226" y="263563"/>
                </a:lnTo>
                <a:lnTo>
                  <a:pt x="260604" y="262255"/>
                </a:lnTo>
                <a:lnTo>
                  <a:pt x="236321" y="252222"/>
                </a:lnTo>
                <a:lnTo>
                  <a:pt x="217017" y="224459"/>
                </a:lnTo>
                <a:lnTo>
                  <a:pt x="208127" y="169545"/>
                </a:lnTo>
                <a:lnTo>
                  <a:pt x="375996" y="169545"/>
                </a:lnTo>
                <a:lnTo>
                  <a:pt x="376567" y="153873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31819" y="9230962"/>
            <a:ext cx="713740" cy="408940"/>
          </a:xfrm>
          <a:custGeom>
            <a:avLst/>
            <a:gdLst/>
            <a:ahLst/>
            <a:cxnLst/>
            <a:rect l="l" t="t" r="r" b="b"/>
            <a:pathLst>
              <a:path w="713739" h="408940">
                <a:moveTo>
                  <a:pt x="229412" y="189141"/>
                </a:moveTo>
                <a:lnTo>
                  <a:pt x="223050" y="146532"/>
                </a:lnTo>
                <a:lnTo>
                  <a:pt x="205346" y="119341"/>
                </a:lnTo>
                <a:lnTo>
                  <a:pt x="178422" y="104952"/>
                </a:lnTo>
                <a:lnTo>
                  <a:pt x="144348" y="100736"/>
                </a:lnTo>
                <a:lnTo>
                  <a:pt x="113588" y="101396"/>
                </a:lnTo>
                <a:lnTo>
                  <a:pt x="93370" y="105981"/>
                </a:lnTo>
                <a:lnTo>
                  <a:pt x="74726" y="118440"/>
                </a:lnTo>
                <a:lnTo>
                  <a:pt x="48679" y="142697"/>
                </a:lnTo>
                <a:lnTo>
                  <a:pt x="37477" y="106337"/>
                </a:lnTo>
                <a:lnTo>
                  <a:pt x="0" y="106337"/>
                </a:lnTo>
                <a:lnTo>
                  <a:pt x="0" y="402882"/>
                </a:lnTo>
                <a:lnTo>
                  <a:pt x="50355" y="402882"/>
                </a:lnTo>
                <a:lnTo>
                  <a:pt x="50355" y="175717"/>
                </a:lnTo>
                <a:lnTo>
                  <a:pt x="57289" y="171081"/>
                </a:lnTo>
                <a:lnTo>
                  <a:pt x="75603" y="160883"/>
                </a:lnTo>
                <a:lnTo>
                  <a:pt x="101574" y="150685"/>
                </a:lnTo>
                <a:lnTo>
                  <a:pt x="131483" y="146050"/>
                </a:lnTo>
                <a:lnTo>
                  <a:pt x="148361" y="146850"/>
                </a:lnTo>
                <a:lnTo>
                  <a:pt x="163664" y="151574"/>
                </a:lnTo>
                <a:lnTo>
                  <a:pt x="174777" y="163753"/>
                </a:lnTo>
                <a:lnTo>
                  <a:pt x="179057" y="186905"/>
                </a:lnTo>
                <a:lnTo>
                  <a:pt x="179057" y="402882"/>
                </a:lnTo>
                <a:lnTo>
                  <a:pt x="229412" y="402882"/>
                </a:lnTo>
                <a:lnTo>
                  <a:pt x="229412" y="189141"/>
                </a:lnTo>
                <a:close/>
              </a:path>
              <a:path w="713739" h="408940">
                <a:moveTo>
                  <a:pt x="447611" y="355892"/>
                </a:moveTo>
                <a:lnTo>
                  <a:pt x="442341" y="357466"/>
                </a:lnTo>
                <a:lnTo>
                  <a:pt x="429361" y="360921"/>
                </a:lnTo>
                <a:lnTo>
                  <a:pt x="412927" y="364375"/>
                </a:lnTo>
                <a:lnTo>
                  <a:pt x="397268" y="365950"/>
                </a:lnTo>
                <a:lnTo>
                  <a:pt x="384860" y="364921"/>
                </a:lnTo>
                <a:lnTo>
                  <a:pt x="376135" y="360705"/>
                </a:lnTo>
                <a:lnTo>
                  <a:pt x="370979" y="351548"/>
                </a:lnTo>
                <a:lnTo>
                  <a:pt x="369290" y="335737"/>
                </a:lnTo>
                <a:lnTo>
                  <a:pt x="369290" y="144932"/>
                </a:lnTo>
                <a:lnTo>
                  <a:pt x="430822" y="144932"/>
                </a:lnTo>
                <a:lnTo>
                  <a:pt x="436422" y="106324"/>
                </a:lnTo>
                <a:lnTo>
                  <a:pt x="369290" y="106324"/>
                </a:lnTo>
                <a:lnTo>
                  <a:pt x="369290" y="16802"/>
                </a:lnTo>
                <a:lnTo>
                  <a:pt x="321157" y="39179"/>
                </a:lnTo>
                <a:lnTo>
                  <a:pt x="318935" y="106324"/>
                </a:lnTo>
                <a:lnTo>
                  <a:pt x="268566" y="106324"/>
                </a:lnTo>
                <a:lnTo>
                  <a:pt x="268566" y="144932"/>
                </a:lnTo>
                <a:lnTo>
                  <a:pt x="318935" y="144932"/>
                </a:lnTo>
                <a:lnTo>
                  <a:pt x="318935" y="334048"/>
                </a:lnTo>
                <a:lnTo>
                  <a:pt x="323443" y="370243"/>
                </a:lnTo>
                <a:lnTo>
                  <a:pt x="336562" y="393090"/>
                </a:lnTo>
                <a:lnTo>
                  <a:pt x="357644" y="405028"/>
                </a:lnTo>
                <a:lnTo>
                  <a:pt x="386054" y="408482"/>
                </a:lnTo>
                <a:lnTo>
                  <a:pt x="404964" y="408317"/>
                </a:lnTo>
                <a:lnTo>
                  <a:pt x="417677" y="407225"/>
                </a:lnTo>
                <a:lnTo>
                  <a:pt x="429971" y="404228"/>
                </a:lnTo>
                <a:lnTo>
                  <a:pt x="447611" y="398411"/>
                </a:lnTo>
                <a:lnTo>
                  <a:pt x="447611" y="355892"/>
                </a:lnTo>
                <a:close/>
              </a:path>
              <a:path w="713739" h="408940">
                <a:moveTo>
                  <a:pt x="713384" y="189141"/>
                </a:moveTo>
                <a:lnTo>
                  <a:pt x="707021" y="146532"/>
                </a:lnTo>
                <a:lnTo>
                  <a:pt x="689330" y="119341"/>
                </a:lnTo>
                <a:lnTo>
                  <a:pt x="662406" y="104952"/>
                </a:lnTo>
                <a:lnTo>
                  <a:pt x="628345" y="100736"/>
                </a:lnTo>
                <a:lnTo>
                  <a:pt x="598233" y="101384"/>
                </a:lnTo>
                <a:lnTo>
                  <a:pt x="578396" y="105905"/>
                </a:lnTo>
                <a:lnTo>
                  <a:pt x="560044" y="118198"/>
                </a:lnTo>
                <a:lnTo>
                  <a:pt x="534327" y="142138"/>
                </a:lnTo>
                <a:lnTo>
                  <a:pt x="534327" y="0"/>
                </a:lnTo>
                <a:lnTo>
                  <a:pt x="483958" y="0"/>
                </a:lnTo>
                <a:lnTo>
                  <a:pt x="483958" y="402882"/>
                </a:lnTo>
                <a:lnTo>
                  <a:pt x="534327" y="402882"/>
                </a:lnTo>
                <a:lnTo>
                  <a:pt x="534327" y="176822"/>
                </a:lnTo>
                <a:lnTo>
                  <a:pt x="541655" y="172110"/>
                </a:lnTo>
                <a:lnTo>
                  <a:pt x="560628" y="161721"/>
                </a:lnTo>
                <a:lnTo>
                  <a:pt x="586740" y="151333"/>
                </a:lnTo>
                <a:lnTo>
                  <a:pt x="615454" y="146608"/>
                </a:lnTo>
                <a:lnTo>
                  <a:pt x="634238" y="147637"/>
                </a:lnTo>
                <a:lnTo>
                  <a:pt x="649325" y="152768"/>
                </a:lnTo>
                <a:lnTo>
                  <a:pt x="659384" y="165023"/>
                </a:lnTo>
                <a:lnTo>
                  <a:pt x="663028" y="187452"/>
                </a:lnTo>
                <a:lnTo>
                  <a:pt x="663028" y="402882"/>
                </a:lnTo>
                <a:lnTo>
                  <a:pt x="713384" y="402882"/>
                </a:lnTo>
                <a:lnTo>
                  <a:pt x="713384" y="189141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011175" y="9149099"/>
            <a:ext cx="670560" cy="1471930"/>
            <a:chOff x="4011175" y="9149099"/>
            <a:chExt cx="670560" cy="1471930"/>
          </a:xfrm>
        </p:grpSpPr>
        <p:sp>
          <p:nvSpPr>
            <p:cNvPr id="23" name="object 23"/>
            <p:cNvSpPr/>
            <p:nvPr/>
          </p:nvSpPr>
          <p:spPr>
            <a:xfrm>
              <a:off x="4112370" y="9331682"/>
              <a:ext cx="218440" cy="307975"/>
            </a:xfrm>
            <a:custGeom>
              <a:avLst/>
              <a:gdLst/>
              <a:ahLst/>
              <a:cxnLst/>
              <a:rect l="l" t="t" r="r" b="b"/>
              <a:pathLst>
                <a:path w="218439" h="307975">
                  <a:moveTo>
                    <a:pt x="111891" y="0"/>
                  </a:moveTo>
                  <a:lnTo>
                    <a:pt x="48079" y="18231"/>
                  </a:lnTo>
                  <a:lnTo>
                    <a:pt x="6208" y="89959"/>
                  </a:lnTo>
                  <a:lnTo>
                    <a:pt x="0" y="153869"/>
                  </a:lnTo>
                  <a:lnTo>
                    <a:pt x="7504" y="224452"/>
                  </a:lnTo>
                  <a:lnTo>
                    <a:pt x="27549" y="269440"/>
                  </a:lnTo>
                  <a:lnTo>
                    <a:pt x="56429" y="294524"/>
                  </a:lnTo>
                  <a:lnTo>
                    <a:pt x="90441" y="305400"/>
                  </a:lnTo>
                  <a:lnTo>
                    <a:pt x="125880" y="307760"/>
                  </a:lnTo>
                  <a:lnTo>
                    <a:pt x="148482" y="307541"/>
                  </a:lnTo>
                  <a:lnTo>
                    <a:pt x="164002" y="306010"/>
                  </a:lnTo>
                  <a:lnTo>
                    <a:pt x="179629" y="301854"/>
                  </a:lnTo>
                  <a:lnTo>
                    <a:pt x="202548" y="293760"/>
                  </a:lnTo>
                  <a:lnTo>
                    <a:pt x="202548" y="263562"/>
                  </a:lnTo>
                  <a:lnTo>
                    <a:pt x="125880" y="263562"/>
                  </a:lnTo>
                  <a:lnTo>
                    <a:pt x="102258" y="262248"/>
                  </a:lnTo>
                  <a:lnTo>
                    <a:pt x="77962" y="252222"/>
                  </a:lnTo>
                  <a:lnTo>
                    <a:pt x="58662" y="224452"/>
                  </a:lnTo>
                  <a:lnTo>
                    <a:pt x="49778" y="169544"/>
                  </a:lnTo>
                  <a:lnTo>
                    <a:pt x="217637" y="169544"/>
                  </a:lnTo>
                  <a:lnTo>
                    <a:pt x="218213" y="153869"/>
                  </a:lnTo>
                  <a:lnTo>
                    <a:pt x="216964" y="134844"/>
                  </a:lnTo>
                  <a:lnTo>
                    <a:pt x="50344" y="134844"/>
                  </a:lnTo>
                  <a:lnTo>
                    <a:pt x="55786" y="86439"/>
                  </a:lnTo>
                  <a:lnTo>
                    <a:pt x="68313" y="56864"/>
                  </a:lnTo>
                  <a:lnTo>
                    <a:pt x="87242" y="42081"/>
                  </a:lnTo>
                  <a:lnTo>
                    <a:pt x="111891" y="38051"/>
                  </a:lnTo>
                  <a:lnTo>
                    <a:pt x="193002" y="38051"/>
                  </a:lnTo>
                  <a:lnTo>
                    <a:pt x="173083" y="16454"/>
                  </a:lnTo>
                  <a:lnTo>
                    <a:pt x="143360" y="3433"/>
                  </a:lnTo>
                  <a:lnTo>
                    <a:pt x="111891" y="0"/>
                  </a:lnTo>
                  <a:close/>
                </a:path>
                <a:path w="218439" h="307975">
                  <a:moveTo>
                    <a:pt x="202548" y="248987"/>
                  </a:moveTo>
                  <a:lnTo>
                    <a:pt x="194581" y="251264"/>
                  </a:lnTo>
                  <a:lnTo>
                    <a:pt x="174914" y="256274"/>
                  </a:lnTo>
                  <a:lnTo>
                    <a:pt x="149897" y="261285"/>
                  </a:lnTo>
                  <a:lnTo>
                    <a:pt x="125880" y="263562"/>
                  </a:lnTo>
                  <a:lnTo>
                    <a:pt x="202548" y="263562"/>
                  </a:lnTo>
                  <a:lnTo>
                    <a:pt x="202548" y="248987"/>
                  </a:lnTo>
                  <a:close/>
                </a:path>
                <a:path w="218439" h="307975">
                  <a:moveTo>
                    <a:pt x="193002" y="38051"/>
                  </a:moveTo>
                  <a:lnTo>
                    <a:pt x="111891" y="38051"/>
                  </a:lnTo>
                  <a:lnTo>
                    <a:pt x="133474" y="41373"/>
                  </a:lnTo>
                  <a:lnTo>
                    <a:pt x="151483" y="54976"/>
                  </a:lnTo>
                  <a:lnTo>
                    <a:pt x="163824" y="84314"/>
                  </a:lnTo>
                  <a:lnTo>
                    <a:pt x="168403" y="134844"/>
                  </a:lnTo>
                  <a:lnTo>
                    <a:pt x="216964" y="134844"/>
                  </a:lnTo>
                  <a:lnTo>
                    <a:pt x="213864" y="87590"/>
                  </a:lnTo>
                  <a:lnTo>
                    <a:pt x="197702" y="43146"/>
                  </a:lnTo>
                  <a:lnTo>
                    <a:pt x="193002" y="38051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011168" y="9149111"/>
              <a:ext cx="670560" cy="1471930"/>
            </a:xfrm>
            <a:custGeom>
              <a:avLst/>
              <a:gdLst/>
              <a:ahLst/>
              <a:cxnLst/>
              <a:rect l="l" t="t" r="r" b="b"/>
              <a:pathLst>
                <a:path w="670560" h="1471929">
                  <a:moveTo>
                    <a:pt x="173926" y="115354"/>
                  </a:moveTo>
                  <a:lnTo>
                    <a:pt x="166370" y="100418"/>
                  </a:lnTo>
                  <a:lnTo>
                    <a:pt x="0" y="102069"/>
                  </a:lnTo>
                  <a:lnTo>
                    <a:pt x="109918" y="111645"/>
                  </a:lnTo>
                  <a:lnTo>
                    <a:pt x="1562" y="136283"/>
                  </a:lnTo>
                  <a:lnTo>
                    <a:pt x="173926" y="115354"/>
                  </a:lnTo>
                  <a:close/>
                </a:path>
                <a:path w="670560" h="1471929">
                  <a:moveTo>
                    <a:pt x="670026" y="317957"/>
                  </a:moveTo>
                  <a:lnTo>
                    <a:pt x="657974" y="277533"/>
                  </a:lnTo>
                  <a:lnTo>
                    <a:pt x="633476" y="242138"/>
                  </a:lnTo>
                  <a:lnTo>
                    <a:pt x="599617" y="211074"/>
                  </a:lnTo>
                  <a:lnTo>
                    <a:pt x="559485" y="183616"/>
                  </a:lnTo>
                  <a:lnTo>
                    <a:pt x="516153" y="159067"/>
                  </a:lnTo>
                  <a:lnTo>
                    <a:pt x="445312" y="122809"/>
                  </a:lnTo>
                  <a:lnTo>
                    <a:pt x="430872" y="113347"/>
                  </a:lnTo>
                  <a:lnTo>
                    <a:pt x="417233" y="100965"/>
                  </a:lnTo>
                  <a:lnTo>
                    <a:pt x="403999" y="86474"/>
                  </a:lnTo>
                  <a:lnTo>
                    <a:pt x="390766" y="70726"/>
                  </a:lnTo>
                  <a:lnTo>
                    <a:pt x="369265" y="45681"/>
                  </a:lnTo>
                  <a:lnTo>
                    <a:pt x="359778" y="36741"/>
                  </a:lnTo>
                  <a:lnTo>
                    <a:pt x="345122" y="22923"/>
                  </a:lnTo>
                  <a:lnTo>
                    <a:pt x="317068" y="6375"/>
                  </a:lnTo>
                  <a:lnTo>
                    <a:pt x="283870" y="0"/>
                  </a:lnTo>
                  <a:lnTo>
                    <a:pt x="250952" y="2971"/>
                  </a:lnTo>
                  <a:lnTo>
                    <a:pt x="223901" y="10883"/>
                  </a:lnTo>
                  <a:lnTo>
                    <a:pt x="200558" y="22212"/>
                  </a:lnTo>
                  <a:lnTo>
                    <a:pt x="178765" y="35433"/>
                  </a:lnTo>
                  <a:lnTo>
                    <a:pt x="167170" y="42684"/>
                  </a:lnTo>
                  <a:lnTo>
                    <a:pt x="154965" y="49885"/>
                  </a:lnTo>
                  <a:lnTo>
                    <a:pt x="141757" y="56896"/>
                  </a:lnTo>
                  <a:lnTo>
                    <a:pt x="127139" y="63550"/>
                  </a:lnTo>
                  <a:lnTo>
                    <a:pt x="139357" y="91224"/>
                  </a:lnTo>
                  <a:lnTo>
                    <a:pt x="176911" y="78778"/>
                  </a:lnTo>
                  <a:lnTo>
                    <a:pt x="215684" y="55219"/>
                  </a:lnTo>
                  <a:lnTo>
                    <a:pt x="235115" y="45681"/>
                  </a:lnTo>
                  <a:lnTo>
                    <a:pt x="234962" y="45681"/>
                  </a:lnTo>
                  <a:lnTo>
                    <a:pt x="257327" y="39103"/>
                  </a:lnTo>
                  <a:lnTo>
                    <a:pt x="283870" y="36741"/>
                  </a:lnTo>
                  <a:lnTo>
                    <a:pt x="306946" y="41643"/>
                  </a:lnTo>
                  <a:lnTo>
                    <a:pt x="327494" y="54673"/>
                  </a:lnTo>
                  <a:lnTo>
                    <a:pt x="346557" y="73329"/>
                  </a:lnTo>
                  <a:lnTo>
                    <a:pt x="365137" y="95110"/>
                  </a:lnTo>
                  <a:lnTo>
                    <a:pt x="379780" y="112522"/>
                  </a:lnTo>
                  <a:lnTo>
                    <a:pt x="395185" y="129146"/>
                  </a:lnTo>
                  <a:lnTo>
                    <a:pt x="411899" y="143954"/>
                  </a:lnTo>
                  <a:lnTo>
                    <a:pt x="430415" y="155867"/>
                  </a:lnTo>
                  <a:lnTo>
                    <a:pt x="504545" y="193916"/>
                  </a:lnTo>
                  <a:lnTo>
                    <a:pt x="549211" y="219608"/>
                  </a:lnTo>
                  <a:lnTo>
                    <a:pt x="588264" y="247789"/>
                  </a:lnTo>
                  <a:lnTo>
                    <a:pt x="617867" y="279196"/>
                  </a:lnTo>
                  <a:lnTo>
                    <a:pt x="634199" y="314566"/>
                  </a:lnTo>
                  <a:lnTo>
                    <a:pt x="633425" y="354634"/>
                  </a:lnTo>
                  <a:lnTo>
                    <a:pt x="585482" y="405472"/>
                  </a:lnTo>
                  <a:lnTo>
                    <a:pt x="541083" y="434619"/>
                  </a:lnTo>
                  <a:lnTo>
                    <a:pt x="489635" y="464629"/>
                  </a:lnTo>
                  <a:lnTo>
                    <a:pt x="379425" y="525665"/>
                  </a:lnTo>
                  <a:lnTo>
                    <a:pt x="325666" y="556793"/>
                  </a:lnTo>
                  <a:lnTo>
                    <a:pt x="276847" y="587895"/>
                  </a:lnTo>
                  <a:lnTo>
                    <a:pt x="234962" y="619226"/>
                  </a:lnTo>
                  <a:lnTo>
                    <a:pt x="202031" y="651040"/>
                  </a:lnTo>
                  <a:lnTo>
                    <a:pt x="180047" y="683564"/>
                  </a:lnTo>
                  <a:lnTo>
                    <a:pt x="171030" y="717054"/>
                  </a:lnTo>
                  <a:lnTo>
                    <a:pt x="178600" y="755738"/>
                  </a:lnTo>
                  <a:lnTo>
                    <a:pt x="203136" y="782027"/>
                  </a:lnTo>
                  <a:lnTo>
                    <a:pt x="239788" y="798931"/>
                  </a:lnTo>
                  <a:lnTo>
                    <a:pt x="283705" y="809472"/>
                  </a:lnTo>
                  <a:lnTo>
                    <a:pt x="371741" y="823023"/>
                  </a:lnTo>
                  <a:lnTo>
                    <a:pt x="410032" y="831761"/>
                  </a:lnTo>
                  <a:lnTo>
                    <a:pt x="438721" y="844842"/>
                  </a:lnTo>
                  <a:lnTo>
                    <a:pt x="451612" y="864222"/>
                  </a:lnTo>
                  <a:lnTo>
                    <a:pt x="445668" y="890003"/>
                  </a:lnTo>
                  <a:lnTo>
                    <a:pt x="425373" y="918857"/>
                  </a:lnTo>
                  <a:lnTo>
                    <a:pt x="396252" y="949096"/>
                  </a:lnTo>
                  <a:lnTo>
                    <a:pt x="327380" y="1012888"/>
                  </a:lnTo>
                  <a:lnTo>
                    <a:pt x="296595" y="1046175"/>
                  </a:lnTo>
                  <a:lnTo>
                    <a:pt x="276021" y="1079360"/>
                  </a:lnTo>
                  <a:lnTo>
                    <a:pt x="270256" y="1112913"/>
                  </a:lnTo>
                  <a:lnTo>
                    <a:pt x="281038" y="1145197"/>
                  </a:lnTo>
                  <a:lnTo>
                    <a:pt x="302590" y="1165644"/>
                  </a:lnTo>
                  <a:lnTo>
                    <a:pt x="329730" y="1177798"/>
                  </a:lnTo>
                  <a:lnTo>
                    <a:pt x="357251" y="1185227"/>
                  </a:lnTo>
                  <a:lnTo>
                    <a:pt x="375754" y="1189990"/>
                  </a:lnTo>
                  <a:lnTo>
                    <a:pt x="390118" y="1195006"/>
                  </a:lnTo>
                  <a:lnTo>
                    <a:pt x="399681" y="1201039"/>
                  </a:lnTo>
                  <a:lnTo>
                    <a:pt x="403758" y="1208836"/>
                  </a:lnTo>
                  <a:lnTo>
                    <a:pt x="399872" y="1232115"/>
                  </a:lnTo>
                  <a:lnTo>
                    <a:pt x="365544" y="1304721"/>
                  </a:lnTo>
                  <a:lnTo>
                    <a:pt x="341706" y="1348892"/>
                  </a:lnTo>
                  <a:lnTo>
                    <a:pt x="319189" y="1382636"/>
                  </a:lnTo>
                  <a:lnTo>
                    <a:pt x="309181" y="1399222"/>
                  </a:lnTo>
                  <a:lnTo>
                    <a:pt x="296710" y="1426972"/>
                  </a:lnTo>
                  <a:lnTo>
                    <a:pt x="289687" y="1471815"/>
                  </a:lnTo>
                  <a:lnTo>
                    <a:pt x="301879" y="1456651"/>
                  </a:lnTo>
                  <a:lnTo>
                    <a:pt x="330898" y="1418577"/>
                  </a:lnTo>
                  <a:lnTo>
                    <a:pt x="367880" y="1365923"/>
                  </a:lnTo>
                  <a:lnTo>
                    <a:pt x="403948" y="1307033"/>
                  </a:lnTo>
                  <a:lnTo>
                    <a:pt x="430199" y="1250276"/>
                  </a:lnTo>
                  <a:lnTo>
                    <a:pt x="437743" y="1203972"/>
                  </a:lnTo>
                  <a:lnTo>
                    <a:pt x="428840" y="1180426"/>
                  </a:lnTo>
                  <a:lnTo>
                    <a:pt x="411480" y="1165250"/>
                  </a:lnTo>
                  <a:lnTo>
                    <a:pt x="389001" y="1155776"/>
                  </a:lnTo>
                  <a:lnTo>
                    <a:pt x="340423" y="1142860"/>
                  </a:lnTo>
                  <a:lnTo>
                    <a:pt x="321894" y="1135202"/>
                  </a:lnTo>
                  <a:lnTo>
                    <a:pt x="309689" y="1124597"/>
                  </a:lnTo>
                  <a:lnTo>
                    <a:pt x="304342" y="1109268"/>
                  </a:lnTo>
                  <a:lnTo>
                    <a:pt x="310540" y="1087374"/>
                  </a:lnTo>
                  <a:lnTo>
                    <a:pt x="329476" y="1061847"/>
                  </a:lnTo>
                  <a:lnTo>
                    <a:pt x="356247" y="1034503"/>
                  </a:lnTo>
                  <a:lnTo>
                    <a:pt x="424497" y="971296"/>
                  </a:lnTo>
                  <a:lnTo>
                    <a:pt x="457835" y="934758"/>
                  </a:lnTo>
                  <a:lnTo>
                    <a:pt x="480161" y="897432"/>
                  </a:lnTo>
                  <a:lnTo>
                    <a:pt x="485597" y="859231"/>
                  </a:lnTo>
                  <a:lnTo>
                    <a:pt x="468782" y="823531"/>
                  </a:lnTo>
                  <a:lnTo>
                    <a:pt x="433743" y="801458"/>
                  </a:lnTo>
                  <a:lnTo>
                    <a:pt x="386854" y="788504"/>
                  </a:lnTo>
                  <a:lnTo>
                    <a:pt x="281508" y="771575"/>
                  </a:lnTo>
                  <a:lnTo>
                    <a:pt x="240182" y="760349"/>
                  </a:lnTo>
                  <a:lnTo>
                    <a:pt x="213702" y="743788"/>
                  </a:lnTo>
                  <a:lnTo>
                    <a:pt x="205257" y="719213"/>
                  </a:lnTo>
                  <a:lnTo>
                    <a:pt x="214223" y="693254"/>
                  </a:lnTo>
                  <a:lnTo>
                    <a:pt x="269481" y="637730"/>
                  </a:lnTo>
                  <a:lnTo>
                    <a:pt x="310222" y="609231"/>
                  </a:lnTo>
                  <a:lnTo>
                    <a:pt x="356019" y="580923"/>
                  </a:lnTo>
                  <a:lnTo>
                    <a:pt x="404114" y="553351"/>
                  </a:lnTo>
                  <a:lnTo>
                    <a:pt x="504367" y="497903"/>
                  </a:lnTo>
                  <a:lnTo>
                    <a:pt x="552704" y="469874"/>
                  </a:lnTo>
                  <a:lnTo>
                    <a:pt x="594918" y="442722"/>
                  </a:lnTo>
                  <a:lnTo>
                    <a:pt x="629183" y="416204"/>
                  </a:lnTo>
                  <a:lnTo>
                    <a:pt x="653681" y="390080"/>
                  </a:lnTo>
                  <a:lnTo>
                    <a:pt x="666559" y="364109"/>
                  </a:lnTo>
                  <a:lnTo>
                    <a:pt x="670026" y="317957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object 25" descr="$PPTXTitle"/>
          <p:cNvSpPr txBox="1">
            <a:spLocks noGrp="1"/>
          </p:cNvSpPr>
          <p:nvPr>
            <p:ph type="title"/>
          </p:nvPr>
        </p:nvSpPr>
        <p:spPr>
          <a:xfrm>
            <a:off x="2277652" y="1846296"/>
            <a:ext cx="13165548" cy="1387172"/>
          </a:xfrm>
          <a:prstGeom prst="rect">
            <a:avLst/>
          </a:prstGeom>
        </p:spPr>
        <p:txBody>
          <a:bodyPr vert="horz" wrap="square" lIns="0" tIns="619376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95"/>
              </a:spcBef>
            </a:pPr>
            <a:r>
              <a:rPr lang="nl-NL" sz="4950" spc="-110"/>
              <a:t>Autonome zorgvraagontwikkeling OGGZ en VTD</a:t>
            </a:r>
            <a:endParaRPr sz="4950"/>
          </a:p>
        </p:txBody>
      </p:sp>
      <p:sp>
        <p:nvSpPr>
          <p:cNvPr id="26" name="object 26"/>
          <p:cNvSpPr txBox="1"/>
          <p:nvPr/>
        </p:nvSpPr>
        <p:spPr>
          <a:xfrm>
            <a:off x="2290894" y="3683654"/>
            <a:ext cx="13387256" cy="367215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69900" marR="0" lvl="0" indent="-45720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31165" algn="l"/>
              </a:tabLst>
              <a:defRPr/>
            </a:pPr>
            <a:r>
              <a:rPr kumimoji="0" lang="nl-NL" sz="29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Bij OGGZ sterke toename in de afgelopen jaren van meldingen  van zorgwekkend gedrag: aantal meldingen in 2025 stijging 53 % (1621 -&gt; 2505 ) In 2026 zien wij verdere toename.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>
                <a:tab pos="431165" algn="l"/>
              </a:tabLst>
              <a:defRPr/>
            </a:pPr>
            <a:endParaRPr kumimoji="0" lang="nl-NL" sz="29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69900" marR="0" lvl="0" indent="-45720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31165" algn="l"/>
              </a:tabLst>
              <a:defRPr/>
            </a:pPr>
            <a:r>
              <a:rPr kumimoji="0" lang="nl-NL" sz="29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Bij VTD sinds medio 2025 sterke toename van meldingen en adviezen (30%). </a:t>
            </a:r>
            <a:br>
              <a:rPr kumimoji="0" lang="nl-NL" sz="29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kumimoji="0" lang="nl-NL" sz="29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Dit  houdt verband met toenemende aandacht voor </a:t>
            </a:r>
            <a:r>
              <a:rPr kumimoji="0" lang="nl-NL" sz="295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femicide</a:t>
            </a:r>
            <a:r>
              <a:rPr kumimoji="0" lang="nl-NL" sz="29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en relationeel geweld.  Daarnaast wordt in 2027 ‘Verdrag van Istanboel’ van toepassing wat een 24/7 bereikbaarheid en beschikbaarheid inhoudt. </a:t>
            </a:r>
            <a:endParaRPr kumimoji="0" lang="nl-NL" sz="2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B0C35D8A-BC6B-4E8C-1867-ECDC60F84789}"/>
              </a:ext>
            </a:extLst>
          </p:cNvPr>
          <p:cNvSpPr/>
          <p:nvPr/>
        </p:nvSpPr>
        <p:spPr>
          <a:xfrm>
            <a:off x="1397857" y="9149111"/>
            <a:ext cx="3283871" cy="1471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2848483-3865-DF36-C4EE-9DA2AB933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3599505-1177-812C-AB28-0C03F5B2D43B}"/>
              </a:ext>
            </a:extLst>
          </p:cNvPr>
          <p:cNvSpPr/>
          <p:nvPr/>
        </p:nvSpPr>
        <p:spPr>
          <a:xfrm>
            <a:off x="1626885" y="1120187"/>
            <a:ext cx="17011650" cy="7687945"/>
          </a:xfrm>
          <a:custGeom>
            <a:avLst/>
            <a:gdLst/>
            <a:ahLst/>
            <a:cxnLst/>
            <a:rect l="l" t="t" r="r" b="b"/>
            <a:pathLst>
              <a:path w="17011650" h="7687945">
                <a:moveTo>
                  <a:pt x="14077299" y="0"/>
                </a:moveTo>
                <a:lnTo>
                  <a:pt x="0" y="0"/>
                </a:lnTo>
                <a:lnTo>
                  <a:pt x="10470" y="7687922"/>
                </a:lnTo>
                <a:lnTo>
                  <a:pt x="17011565" y="7687922"/>
                </a:lnTo>
                <a:lnTo>
                  <a:pt x="17011565" y="3027415"/>
                </a:lnTo>
                <a:lnTo>
                  <a:pt x="17011187" y="2978331"/>
                </a:lnTo>
                <a:lnTo>
                  <a:pt x="17010058" y="2929436"/>
                </a:lnTo>
                <a:lnTo>
                  <a:pt x="17008182" y="2880735"/>
                </a:lnTo>
                <a:lnTo>
                  <a:pt x="17005565" y="2832234"/>
                </a:lnTo>
                <a:lnTo>
                  <a:pt x="17002214" y="2783939"/>
                </a:lnTo>
                <a:lnTo>
                  <a:pt x="16998133" y="2735856"/>
                </a:lnTo>
                <a:lnTo>
                  <a:pt x="16993329" y="2687990"/>
                </a:lnTo>
                <a:lnTo>
                  <a:pt x="16987807" y="2640349"/>
                </a:lnTo>
                <a:lnTo>
                  <a:pt x="16981573" y="2592937"/>
                </a:lnTo>
                <a:lnTo>
                  <a:pt x="16974633" y="2545760"/>
                </a:lnTo>
                <a:lnTo>
                  <a:pt x="16966992" y="2498825"/>
                </a:lnTo>
                <a:lnTo>
                  <a:pt x="16958656" y="2452137"/>
                </a:lnTo>
                <a:lnTo>
                  <a:pt x="16949631" y="2405702"/>
                </a:lnTo>
                <a:lnTo>
                  <a:pt x="16939922" y="2359526"/>
                </a:lnTo>
                <a:lnTo>
                  <a:pt x="16929535" y="2313614"/>
                </a:lnTo>
                <a:lnTo>
                  <a:pt x="16918476" y="2267974"/>
                </a:lnTo>
                <a:lnTo>
                  <a:pt x="16906750" y="2222610"/>
                </a:lnTo>
                <a:lnTo>
                  <a:pt x="16894364" y="2177528"/>
                </a:lnTo>
                <a:lnTo>
                  <a:pt x="16881322" y="2132735"/>
                </a:lnTo>
                <a:lnTo>
                  <a:pt x="16867631" y="2088235"/>
                </a:lnTo>
                <a:lnTo>
                  <a:pt x="16853296" y="2044036"/>
                </a:lnTo>
                <a:lnTo>
                  <a:pt x="16838323" y="2000143"/>
                </a:lnTo>
                <a:lnTo>
                  <a:pt x="16822718" y="1956561"/>
                </a:lnTo>
                <a:lnTo>
                  <a:pt x="16806486" y="1913298"/>
                </a:lnTo>
                <a:lnTo>
                  <a:pt x="16789633" y="1870357"/>
                </a:lnTo>
                <a:lnTo>
                  <a:pt x="16772165" y="1827746"/>
                </a:lnTo>
                <a:lnTo>
                  <a:pt x="16754087" y="1785471"/>
                </a:lnTo>
                <a:lnTo>
                  <a:pt x="16735405" y="1743536"/>
                </a:lnTo>
                <a:lnTo>
                  <a:pt x="16716125" y="1701949"/>
                </a:lnTo>
                <a:lnTo>
                  <a:pt x="16696253" y="1660714"/>
                </a:lnTo>
                <a:lnTo>
                  <a:pt x="16675793" y="1619838"/>
                </a:lnTo>
                <a:lnTo>
                  <a:pt x="16654753" y="1579327"/>
                </a:lnTo>
                <a:lnTo>
                  <a:pt x="16633137" y="1539187"/>
                </a:lnTo>
                <a:lnTo>
                  <a:pt x="16610951" y="1499423"/>
                </a:lnTo>
                <a:lnTo>
                  <a:pt x="16588201" y="1460041"/>
                </a:lnTo>
                <a:lnTo>
                  <a:pt x="16564893" y="1421047"/>
                </a:lnTo>
                <a:lnTo>
                  <a:pt x="16541032" y="1382447"/>
                </a:lnTo>
                <a:lnTo>
                  <a:pt x="16516625" y="1344247"/>
                </a:lnTo>
                <a:lnTo>
                  <a:pt x="16491675" y="1306453"/>
                </a:lnTo>
                <a:lnTo>
                  <a:pt x="16466191" y="1269070"/>
                </a:lnTo>
                <a:lnTo>
                  <a:pt x="16440176" y="1232105"/>
                </a:lnTo>
                <a:lnTo>
                  <a:pt x="16413637" y="1195564"/>
                </a:lnTo>
                <a:lnTo>
                  <a:pt x="16386580" y="1159451"/>
                </a:lnTo>
                <a:lnTo>
                  <a:pt x="16359010" y="1123774"/>
                </a:lnTo>
                <a:lnTo>
                  <a:pt x="16330932" y="1088538"/>
                </a:lnTo>
                <a:lnTo>
                  <a:pt x="16302354" y="1053749"/>
                </a:lnTo>
                <a:lnTo>
                  <a:pt x="16273279" y="1019412"/>
                </a:lnTo>
                <a:lnTo>
                  <a:pt x="16243714" y="985534"/>
                </a:lnTo>
                <a:lnTo>
                  <a:pt x="16213665" y="952121"/>
                </a:lnTo>
                <a:lnTo>
                  <a:pt x="16183138" y="919178"/>
                </a:lnTo>
                <a:lnTo>
                  <a:pt x="16152137" y="886711"/>
                </a:lnTo>
                <a:lnTo>
                  <a:pt x="16120669" y="854726"/>
                </a:lnTo>
                <a:lnTo>
                  <a:pt x="16088740" y="823229"/>
                </a:lnTo>
                <a:lnTo>
                  <a:pt x="16056355" y="792226"/>
                </a:lnTo>
                <a:lnTo>
                  <a:pt x="16023519" y="761723"/>
                </a:lnTo>
                <a:lnTo>
                  <a:pt x="15990239" y="731726"/>
                </a:lnTo>
                <a:lnTo>
                  <a:pt x="15956520" y="702240"/>
                </a:lnTo>
                <a:lnTo>
                  <a:pt x="15922368" y="673271"/>
                </a:lnTo>
                <a:lnTo>
                  <a:pt x="15887788" y="644826"/>
                </a:lnTo>
                <a:lnTo>
                  <a:pt x="15852787" y="616909"/>
                </a:lnTo>
                <a:lnTo>
                  <a:pt x="15817370" y="589528"/>
                </a:lnTo>
                <a:lnTo>
                  <a:pt x="15781542" y="562687"/>
                </a:lnTo>
                <a:lnTo>
                  <a:pt x="15745310" y="536394"/>
                </a:lnTo>
                <a:lnTo>
                  <a:pt x="15708679" y="510653"/>
                </a:lnTo>
                <a:lnTo>
                  <a:pt x="15671654" y="485470"/>
                </a:lnTo>
                <a:lnTo>
                  <a:pt x="15634242" y="460852"/>
                </a:lnTo>
                <a:lnTo>
                  <a:pt x="15596448" y="436803"/>
                </a:lnTo>
                <a:lnTo>
                  <a:pt x="15558278" y="413331"/>
                </a:lnTo>
                <a:lnTo>
                  <a:pt x="15519737" y="390441"/>
                </a:lnTo>
                <a:lnTo>
                  <a:pt x="15480831" y="368139"/>
                </a:lnTo>
                <a:lnTo>
                  <a:pt x="15441567" y="346431"/>
                </a:lnTo>
                <a:lnTo>
                  <a:pt x="15401949" y="325322"/>
                </a:lnTo>
                <a:lnTo>
                  <a:pt x="15361983" y="304819"/>
                </a:lnTo>
                <a:lnTo>
                  <a:pt x="15321675" y="284926"/>
                </a:lnTo>
                <a:lnTo>
                  <a:pt x="15281031" y="265652"/>
                </a:lnTo>
                <a:lnTo>
                  <a:pt x="15240056" y="247000"/>
                </a:lnTo>
                <a:lnTo>
                  <a:pt x="15198756" y="228977"/>
                </a:lnTo>
                <a:lnTo>
                  <a:pt x="15157137" y="211589"/>
                </a:lnTo>
                <a:lnTo>
                  <a:pt x="15115204" y="194842"/>
                </a:lnTo>
                <a:lnTo>
                  <a:pt x="15072964" y="178741"/>
                </a:lnTo>
                <a:lnTo>
                  <a:pt x="15030421" y="163293"/>
                </a:lnTo>
                <a:lnTo>
                  <a:pt x="14987582" y="148503"/>
                </a:lnTo>
                <a:lnTo>
                  <a:pt x="14944452" y="134377"/>
                </a:lnTo>
                <a:lnTo>
                  <a:pt x="14901036" y="120922"/>
                </a:lnTo>
                <a:lnTo>
                  <a:pt x="14857342" y="108142"/>
                </a:lnTo>
                <a:lnTo>
                  <a:pt x="14813373" y="96044"/>
                </a:lnTo>
                <a:lnTo>
                  <a:pt x="14769137" y="84634"/>
                </a:lnTo>
                <a:lnTo>
                  <a:pt x="14724638" y="73917"/>
                </a:lnTo>
                <a:lnTo>
                  <a:pt x="14679883" y="63900"/>
                </a:lnTo>
                <a:lnTo>
                  <a:pt x="14634877" y="54589"/>
                </a:lnTo>
                <a:lnTo>
                  <a:pt x="14589625" y="45988"/>
                </a:lnTo>
                <a:lnTo>
                  <a:pt x="14544134" y="38104"/>
                </a:lnTo>
                <a:lnTo>
                  <a:pt x="14498409" y="30944"/>
                </a:lnTo>
                <a:lnTo>
                  <a:pt x="14452456" y="24512"/>
                </a:lnTo>
                <a:lnTo>
                  <a:pt x="14406280" y="18815"/>
                </a:lnTo>
                <a:lnTo>
                  <a:pt x="14359888" y="13858"/>
                </a:lnTo>
                <a:lnTo>
                  <a:pt x="14313284" y="9648"/>
                </a:lnTo>
                <a:lnTo>
                  <a:pt x="14266475" y="6190"/>
                </a:lnTo>
                <a:lnTo>
                  <a:pt x="14219466" y="3491"/>
                </a:lnTo>
                <a:lnTo>
                  <a:pt x="14172263" y="1555"/>
                </a:lnTo>
                <a:lnTo>
                  <a:pt x="14124872" y="389"/>
                </a:lnTo>
                <a:lnTo>
                  <a:pt x="14077299" y="0"/>
                </a:lnTo>
                <a:close/>
              </a:path>
            </a:pathLst>
          </a:custGeom>
          <a:solidFill>
            <a:srgbClr val="68932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0064CCC-8541-2251-C4BA-6455C6EA37A7}"/>
              </a:ext>
            </a:extLst>
          </p:cNvPr>
          <p:cNvSpPr/>
          <p:nvPr/>
        </p:nvSpPr>
        <p:spPr>
          <a:xfrm>
            <a:off x="523544" y="7224921"/>
            <a:ext cx="457834" cy="1358900"/>
          </a:xfrm>
          <a:custGeom>
            <a:avLst/>
            <a:gdLst/>
            <a:ahLst/>
            <a:cxnLst/>
            <a:rect l="l" t="t" r="r" b="b"/>
            <a:pathLst>
              <a:path w="457834" h="1358900">
                <a:moveTo>
                  <a:pt x="457809" y="1358861"/>
                </a:moveTo>
                <a:lnTo>
                  <a:pt x="228904" y="901052"/>
                </a:lnTo>
                <a:lnTo>
                  <a:pt x="0" y="1358861"/>
                </a:lnTo>
                <a:lnTo>
                  <a:pt x="457809" y="1358861"/>
                </a:lnTo>
                <a:close/>
              </a:path>
              <a:path w="457834" h="1358900">
                <a:moveTo>
                  <a:pt x="457809" y="457822"/>
                </a:moveTo>
                <a:lnTo>
                  <a:pt x="228904" y="0"/>
                </a:lnTo>
                <a:lnTo>
                  <a:pt x="0" y="457822"/>
                </a:lnTo>
                <a:lnTo>
                  <a:pt x="221602" y="457822"/>
                </a:lnTo>
                <a:lnTo>
                  <a:pt x="0" y="901039"/>
                </a:lnTo>
                <a:lnTo>
                  <a:pt x="457809" y="901039"/>
                </a:lnTo>
                <a:lnTo>
                  <a:pt x="236194" y="457822"/>
                </a:lnTo>
                <a:lnTo>
                  <a:pt x="457809" y="457822"/>
                </a:lnTo>
                <a:close/>
              </a:path>
            </a:pathLst>
          </a:custGeom>
          <a:solidFill>
            <a:srgbClr val="E6E9E8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EFA62FA-91F5-526B-5BB4-E4F64E76B8BE}"/>
              </a:ext>
            </a:extLst>
          </p:cNvPr>
          <p:cNvSpPr/>
          <p:nvPr/>
        </p:nvSpPr>
        <p:spPr>
          <a:xfrm>
            <a:off x="16908104" y="6175347"/>
            <a:ext cx="2675890" cy="5133340"/>
          </a:xfrm>
          <a:custGeom>
            <a:avLst/>
            <a:gdLst/>
            <a:ahLst/>
            <a:cxnLst/>
            <a:rect l="l" t="t" r="r" b="b"/>
            <a:pathLst>
              <a:path w="2675890" h="5133340">
                <a:moveTo>
                  <a:pt x="1337938" y="0"/>
                </a:moveTo>
                <a:lnTo>
                  <a:pt x="1289950" y="844"/>
                </a:lnTo>
                <a:lnTo>
                  <a:pt x="1242388" y="3359"/>
                </a:lnTo>
                <a:lnTo>
                  <a:pt x="1195279" y="7516"/>
                </a:lnTo>
                <a:lnTo>
                  <a:pt x="1148652" y="13286"/>
                </a:lnTo>
                <a:lnTo>
                  <a:pt x="1102534" y="20642"/>
                </a:lnTo>
                <a:lnTo>
                  <a:pt x="1056955" y="29554"/>
                </a:lnTo>
                <a:lnTo>
                  <a:pt x="1011942" y="39996"/>
                </a:lnTo>
                <a:lnTo>
                  <a:pt x="967524" y="51938"/>
                </a:lnTo>
                <a:lnTo>
                  <a:pt x="923729" y="65352"/>
                </a:lnTo>
                <a:lnTo>
                  <a:pt x="880585" y="80210"/>
                </a:lnTo>
                <a:lnTo>
                  <a:pt x="838121" y="96483"/>
                </a:lnTo>
                <a:lnTo>
                  <a:pt x="796365" y="114144"/>
                </a:lnTo>
                <a:lnTo>
                  <a:pt x="755346" y="133163"/>
                </a:lnTo>
                <a:lnTo>
                  <a:pt x="715091" y="153513"/>
                </a:lnTo>
                <a:lnTo>
                  <a:pt x="675629" y="175166"/>
                </a:lnTo>
                <a:lnTo>
                  <a:pt x="636988" y="198092"/>
                </a:lnTo>
                <a:lnTo>
                  <a:pt x="599197" y="222265"/>
                </a:lnTo>
                <a:lnTo>
                  <a:pt x="562283" y="247654"/>
                </a:lnTo>
                <a:lnTo>
                  <a:pt x="526276" y="274233"/>
                </a:lnTo>
                <a:lnTo>
                  <a:pt x="491203" y="301973"/>
                </a:lnTo>
                <a:lnTo>
                  <a:pt x="457093" y="330845"/>
                </a:lnTo>
                <a:lnTo>
                  <a:pt x="423974" y="360821"/>
                </a:lnTo>
                <a:lnTo>
                  <a:pt x="391874" y="391874"/>
                </a:lnTo>
                <a:lnTo>
                  <a:pt x="360821" y="423974"/>
                </a:lnTo>
                <a:lnTo>
                  <a:pt x="330845" y="457093"/>
                </a:lnTo>
                <a:lnTo>
                  <a:pt x="301973" y="491203"/>
                </a:lnTo>
                <a:lnTo>
                  <a:pt x="274233" y="526276"/>
                </a:lnTo>
                <a:lnTo>
                  <a:pt x="247654" y="562283"/>
                </a:lnTo>
                <a:lnTo>
                  <a:pt x="222265" y="599197"/>
                </a:lnTo>
                <a:lnTo>
                  <a:pt x="198092" y="636988"/>
                </a:lnTo>
                <a:lnTo>
                  <a:pt x="175166" y="675629"/>
                </a:lnTo>
                <a:lnTo>
                  <a:pt x="153513" y="715091"/>
                </a:lnTo>
                <a:lnTo>
                  <a:pt x="133163" y="755346"/>
                </a:lnTo>
                <a:lnTo>
                  <a:pt x="114144" y="796365"/>
                </a:lnTo>
                <a:lnTo>
                  <a:pt x="96483" y="838121"/>
                </a:lnTo>
                <a:lnTo>
                  <a:pt x="80210" y="880585"/>
                </a:lnTo>
                <a:lnTo>
                  <a:pt x="65352" y="923729"/>
                </a:lnTo>
                <a:lnTo>
                  <a:pt x="51938" y="967524"/>
                </a:lnTo>
                <a:lnTo>
                  <a:pt x="39996" y="1011942"/>
                </a:lnTo>
                <a:lnTo>
                  <a:pt x="29554" y="1056955"/>
                </a:lnTo>
                <a:lnTo>
                  <a:pt x="20642" y="1102534"/>
                </a:lnTo>
                <a:lnTo>
                  <a:pt x="13286" y="1148652"/>
                </a:lnTo>
                <a:lnTo>
                  <a:pt x="7516" y="1195279"/>
                </a:lnTo>
                <a:lnTo>
                  <a:pt x="3359" y="1242388"/>
                </a:lnTo>
                <a:lnTo>
                  <a:pt x="844" y="1289950"/>
                </a:lnTo>
                <a:lnTo>
                  <a:pt x="0" y="1337938"/>
                </a:lnTo>
                <a:lnTo>
                  <a:pt x="0" y="5133209"/>
                </a:lnTo>
                <a:lnTo>
                  <a:pt x="2675866" y="5133209"/>
                </a:lnTo>
                <a:lnTo>
                  <a:pt x="2675866" y="1337938"/>
                </a:lnTo>
                <a:lnTo>
                  <a:pt x="2675021" y="1289950"/>
                </a:lnTo>
                <a:lnTo>
                  <a:pt x="2672506" y="1242388"/>
                </a:lnTo>
                <a:lnTo>
                  <a:pt x="2668350" y="1195279"/>
                </a:lnTo>
                <a:lnTo>
                  <a:pt x="2662579" y="1148652"/>
                </a:lnTo>
                <a:lnTo>
                  <a:pt x="2655224" y="1102534"/>
                </a:lnTo>
                <a:lnTo>
                  <a:pt x="2646311" y="1056955"/>
                </a:lnTo>
                <a:lnTo>
                  <a:pt x="2635870" y="1011942"/>
                </a:lnTo>
                <a:lnTo>
                  <a:pt x="2623928" y="967524"/>
                </a:lnTo>
                <a:lnTo>
                  <a:pt x="2610514" y="923729"/>
                </a:lnTo>
                <a:lnTo>
                  <a:pt x="2595657" y="880585"/>
                </a:lnTo>
                <a:lnTo>
                  <a:pt x="2579384" y="838121"/>
                </a:lnTo>
                <a:lnTo>
                  <a:pt x="2561723" y="796365"/>
                </a:lnTo>
                <a:lnTo>
                  <a:pt x="2542704" y="755346"/>
                </a:lnTo>
                <a:lnTo>
                  <a:pt x="2522354" y="715091"/>
                </a:lnTo>
                <a:lnTo>
                  <a:pt x="2500702" y="675629"/>
                </a:lnTo>
                <a:lnTo>
                  <a:pt x="2477776" y="636988"/>
                </a:lnTo>
                <a:lnTo>
                  <a:pt x="2453604" y="599197"/>
                </a:lnTo>
                <a:lnTo>
                  <a:pt x="2428214" y="562283"/>
                </a:lnTo>
                <a:lnTo>
                  <a:pt x="2401636" y="526276"/>
                </a:lnTo>
                <a:lnTo>
                  <a:pt x="2373897" y="491203"/>
                </a:lnTo>
                <a:lnTo>
                  <a:pt x="2345025" y="457093"/>
                </a:lnTo>
                <a:lnTo>
                  <a:pt x="2315049" y="423974"/>
                </a:lnTo>
                <a:lnTo>
                  <a:pt x="2283997" y="391874"/>
                </a:lnTo>
                <a:lnTo>
                  <a:pt x="2251897" y="360821"/>
                </a:lnTo>
                <a:lnTo>
                  <a:pt x="2218778" y="330845"/>
                </a:lnTo>
                <a:lnTo>
                  <a:pt x="2184668" y="301973"/>
                </a:lnTo>
                <a:lnTo>
                  <a:pt x="2149596" y="274233"/>
                </a:lnTo>
                <a:lnTo>
                  <a:pt x="2113589" y="247654"/>
                </a:lnTo>
                <a:lnTo>
                  <a:pt x="2076676" y="222265"/>
                </a:lnTo>
                <a:lnTo>
                  <a:pt x="2038885" y="198092"/>
                </a:lnTo>
                <a:lnTo>
                  <a:pt x="2000244" y="175166"/>
                </a:lnTo>
                <a:lnTo>
                  <a:pt x="1960782" y="153513"/>
                </a:lnTo>
                <a:lnTo>
                  <a:pt x="1920528" y="133163"/>
                </a:lnTo>
                <a:lnTo>
                  <a:pt x="1879508" y="114144"/>
                </a:lnTo>
                <a:lnTo>
                  <a:pt x="1837753" y="96483"/>
                </a:lnTo>
                <a:lnTo>
                  <a:pt x="1795289" y="80210"/>
                </a:lnTo>
                <a:lnTo>
                  <a:pt x="1752146" y="65352"/>
                </a:lnTo>
                <a:lnTo>
                  <a:pt x="1708351" y="51938"/>
                </a:lnTo>
                <a:lnTo>
                  <a:pt x="1663933" y="39996"/>
                </a:lnTo>
                <a:lnTo>
                  <a:pt x="1618921" y="29554"/>
                </a:lnTo>
                <a:lnTo>
                  <a:pt x="1573341" y="20642"/>
                </a:lnTo>
                <a:lnTo>
                  <a:pt x="1527224" y="13286"/>
                </a:lnTo>
                <a:lnTo>
                  <a:pt x="1480596" y="7516"/>
                </a:lnTo>
                <a:lnTo>
                  <a:pt x="1433487" y="3359"/>
                </a:lnTo>
                <a:lnTo>
                  <a:pt x="1385925" y="844"/>
                </a:lnTo>
                <a:lnTo>
                  <a:pt x="1337938" y="0"/>
                </a:lnTo>
                <a:close/>
              </a:path>
            </a:pathLst>
          </a:custGeom>
          <a:solidFill>
            <a:srgbClr val="FDD00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E112FF2B-9CE9-9BC6-7594-C95DC6946AFF}"/>
              </a:ext>
            </a:extLst>
          </p:cNvPr>
          <p:cNvGrpSpPr/>
          <p:nvPr/>
        </p:nvGrpSpPr>
        <p:grpSpPr>
          <a:xfrm>
            <a:off x="2031353" y="2"/>
            <a:ext cx="989330" cy="1978025"/>
            <a:chOff x="2031353" y="2"/>
            <a:chExt cx="989330" cy="1978025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5E10EAB-675B-CD5D-DAC9-F039DBA6CD80}"/>
                </a:ext>
              </a:extLst>
            </p:cNvPr>
            <p:cNvSpPr/>
            <p:nvPr/>
          </p:nvSpPr>
          <p:spPr>
            <a:xfrm>
              <a:off x="2031353" y="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30">
                  <a:moveTo>
                    <a:pt x="988985" y="0"/>
                  </a:moveTo>
                  <a:lnTo>
                    <a:pt x="0" y="0"/>
                  </a:lnTo>
                  <a:lnTo>
                    <a:pt x="0" y="988985"/>
                  </a:lnTo>
                  <a:lnTo>
                    <a:pt x="47917" y="987845"/>
                  </a:lnTo>
                  <a:lnTo>
                    <a:pt x="95246" y="984458"/>
                  </a:lnTo>
                  <a:lnTo>
                    <a:pt x="141934" y="978876"/>
                  </a:lnTo>
                  <a:lnTo>
                    <a:pt x="187930" y="971152"/>
                  </a:lnTo>
                  <a:lnTo>
                    <a:pt x="233182" y="961337"/>
                  </a:lnTo>
                  <a:lnTo>
                    <a:pt x="277639" y="949483"/>
                  </a:lnTo>
                  <a:lnTo>
                    <a:pt x="321248" y="935641"/>
                  </a:lnTo>
                  <a:lnTo>
                    <a:pt x="363957" y="919864"/>
                  </a:lnTo>
                  <a:lnTo>
                    <a:pt x="405715" y="902203"/>
                  </a:lnTo>
                  <a:lnTo>
                    <a:pt x="446470" y="882710"/>
                  </a:lnTo>
                  <a:lnTo>
                    <a:pt x="486170" y="861438"/>
                  </a:lnTo>
                  <a:lnTo>
                    <a:pt x="524764" y="838436"/>
                  </a:lnTo>
                  <a:lnTo>
                    <a:pt x="562199" y="813759"/>
                  </a:lnTo>
                  <a:lnTo>
                    <a:pt x="598424" y="787456"/>
                  </a:lnTo>
                  <a:lnTo>
                    <a:pt x="633386" y="759581"/>
                  </a:lnTo>
                  <a:lnTo>
                    <a:pt x="667035" y="730184"/>
                  </a:lnTo>
                  <a:lnTo>
                    <a:pt x="699319" y="699319"/>
                  </a:lnTo>
                  <a:lnTo>
                    <a:pt x="730184" y="667035"/>
                  </a:lnTo>
                  <a:lnTo>
                    <a:pt x="759581" y="633386"/>
                  </a:lnTo>
                  <a:lnTo>
                    <a:pt x="787456" y="598424"/>
                  </a:lnTo>
                  <a:lnTo>
                    <a:pt x="813759" y="562199"/>
                  </a:lnTo>
                  <a:lnTo>
                    <a:pt x="838436" y="524764"/>
                  </a:lnTo>
                  <a:lnTo>
                    <a:pt x="861438" y="486170"/>
                  </a:lnTo>
                  <a:lnTo>
                    <a:pt x="882710" y="446470"/>
                  </a:lnTo>
                  <a:lnTo>
                    <a:pt x="902203" y="405715"/>
                  </a:lnTo>
                  <a:lnTo>
                    <a:pt x="919864" y="363957"/>
                  </a:lnTo>
                  <a:lnTo>
                    <a:pt x="935641" y="321248"/>
                  </a:lnTo>
                  <a:lnTo>
                    <a:pt x="949483" y="277639"/>
                  </a:lnTo>
                  <a:lnTo>
                    <a:pt x="961337" y="233182"/>
                  </a:lnTo>
                  <a:lnTo>
                    <a:pt x="971152" y="187930"/>
                  </a:lnTo>
                  <a:lnTo>
                    <a:pt x="978876" y="141934"/>
                  </a:lnTo>
                  <a:lnTo>
                    <a:pt x="984458" y="95246"/>
                  </a:lnTo>
                  <a:lnTo>
                    <a:pt x="987845" y="47917"/>
                  </a:lnTo>
                  <a:lnTo>
                    <a:pt x="98898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5E4F098A-B450-9232-1EC3-2B6AD890CD3C}"/>
                </a:ext>
              </a:extLst>
            </p:cNvPr>
            <p:cNvSpPr/>
            <p:nvPr/>
          </p:nvSpPr>
          <p:spPr>
            <a:xfrm>
              <a:off x="2031353" y="98898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30">
                  <a:moveTo>
                    <a:pt x="988985" y="10"/>
                  </a:moveTo>
                  <a:lnTo>
                    <a:pt x="0" y="0"/>
                  </a:lnTo>
                  <a:lnTo>
                    <a:pt x="0" y="988996"/>
                  </a:lnTo>
                  <a:lnTo>
                    <a:pt x="47917" y="987855"/>
                  </a:lnTo>
                  <a:lnTo>
                    <a:pt x="95246" y="984468"/>
                  </a:lnTo>
                  <a:lnTo>
                    <a:pt x="141934" y="978887"/>
                  </a:lnTo>
                  <a:lnTo>
                    <a:pt x="187930" y="971163"/>
                  </a:lnTo>
                  <a:lnTo>
                    <a:pt x="233182" y="961348"/>
                  </a:lnTo>
                  <a:lnTo>
                    <a:pt x="277639" y="949493"/>
                  </a:lnTo>
                  <a:lnTo>
                    <a:pt x="321248" y="935652"/>
                  </a:lnTo>
                  <a:lnTo>
                    <a:pt x="363957" y="919875"/>
                  </a:lnTo>
                  <a:lnTo>
                    <a:pt x="405715" y="902214"/>
                  </a:lnTo>
                  <a:lnTo>
                    <a:pt x="446470" y="882721"/>
                  </a:lnTo>
                  <a:lnTo>
                    <a:pt x="486170" y="861448"/>
                  </a:lnTo>
                  <a:lnTo>
                    <a:pt x="524764" y="838447"/>
                  </a:lnTo>
                  <a:lnTo>
                    <a:pt x="562199" y="813769"/>
                  </a:lnTo>
                  <a:lnTo>
                    <a:pt x="598424" y="787467"/>
                  </a:lnTo>
                  <a:lnTo>
                    <a:pt x="633386" y="759591"/>
                  </a:lnTo>
                  <a:lnTo>
                    <a:pt x="667035" y="730195"/>
                  </a:lnTo>
                  <a:lnTo>
                    <a:pt x="699319" y="699329"/>
                  </a:lnTo>
                  <a:lnTo>
                    <a:pt x="730184" y="667046"/>
                  </a:lnTo>
                  <a:lnTo>
                    <a:pt x="759581" y="633397"/>
                  </a:lnTo>
                  <a:lnTo>
                    <a:pt x="787456" y="598434"/>
                  </a:lnTo>
                  <a:lnTo>
                    <a:pt x="813759" y="562209"/>
                  </a:lnTo>
                  <a:lnTo>
                    <a:pt x="838436" y="524774"/>
                  </a:lnTo>
                  <a:lnTo>
                    <a:pt x="861438" y="486181"/>
                  </a:lnTo>
                  <a:lnTo>
                    <a:pt x="882710" y="446480"/>
                  </a:lnTo>
                  <a:lnTo>
                    <a:pt x="902203" y="405725"/>
                  </a:lnTo>
                  <a:lnTo>
                    <a:pt x="919864" y="363967"/>
                  </a:lnTo>
                  <a:lnTo>
                    <a:pt x="935641" y="321258"/>
                  </a:lnTo>
                  <a:lnTo>
                    <a:pt x="949483" y="277649"/>
                  </a:lnTo>
                  <a:lnTo>
                    <a:pt x="961337" y="233193"/>
                  </a:lnTo>
                  <a:lnTo>
                    <a:pt x="971152" y="187941"/>
                  </a:lnTo>
                  <a:lnTo>
                    <a:pt x="978876" y="141945"/>
                  </a:lnTo>
                  <a:lnTo>
                    <a:pt x="984458" y="95256"/>
                  </a:lnTo>
                  <a:lnTo>
                    <a:pt x="987845" y="47927"/>
                  </a:lnTo>
                  <a:lnTo>
                    <a:pt x="988985" y="10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B645BBBE-99AC-F88D-0E5D-A68CA95D9466}"/>
              </a:ext>
            </a:extLst>
          </p:cNvPr>
          <p:cNvSpPr/>
          <p:nvPr/>
        </p:nvSpPr>
        <p:spPr>
          <a:xfrm>
            <a:off x="16108870" y="9969201"/>
            <a:ext cx="2136775" cy="1339850"/>
          </a:xfrm>
          <a:custGeom>
            <a:avLst/>
            <a:gdLst/>
            <a:ahLst/>
            <a:cxnLst/>
            <a:rect l="l" t="t" r="r" b="b"/>
            <a:pathLst>
              <a:path w="2136775" h="1339850">
                <a:moveTo>
                  <a:pt x="274624" y="1339354"/>
                </a:moveTo>
                <a:lnTo>
                  <a:pt x="0" y="1108925"/>
                </a:lnTo>
                <a:lnTo>
                  <a:pt x="393" y="1124051"/>
                </a:lnTo>
                <a:lnTo>
                  <a:pt x="1727" y="1141298"/>
                </a:lnTo>
                <a:lnTo>
                  <a:pt x="237756" y="1339354"/>
                </a:lnTo>
                <a:lnTo>
                  <a:pt x="274624" y="1339354"/>
                </a:lnTo>
                <a:close/>
              </a:path>
              <a:path w="2136775" h="1339850">
                <a:moveTo>
                  <a:pt x="470281" y="1339354"/>
                </a:moveTo>
                <a:lnTo>
                  <a:pt x="5727" y="949553"/>
                </a:lnTo>
                <a:lnTo>
                  <a:pt x="3098" y="973480"/>
                </a:lnTo>
                <a:lnTo>
                  <a:pt x="2794" y="978014"/>
                </a:lnTo>
                <a:lnTo>
                  <a:pt x="433425" y="1339354"/>
                </a:lnTo>
                <a:lnTo>
                  <a:pt x="470281" y="1339354"/>
                </a:lnTo>
                <a:close/>
              </a:path>
              <a:path w="2136775" h="1339850">
                <a:moveTo>
                  <a:pt x="665949" y="1339354"/>
                </a:moveTo>
                <a:lnTo>
                  <a:pt x="31356" y="806869"/>
                </a:lnTo>
                <a:lnTo>
                  <a:pt x="25082" y="832535"/>
                </a:lnTo>
                <a:lnTo>
                  <a:pt x="629094" y="1339354"/>
                </a:lnTo>
                <a:lnTo>
                  <a:pt x="665949" y="1339354"/>
                </a:lnTo>
                <a:close/>
              </a:path>
              <a:path w="2136775" h="1339850">
                <a:moveTo>
                  <a:pt x="861618" y="1339354"/>
                </a:moveTo>
                <a:lnTo>
                  <a:pt x="72834" y="677494"/>
                </a:lnTo>
                <a:lnTo>
                  <a:pt x="63817" y="700862"/>
                </a:lnTo>
                <a:lnTo>
                  <a:pt x="824750" y="1339354"/>
                </a:lnTo>
                <a:lnTo>
                  <a:pt x="861618" y="1339354"/>
                </a:lnTo>
                <a:close/>
              </a:path>
              <a:path w="2136775" h="1339850">
                <a:moveTo>
                  <a:pt x="1057275" y="1339354"/>
                </a:moveTo>
                <a:lnTo>
                  <a:pt x="127812" y="559447"/>
                </a:lnTo>
                <a:lnTo>
                  <a:pt x="116332" y="580745"/>
                </a:lnTo>
                <a:lnTo>
                  <a:pt x="1020419" y="1339354"/>
                </a:lnTo>
                <a:lnTo>
                  <a:pt x="1057275" y="1339354"/>
                </a:lnTo>
                <a:close/>
              </a:path>
              <a:path w="2136775" h="1339850">
                <a:moveTo>
                  <a:pt x="1252943" y="1339354"/>
                </a:moveTo>
                <a:lnTo>
                  <a:pt x="194881" y="451548"/>
                </a:lnTo>
                <a:lnTo>
                  <a:pt x="184670" y="465836"/>
                </a:lnTo>
                <a:lnTo>
                  <a:pt x="181267" y="471043"/>
                </a:lnTo>
                <a:lnTo>
                  <a:pt x="1216088" y="1339354"/>
                </a:lnTo>
                <a:lnTo>
                  <a:pt x="1252943" y="1339354"/>
                </a:lnTo>
                <a:close/>
              </a:path>
              <a:path w="2136775" h="1339850">
                <a:moveTo>
                  <a:pt x="1448612" y="1339354"/>
                </a:moveTo>
                <a:lnTo>
                  <a:pt x="273392" y="353237"/>
                </a:lnTo>
                <a:lnTo>
                  <a:pt x="266509" y="360718"/>
                </a:lnTo>
                <a:lnTo>
                  <a:pt x="257759" y="371043"/>
                </a:lnTo>
                <a:lnTo>
                  <a:pt x="1411744" y="1339354"/>
                </a:lnTo>
                <a:lnTo>
                  <a:pt x="1448612" y="1339354"/>
                </a:lnTo>
                <a:close/>
              </a:path>
              <a:path w="2136775" h="1339850">
                <a:moveTo>
                  <a:pt x="1644269" y="1339354"/>
                </a:moveTo>
                <a:lnTo>
                  <a:pt x="363207" y="264414"/>
                </a:lnTo>
                <a:lnTo>
                  <a:pt x="360578" y="266636"/>
                </a:lnTo>
                <a:lnTo>
                  <a:pt x="345516" y="280504"/>
                </a:lnTo>
                <a:lnTo>
                  <a:pt x="1607413" y="1339354"/>
                </a:lnTo>
                <a:lnTo>
                  <a:pt x="1644269" y="1339354"/>
                </a:lnTo>
                <a:close/>
              </a:path>
              <a:path w="2136775" h="1339850">
                <a:moveTo>
                  <a:pt x="1839925" y="1339354"/>
                </a:moveTo>
                <a:lnTo>
                  <a:pt x="464769" y="185470"/>
                </a:lnTo>
                <a:lnTo>
                  <a:pt x="444855" y="199694"/>
                </a:lnTo>
                <a:lnTo>
                  <a:pt x="1803069" y="1339354"/>
                </a:lnTo>
                <a:lnTo>
                  <a:pt x="1839925" y="1339354"/>
                </a:lnTo>
                <a:close/>
              </a:path>
              <a:path w="2136775" h="1339850">
                <a:moveTo>
                  <a:pt x="1970163" y="494487"/>
                </a:moveTo>
                <a:lnTo>
                  <a:pt x="1925599" y="429641"/>
                </a:lnTo>
                <a:lnTo>
                  <a:pt x="1558188" y="117881"/>
                </a:lnTo>
                <a:lnTo>
                  <a:pt x="1515059" y="96735"/>
                </a:lnTo>
                <a:lnTo>
                  <a:pt x="1475727" y="79603"/>
                </a:lnTo>
                <a:lnTo>
                  <a:pt x="1970163" y="494487"/>
                </a:lnTo>
                <a:close/>
              </a:path>
              <a:path w="2136775" h="1339850">
                <a:moveTo>
                  <a:pt x="2035594" y="1339354"/>
                </a:moveTo>
                <a:lnTo>
                  <a:pt x="579120" y="117233"/>
                </a:lnTo>
                <a:lnTo>
                  <a:pt x="556691" y="129336"/>
                </a:lnTo>
                <a:lnTo>
                  <a:pt x="1998738" y="1339354"/>
                </a:lnTo>
                <a:lnTo>
                  <a:pt x="2035594" y="1339354"/>
                </a:lnTo>
                <a:close/>
              </a:path>
              <a:path w="2136775" h="1339850">
                <a:moveTo>
                  <a:pt x="2092172" y="761047"/>
                </a:moveTo>
                <a:lnTo>
                  <a:pt x="2078494" y="718642"/>
                </a:lnTo>
                <a:lnTo>
                  <a:pt x="1237081" y="12623"/>
                </a:lnTo>
                <a:lnTo>
                  <a:pt x="1192987" y="6540"/>
                </a:lnTo>
                <a:lnTo>
                  <a:pt x="2092172" y="761047"/>
                </a:lnTo>
                <a:close/>
              </a:path>
              <a:path w="2136775" h="1339850">
                <a:moveTo>
                  <a:pt x="2121903" y="1247609"/>
                </a:moveTo>
                <a:lnTo>
                  <a:pt x="708088" y="61277"/>
                </a:lnTo>
                <a:lnTo>
                  <a:pt x="704456" y="62509"/>
                </a:lnTo>
                <a:lnTo>
                  <a:pt x="682701" y="70904"/>
                </a:lnTo>
                <a:lnTo>
                  <a:pt x="2117026" y="1274457"/>
                </a:lnTo>
                <a:lnTo>
                  <a:pt x="2121903" y="1247609"/>
                </a:lnTo>
                <a:close/>
              </a:path>
              <a:path w="2136775" h="1339850">
                <a:moveTo>
                  <a:pt x="2131339" y="958088"/>
                </a:moveTo>
                <a:lnTo>
                  <a:pt x="2127923" y="926960"/>
                </a:lnTo>
                <a:lnTo>
                  <a:pt x="2127440" y="923899"/>
                </a:lnTo>
                <a:lnTo>
                  <a:pt x="1026388" y="0"/>
                </a:lnTo>
                <a:lnTo>
                  <a:pt x="1020432" y="127"/>
                </a:lnTo>
                <a:lnTo>
                  <a:pt x="991920" y="2006"/>
                </a:lnTo>
                <a:lnTo>
                  <a:pt x="2131339" y="958088"/>
                </a:lnTo>
                <a:close/>
              </a:path>
              <a:path w="2136775" h="1339850">
                <a:moveTo>
                  <a:pt x="2136457" y="1095641"/>
                </a:moveTo>
                <a:lnTo>
                  <a:pt x="855192" y="20535"/>
                </a:lnTo>
                <a:lnTo>
                  <a:pt x="835710" y="24409"/>
                </a:lnTo>
                <a:lnTo>
                  <a:pt x="825830" y="26822"/>
                </a:lnTo>
                <a:lnTo>
                  <a:pt x="2135594" y="1125842"/>
                </a:lnTo>
                <a:lnTo>
                  <a:pt x="2135733" y="1124051"/>
                </a:lnTo>
                <a:lnTo>
                  <a:pt x="2136457" y="1095641"/>
                </a:lnTo>
                <a:close/>
              </a:path>
            </a:pathLst>
          </a:custGeom>
          <a:solidFill>
            <a:srgbClr val="68932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BE6CB6E1-3B1D-6F6A-4F8C-A44C51488FA9}"/>
              </a:ext>
            </a:extLst>
          </p:cNvPr>
          <p:cNvGrpSpPr/>
          <p:nvPr/>
        </p:nvGrpSpPr>
        <p:grpSpPr>
          <a:xfrm>
            <a:off x="0" y="11115630"/>
            <a:ext cx="20104100" cy="193040"/>
            <a:chOff x="0" y="11115630"/>
            <a:chExt cx="20104100" cy="193040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FAA6C82-F2F1-54DF-755F-7BE3B873B3F7}"/>
                </a:ext>
              </a:extLst>
            </p:cNvPr>
            <p:cNvSpPr/>
            <p:nvPr/>
          </p:nvSpPr>
          <p:spPr>
            <a:xfrm>
              <a:off x="0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A956E551-7E81-6063-B8C8-81190B964769}"/>
                </a:ext>
              </a:extLst>
            </p:cNvPr>
            <p:cNvSpPr/>
            <p:nvPr/>
          </p:nvSpPr>
          <p:spPr>
            <a:xfrm>
              <a:off x="3350683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54546635-280B-243E-2BD0-F0512E88F4B6}"/>
                </a:ext>
              </a:extLst>
            </p:cNvPr>
            <p:cNvSpPr/>
            <p:nvPr/>
          </p:nvSpPr>
          <p:spPr>
            <a:xfrm>
              <a:off x="6701366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8844A465-4714-AA9C-0D73-EAC73079E96B}"/>
                </a:ext>
              </a:extLst>
            </p:cNvPr>
            <p:cNvSpPr/>
            <p:nvPr/>
          </p:nvSpPr>
          <p:spPr>
            <a:xfrm>
              <a:off x="10052050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E2007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3DE89A79-E2D8-9B63-87DD-416577BB4BED}"/>
                </a:ext>
              </a:extLst>
            </p:cNvPr>
            <p:cNvSpPr/>
            <p:nvPr/>
          </p:nvSpPr>
          <p:spPr>
            <a:xfrm>
              <a:off x="13402733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9FCD8570-805F-9E2E-5C3E-ED95D0BC6F4A}"/>
                </a:ext>
              </a:extLst>
            </p:cNvPr>
            <p:cNvSpPr/>
            <p:nvPr/>
          </p:nvSpPr>
          <p:spPr>
            <a:xfrm>
              <a:off x="16753416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56D579FE-9D4C-D0BF-0714-17F9AB4E548F}"/>
              </a:ext>
            </a:extLst>
          </p:cNvPr>
          <p:cNvSpPr/>
          <p:nvPr/>
        </p:nvSpPr>
        <p:spPr>
          <a:xfrm>
            <a:off x="1486868" y="9236567"/>
            <a:ext cx="280035" cy="403225"/>
          </a:xfrm>
          <a:custGeom>
            <a:avLst/>
            <a:gdLst/>
            <a:ahLst/>
            <a:cxnLst/>
            <a:rect l="l" t="t" r="r" b="b"/>
            <a:pathLst>
              <a:path w="280035" h="403225">
                <a:moveTo>
                  <a:pt x="171209" y="0"/>
                </a:moveTo>
                <a:lnTo>
                  <a:pt x="103253" y="10407"/>
                </a:lnTo>
                <a:lnTo>
                  <a:pt x="42895" y="52019"/>
                </a:lnTo>
                <a:lnTo>
                  <a:pt x="20336" y="89396"/>
                </a:lnTo>
                <a:lnTo>
                  <a:pt x="5402" y="140417"/>
                </a:lnTo>
                <a:lnTo>
                  <a:pt x="0" y="207030"/>
                </a:lnTo>
                <a:lnTo>
                  <a:pt x="6053" y="282540"/>
                </a:lnTo>
                <a:lnTo>
                  <a:pt x="22691" y="335887"/>
                </a:lnTo>
                <a:lnTo>
                  <a:pt x="47628" y="370832"/>
                </a:lnTo>
                <a:lnTo>
                  <a:pt x="113261" y="400561"/>
                </a:lnTo>
                <a:lnTo>
                  <a:pt x="149388" y="402867"/>
                </a:lnTo>
                <a:lnTo>
                  <a:pt x="186051" y="402552"/>
                </a:lnTo>
                <a:lnTo>
                  <a:pt x="211852" y="400349"/>
                </a:lnTo>
                <a:lnTo>
                  <a:pt x="239011" y="394368"/>
                </a:lnTo>
                <a:lnTo>
                  <a:pt x="279750" y="382721"/>
                </a:lnTo>
                <a:lnTo>
                  <a:pt x="279750" y="156665"/>
                </a:lnTo>
                <a:lnTo>
                  <a:pt x="142665" y="156665"/>
                </a:lnTo>
                <a:lnTo>
                  <a:pt x="148267" y="216537"/>
                </a:lnTo>
                <a:lnTo>
                  <a:pt x="201428" y="216537"/>
                </a:lnTo>
                <a:lnTo>
                  <a:pt x="201428" y="334607"/>
                </a:lnTo>
                <a:lnTo>
                  <a:pt x="183663" y="337398"/>
                </a:lnTo>
                <a:lnTo>
                  <a:pt x="166491" y="339316"/>
                </a:lnTo>
                <a:lnTo>
                  <a:pt x="148267" y="340188"/>
                </a:lnTo>
                <a:lnTo>
                  <a:pt x="125307" y="335897"/>
                </a:lnTo>
                <a:lnTo>
                  <a:pt x="102604" y="317181"/>
                </a:lnTo>
                <a:lnTo>
                  <a:pt x="85249" y="275279"/>
                </a:lnTo>
                <a:lnTo>
                  <a:pt x="78332" y="201428"/>
                </a:lnTo>
                <a:lnTo>
                  <a:pt x="87259" y="130500"/>
                </a:lnTo>
                <a:lnTo>
                  <a:pt x="109877" y="88473"/>
                </a:lnTo>
                <a:lnTo>
                  <a:pt x="139942" y="68373"/>
                </a:lnTo>
                <a:lnTo>
                  <a:pt x="171209" y="63223"/>
                </a:lnTo>
                <a:lnTo>
                  <a:pt x="194995" y="63529"/>
                </a:lnTo>
                <a:lnTo>
                  <a:pt x="212483" y="65670"/>
                </a:lnTo>
                <a:lnTo>
                  <a:pt x="232275" y="71483"/>
                </a:lnTo>
                <a:lnTo>
                  <a:pt x="262976" y="82803"/>
                </a:lnTo>
                <a:lnTo>
                  <a:pt x="262976" y="20145"/>
                </a:lnTo>
                <a:lnTo>
                  <a:pt x="256506" y="16998"/>
                </a:lnTo>
                <a:lnTo>
                  <a:pt x="238076" y="10072"/>
                </a:lnTo>
                <a:lnTo>
                  <a:pt x="209154" y="3147"/>
                </a:lnTo>
                <a:lnTo>
                  <a:pt x="171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F3A70CBC-51B9-94A8-9ED4-59B7115A05AC}"/>
              </a:ext>
            </a:extLst>
          </p:cNvPr>
          <p:cNvSpPr/>
          <p:nvPr/>
        </p:nvSpPr>
        <p:spPr>
          <a:xfrm>
            <a:off x="1811395" y="9236567"/>
            <a:ext cx="280035" cy="403225"/>
          </a:xfrm>
          <a:custGeom>
            <a:avLst/>
            <a:gdLst/>
            <a:ahLst/>
            <a:cxnLst/>
            <a:rect l="l" t="t" r="r" b="b"/>
            <a:pathLst>
              <a:path w="280035" h="403225">
                <a:moveTo>
                  <a:pt x="171209" y="0"/>
                </a:moveTo>
                <a:lnTo>
                  <a:pt x="103258" y="10407"/>
                </a:lnTo>
                <a:lnTo>
                  <a:pt x="42899" y="52019"/>
                </a:lnTo>
                <a:lnTo>
                  <a:pt x="20338" y="89396"/>
                </a:lnTo>
                <a:lnTo>
                  <a:pt x="5402" y="140417"/>
                </a:lnTo>
                <a:lnTo>
                  <a:pt x="0" y="207030"/>
                </a:lnTo>
                <a:lnTo>
                  <a:pt x="6053" y="282540"/>
                </a:lnTo>
                <a:lnTo>
                  <a:pt x="22691" y="335887"/>
                </a:lnTo>
                <a:lnTo>
                  <a:pt x="47628" y="370832"/>
                </a:lnTo>
                <a:lnTo>
                  <a:pt x="113261" y="400561"/>
                </a:lnTo>
                <a:lnTo>
                  <a:pt x="149388" y="402867"/>
                </a:lnTo>
                <a:lnTo>
                  <a:pt x="186051" y="402552"/>
                </a:lnTo>
                <a:lnTo>
                  <a:pt x="211852" y="400349"/>
                </a:lnTo>
                <a:lnTo>
                  <a:pt x="239011" y="394368"/>
                </a:lnTo>
                <a:lnTo>
                  <a:pt x="279750" y="382721"/>
                </a:lnTo>
                <a:lnTo>
                  <a:pt x="279750" y="156665"/>
                </a:lnTo>
                <a:lnTo>
                  <a:pt x="142665" y="156665"/>
                </a:lnTo>
                <a:lnTo>
                  <a:pt x="148267" y="216537"/>
                </a:lnTo>
                <a:lnTo>
                  <a:pt x="201428" y="216537"/>
                </a:lnTo>
                <a:lnTo>
                  <a:pt x="201428" y="334607"/>
                </a:lnTo>
                <a:lnTo>
                  <a:pt x="183663" y="337398"/>
                </a:lnTo>
                <a:lnTo>
                  <a:pt x="166491" y="339316"/>
                </a:lnTo>
                <a:lnTo>
                  <a:pt x="148267" y="340188"/>
                </a:lnTo>
                <a:lnTo>
                  <a:pt x="125298" y="335897"/>
                </a:lnTo>
                <a:lnTo>
                  <a:pt x="102596" y="317181"/>
                </a:lnTo>
                <a:lnTo>
                  <a:pt x="85246" y="275279"/>
                </a:lnTo>
                <a:lnTo>
                  <a:pt x="78332" y="201428"/>
                </a:lnTo>
                <a:lnTo>
                  <a:pt x="87258" y="130500"/>
                </a:lnTo>
                <a:lnTo>
                  <a:pt x="109873" y="88473"/>
                </a:lnTo>
                <a:lnTo>
                  <a:pt x="139937" y="68373"/>
                </a:lnTo>
                <a:lnTo>
                  <a:pt x="171209" y="63223"/>
                </a:lnTo>
                <a:lnTo>
                  <a:pt x="194995" y="63529"/>
                </a:lnTo>
                <a:lnTo>
                  <a:pt x="212483" y="65670"/>
                </a:lnTo>
                <a:lnTo>
                  <a:pt x="232275" y="71483"/>
                </a:lnTo>
                <a:lnTo>
                  <a:pt x="262976" y="82803"/>
                </a:lnTo>
                <a:lnTo>
                  <a:pt x="262976" y="20145"/>
                </a:lnTo>
                <a:lnTo>
                  <a:pt x="256506" y="16998"/>
                </a:lnTo>
                <a:lnTo>
                  <a:pt x="238076" y="10072"/>
                </a:lnTo>
                <a:lnTo>
                  <a:pt x="209154" y="3147"/>
                </a:lnTo>
                <a:lnTo>
                  <a:pt x="171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C49F9181-9CA2-979C-8876-13575DC42C36}"/>
              </a:ext>
            </a:extLst>
          </p:cNvPr>
          <p:cNvSpPr/>
          <p:nvPr/>
        </p:nvSpPr>
        <p:spPr>
          <a:xfrm>
            <a:off x="2152718" y="9242159"/>
            <a:ext cx="263525" cy="391795"/>
          </a:xfrm>
          <a:custGeom>
            <a:avLst/>
            <a:gdLst/>
            <a:ahLst/>
            <a:cxnLst/>
            <a:rect l="l" t="t" r="r" b="b"/>
            <a:pathLst>
              <a:path w="263525" h="391795">
                <a:moveTo>
                  <a:pt x="85044" y="0"/>
                </a:moveTo>
                <a:lnTo>
                  <a:pt x="0" y="0"/>
                </a:lnTo>
                <a:lnTo>
                  <a:pt x="0" y="391673"/>
                </a:lnTo>
                <a:lnTo>
                  <a:pt x="85044" y="391673"/>
                </a:lnTo>
                <a:lnTo>
                  <a:pt x="129429" y="389575"/>
                </a:lnTo>
                <a:lnTo>
                  <a:pt x="168274" y="382016"/>
                </a:lnTo>
                <a:lnTo>
                  <a:pt x="201110" y="367095"/>
                </a:lnTo>
                <a:lnTo>
                  <a:pt x="227467" y="342916"/>
                </a:lnTo>
                <a:lnTo>
                  <a:pt x="234187" y="330681"/>
                </a:lnTo>
                <a:lnTo>
                  <a:pt x="78311" y="330681"/>
                </a:lnTo>
                <a:lnTo>
                  <a:pt x="78311" y="60982"/>
                </a:lnTo>
                <a:lnTo>
                  <a:pt x="235102" y="60982"/>
                </a:lnTo>
                <a:lnTo>
                  <a:pt x="227467" y="47108"/>
                </a:lnTo>
                <a:lnTo>
                  <a:pt x="201110" y="23341"/>
                </a:lnTo>
                <a:lnTo>
                  <a:pt x="168274" y="8970"/>
                </a:lnTo>
                <a:lnTo>
                  <a:pt x="129429" y="1891"/>
                </a:lnTo>
                <a:lnTo>
                  <a:pt x="85044" y="0"/>
                </a:lnTo>
                <a:close/>
              </a:path>
              <a:path w="263525" h="391795">
                <a:moveTo>
                  <a:pt x="235102" y="60982"/>
                </a:moveTo>
                <a:lnTo>
                  <a:pt x="103494" y="60982"/>
                </a:lnTo>
                <a:lnTo>
                  <a:pt x="137418" y="65844"/>
                </a:lnTo>
                <a:lnTo>
                  <a:pt x="162945" y="85185"/>
                </a:lnTo>
                <a:lnTo>
                  <a:pt x="179028" y="126139"/>
                </a:lnTo>
                <a:lnTo>
                  <a:pt x="184622" y="195836"/>
                </a:lnTo>
                <a:lnTo>
                  <a:pt x="178721" y="266010"/>
                </a:lnTo>
                <a:lnTo>
                  <a:pt x="161754" y="306906"/>
                </a:lnTo>
                <a:lnTo>
                  <a:pt x="134820" y="325979"/>
                </a:lnTo>
                <a:lnTo>
                  <a:pt x="99023" y="330681"/>
                </a:lnTo>
                <a:lnTo>
                  <a:pt x="234187" y="330681"/>
                </a:lnTo>
                <a:lnTo>
                  <a:pt x="246875" y="307579"/>
                </a:lnTo>
                <a:lnTo>
                  <a:pt x="258864" y="259185"/>
                </a:lnTo>
                <a:lnTo>
                  <a:pt x="262965" y="195836"/>
                </a:lnTo>
                <a:lnTo>
                  <a:pt x="258864" y="131251"/>
                </a:lnTo>
                <a:lnTo>
                  <a:pt x="246875" y="82377"/>
                </a:lnTo>
                <a:lnTo>
                  <a:pt x="235102" y="60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7A5F24BD-5D48-3831-6355-555C11662ADD}"/>
              </a:ext>
            </a:extLst>
          </p:cNvPr>
          <p:cNvSpPr/>
          <p:nvPr/>
        </p:nvSpPr>
        <p:spPr>
          <a:xfrm>
            <a:off x="2583166" y="9242152"/>
            <a:ext cx="235585" cy="391795"/>
          </a:xfrm>
          <a:custGeom>
            <a:avLst/>
            <a:gdLst/>
            <a:ahLst/>
            <a:cxnLst/>
            <a:rect l="l" t="t" r="r" b="b"/>
            <a:pathLst>
              <a:path w="235585" h="391795">
                <a:moveTo>
                  <a:pt x="65484" y="0"/>
                </a:moveTo>
                <a:lnTo>
                  <a:pt x="0" y="0"/>
                </a:lnTo>
                <a:lnTo>
                  <a:pt x="0" y="391684"/>
                </a:lnTo>
                <a:lnTo>
                  <a:pt x="59882" y="391684"/>
                </a:lnTo>
                <a:lnTo>
                  <a:pt x="101295" y="389880"/>
                </a:lnTo>
                <a:lnTo>
                  <a:pt x="138647" y="383006"/>
                </a:lnTo>
                <a:lnTo>
                  <a:pt x="171098" y="368870"/>
                </a:lnTo>
                <a:lnTo>
                  <a:pt x="195316" y="347476"/>
                </a:lnTo>
                <a:lnTo>
                  <a:pt x="50375" y="347476"/>
                </a:lnTo>
                <a:lnTo>
                  <a:pt x="50375" y="44208"/>
                </a:lnTo>
                <a:lnTo>
                  <a:pt x="198014" y="44208"/>
                </a:lnTo>
                <a:lnTo>
                  <a:pt x="174025" y="22290"/>
                </a:lnTo>
                <a:lnTo>
                  <a:pt x="142649" y="8386"/>
                </a:lnTo>
                <a:lnTo>
                  <a:pt x="106233" y="1716"/>
                </a:lnTo>
                <a:lnTo>
                  <a:pt x="65484" y="0"/>
                </a:lnTo>
                <a:close/>
              </a:path>
              <a:path w="235585" h="391795">
                <a:moveTo>
                  <a:pt x="198014" y="44208"/>
                </a:moveTo>
                <a:lnTo>
                  <a:pt x="73306" y="44208"/>
                </a:lnTo>
                <a:lnTo>
                  <a:pt x="110673" y="46656"/>
                </a:lnTo>
                <a:lnTo>
                  <a:pt x="141513" y="57619"/>
                </a:lnTo>
                <a:lnTo>
                  <a:pt x="164805" y="82521"/>
                </a:lnTo>
                <a:lnTo>
                  <a:pt x="179529" y="126789"/>
                </a:lnTo>
                <a:lnTo>
                  <a:pt x="184664" y="195847"/>
                </a:lnTo>
                <a:lnTo>
                  <a:pt x="179493" y="263396"/>
                </a:lnTo>
                <a:lnTo>
                  <a:pt x="164519" y="307473"/>
                </a:lnTo>
                <a:lnTo>
                  <a:pt x="140547" y="332938"/>
                </a:lnTo>
                <a:lnTo>
                  <a:pt x="108384" y="344651"/>
                </a:lnTo>
                <a:lnTo>
                  <a:pt x="68835" y="347476"/>
                </a:lnTo>
                <a:lnTo>
                  <a:pt x="195316" y="347476"/>
                </a:lnTo>
                <a:lnTo>
                  <a:pt x="197804" y="345278"/>
                </a:lnTo>
                <a:lnTo>
                  <a:pt x="217923" y="310039"/>
                </a:lnTo>
                <a:lnTo>
                  <a:pt x="230612" y="260960"/>
                </a:lnTo>
                <a:lnTo>
                  <a:pt x="235029" y="195847"/>
                </a:lnTo>
                <a:lnTo>
                  <a:pt x="230864" y="130206"/>
                </a:lnTo>
                <a:lnTo>
                  <a:pt x="218837" y="80920"/>
                </a:lnTo>
                <a:lnTo>
                  <a:pt x="199656" y="45708"/>
                </a:lnTo>
                <a:lnTo>
                  <a:pt x="198014" y="44208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AD5A34C8-57D0-AE63-9198-ECB2193C8CE2}"/>
              </a:ext>
            </a:extLst>
          </p:cNvPr>
          <p:cNvSpPr/>
          <p:nvPr/>
        </p:nvSpPr>
        <p:spPr>
          <a:xfrm>
            <a:off x="2888119" y="9331686"/>
            <a:ext cx="377190" cy="307975"/>
          </a:xfrm>
          <a:custGeom>
            <a:avLst/>
            <a:gdLst/>
            <a:ahLst/>
            <a:cxnLst/>
            <a:rect l="l" t="t" r="r" b="b"/>
            <a:pathLst>
              <a:path w="377189" h="307975">
                <a:moveTo>
                  <a:pt x="133172" y="3365"/>
                </a:moveTo>
                <a:lnTo>
                  <a:pt x="118618" y="0"/>
                </a:lnTo>
                <a:lnTo>
                  <a:pt x="108546" y="0"/>
                </a:lnTo>
                <a:lnTo>
                  <a:pt x="82080" y="698"/>
                </a:lnTo>
                <a:lnTo>
                  <a:pt x="66725" y="5600"/>
                </a:lnTo>
                <a:lnTo>
                  <a:pt x="56629" y="18884"/>
                </a:lnTo>
                <a:lnTo>
                  <a:pt x="45885" y="44780"/>
                </a:lnTo>
                <a:lnTo>
                  <a:pt x="38608" y="5600"/>
                </a:lnTo>
                <a:lnTo>
                  <a:pt x="0" y="5600"/>
                </a:lnTo>
                <a:lnTo>
                  <a:pt x="0" y="302158"/>
                </a:lnTo>
                <a:lnTo>
                  <a:pt x="50355" y="302158"/>
                </a:lnTo>
                <a:lnTo>
                  <a:pt x="50355" y="76111"/>
                </a:lnTo>
                <a:lnTo>
                  <a:pt x="53670" y="72440"/>
                </a:lnTo>
                <a:lnTo>
                  <a:pt x="63080" y="64363"/>
                </a:lnTo>
                <a:lnTo>
                  <a:pt x="77736" y="56286"/>
                </a:lnTo>
                <a:lnTo>
                  <a:pt x="96342" y="52692"/>
                </a:lnTo>
                <a:lnTo>
                  <a:pt x="108369" y="52692"/>
                </a:lnTo>
                <a:lnTo>
                  <a:pt x="116027" y="53301"/>
                </a:lnTo>
                <a:lnTo>
                  <a:pt x="123151" y="54965"/>
                </a:lnTo>
                <a:lnTo>
                  <a:pt x="133172" y="58204"/>
                </a:lnTo>
                <a:lnTo>
                  <a:pt x="133172" y="52692"/>
                </a:lnTo>
                <a:lnTo>
                  <a:pt x="133172" y="44780"/>
                </a:lnTo>
                <a:lnTo>
                  <a:pt x="133172" y="3365"/>
                </a:lnTo>
                <a:close/>
              </a:path>
              <a:path w="377189" h="307975">
                <a:moveTo>
                  <a:pt x="376567" y="153873"/>
                </a:moveTo>
                <a:lnTo>
                  <a:pt x="375310" y="134848"/>
                </a:lnTo>
                <a:lnTo>
                  <a:pt x="372224" y="87591"/>
                </a:lnTo>
                <a:lnTo>
                  <a:pt x="356057" y="43154"/>
                </a:lnTo>
                <a:lnTo>
                  <a:pt x="351358" y="38049"/>
                </a:lnTo>
                <a:lnTo>
                  <a:pt x="331444" y="16459"/>
                </a:lnTo>
                <a:lnTo>
                  <a:pt x="326758" y="14414"/>
                </a:lnTo>
                <a:lnTo>
                  <a:pt x="326758" y="134848"/>
                </a:lnTo>
                <a:lnTo>
                  <a:pt x="208699" y="134848"/>
                </a:lnTo>
                <a:lnTo>
                  <a:pt x="214147" y="86436"/>
                </a:lnTo>
                <a:lnTo>
                  <a:pt x="226669" y="56870"/>
                </a:lnTo>
                <a:lnTo>
                  <a:pt x="245592" y="42087"/>
                </a:lnTo>
                <a:lnTo>
                  <a:pt x="270243" y="38049"/>
                </a:lnTo>
                <a:lnTo>
                  <a:pt x="291820" y="41376"/>
                </a:lnTo>
                <a:lnTo>
                  <a:pt x="309829" y="54978"/>
                </a:lnTo>
                <a:lnTo>
                  <a:pt x="322173" y="84315"/>
                </a:lnTo>
                <a:lnTo>
                  <a:pt x="326758" y="134848"/>
                </a:lnTo>
                <a:lnTo>
                  <a:pt x="326758" y="14414"/>
                </a:lnTo>
                <a:lnTo>
                  <a:pt x="301713" y="3429"/>
                </a:lnTo>
                <a:lnTo>
                  <a:pt x="270243" y="0"/>
                </a:lnTo>
                <a:lnTo>
                  <a:pt x="236905" y="4025"/>
                </a:lnTo>
                <a:lnTo>
                  <a:pt x="206438" y="18237"/>
                </a:lnTo>
                <a:lnTo>
                  <a:pt x="181457" y="45808"/>
                </a:lnTo>
                <a:lnTo>
                  <a:pt x="164566" y="89966"/>
                </a:lnTo>
                <a:lnTo>
                  <a:pt x="158343" y="153873"/>
                </a:lnTo>
                <a:lnTo>
                  <a:pt x="165849" y="224459"/>
                </a:lnTo>
                <a:lnTo>
                  <a:pt x="185902" y="269443"/>
                </a:lnTo>
                <a:lnTo>
                  <a:pt x="214782" y="294525"/>
                </a:lnTo>
                <a:lnTo>
                  <a:pt x="248793" y="305396"/>
                </a:lnTo>
                <a:lnTo>
                  <a:pt x="284226" y="307759"/>
                </a:lnTo>
                <a:lnTo>
                  <a:pt x="306832" y="307543"/>
                </a:lnTo>
                <a:lnTo>
                  <a:pt x="322364" y="306006"/>
                </a:lnTo>
                <a:lnTo>
                  <a:pt x="337985" y="301853"/>
                </a:lnTo>
                <a:lnTo>
                  <a:pt x="360908" y="293763"/>
                </a:lnTo>
                <a:lnTo>
                  <a:pt x="360908" y="263563"/>
                </a:lnTo>
                <a:lnTo>
                  <a:pt x="360908" y="248983"/>
                </a:lnTo>
                <a:lnTo>
                  <a:pt x="352945" y="251269"/>
                </a:lnTo>
                <a:lnTo>
                  <a:pt x="333273" y="256273"/>
                </a:lnTo>
                <a:lnTo>
                  <a:pt x="308254" y="261289"/>
                </a:lnTo>
                <a:lnTo>
                  <a:pt x="284226" y="263563"/>
                </a:lnTo>
                <a:lnTo>
                  <a:pt x="260604" y="262255"/>
                </a:lnTo>
                <a:lnTo>
                  <a:pt x="236321" y="252222"/>
                </a:lnTo>
                <a:lnTo>
                  <a:pt x="217017" y="224459"/>
                </a:lnTo>
                <a:lnTo>
                  <a:pt x="208127" y="169545"/>
                </a:lnTo>
                <a:lnTo>
                  <a:pt x="375996" y="169545"/>
                </a:lnTo>
                <a:lnTo>
                  <a:pt x="376567" y="153873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8B41CC40-3145-B629-0AD1-0A8B25243EBF}"/>
              </a:ext>
            </a:extLst>
          </p:cNvPr>
          <p:cNvSpPr/>
          <p:nvPr/>
        </p:nvSpPr>
        <p:spPr>
          <a:xfrm>
            <a:off x="3331819" y="9230962"/>
            <a:ext cx="713740" cy="408940"/>
          </a:xfrm>
          <a:custGeom>
            <a:avLst/>
            <a:gdLst/>
            <a:ahLst/>
            <a:cxnLst/>
            <a:rect l="l" t="t" r="r" b="b"/>
            <a:pathLst>
              <a:path w="713739" h="408940">
                <a:moveTo>
                  <a:pt x="229412" y="189141"/>
                </a:moveTo>
                <a:lnTo>
                  <a:pt x="223050" y="146532"/>
                </a:lnTo>
                <a:lnTo>
                  <a:pt x="205346" y="119341"/>
                </a:lnTo>
                <a:lnTo>
                  <a:pt x="178422" y="104952"/>
                </a:lnTo>
                <a:lnTo>
                  <a:pt x="144348" y="100736"/>
                </a:lnTo>
                <a:lnTo>
                  <a:pt x="113588" y="101396"/>
                </a:lnTo>
                <a:lnTo>
                  <a:pt x="93370" y="105981"/>
                </a:lnTo>
                <a:lnTo>
                  <a:pt x="74726" y="118440"/>
                </a:lnTo>
                <a:lnTo>
                  <a:pt x="48679" y="142697"/>
                </a:lnTo>
                <a:lnTo>
                  <a:pt x="37477" y="106337"/>
                </a:lnTo>
                <a:lnTo>
                  <a:pt x="0" y="106337"/>
                </a:lnTo>
                <a:lnTo>
                  <a:pt x="0" y="402882"/>
                </a:lnTo>
                <a:lnTo>
                  <a:pt x="50355" y="402882"/>
                </a:lnTo>
                <a:lnTo>
                  <a:pt x="50355" y="175717"/>
                </a:lnTo>
                <a:lnTo>
                  <a:pt x="57289" y="171081"/>
                </a:lnTo>
                <a:lnTo>
                  <a:pt x="75603" y="160883"/>
                </a:lnTo>
                <a:lnTo>
                  <a:pt x="101574" y="150685"/>
                </a:lnTo>
                <a:lnTo>
                  <a:pt x="131483" y="146050"/>
                </a:lnTo>
                <a:lnTo>
                  <a:pt x="148361" y="146850"/>
                </a:lnTo>
                <a:lnTo>
                  <a:pt x="163664" y="151574"/>
                </a:lnTo>
                <a:lnTo>
                  <a:pt x="174777" y="163753"/>
                </a:lnTo>
                <a:lnTo>
                  <a:pt x="179057" y="186905"/>
                </a:lnTo>
                <a:lnTo>
                  <a:pt x="179057" y="402882"/>
                </a:lnTo>
                <a:lnTo>
                  <a:pt x="229412" y="402882"/>
                </a:lnTo>
                <a:lnTo>
                  <a:pt x="229412" y="189141"/>
                </a:lnTo>
                <a:close/>
              </a:path>
              <a:path w="713739" h="408940">
                <a:moveTo>
                  <a:pt x="447611" y="355892"/>
                </a:moveTo>
                <a:lnTo>
                  <a:pt x="442341" y="357466"/>
                </a:lnTo>
                <a:lnTo>
                  <a:pt x="429361" y="360921"/>
                </a:lnTo>
                <a:lnTo>
                  <a:pt x="412927" y="364375"/>
                </a:lnTo>
                <a:lnTo>
                  <a:pt x="397268" y="365950"/>
                </a:lnTo>
                <a:lnTo>
                  <a:pt x="384860" y="364921"/>
                </a:lnTo>
                <a:lnTo>
                  <a:pt x="376135" y="360705"/>
                </a:lnTo>
                <a:lnTo>
                  <a:pt x="370979" y="351548"/>
                </a:lnTo>
                <a:lnTo>
                  <a:pt x="369290" y="335737"/>
                </a:lnTo>
                <a:lnTo>
                  <a:pt x="369290" y="144932"/>
                </a:lnTo>
                <a:lnTo>
                  <a:pt x="430822" y="144932"/>
                </a:lnTo>
                <a:lnTo>
                  <a:pt x="436422" y="106324"/>
                </a:lnTo>
                <a:lnTo>
                  <a:pt x="369290" y="106324"/>
                </a:lnTo>
                <a:lnTo>
                  <a:pt x="369290" y="16802"/>
                </a:lnTo>
                <a:lnTo>
                  <a:pt x="321157" y="39179"/>
                </a:lnTo>
                <a:lnTo>
                  <a:pt x="318935" y="106324"/>
                </a:lnTo>
                <a:lnTo>
                  <a:pt x="268566" y="106324"/>
                </a:lnTo>
                <a:lnTo>
                  <a:pt x="268566" y="144932"/>
                </a:lnTo>
                <a:lnTo>
                  <a:pt x="318935" y="144932"/>
                </a:lnTo>
                <a:lnTo>
                  <a:pt x="318935" y="334048"/>
                </a:lnTo>
                <a:lnTo>
                  <a:pt x="323443" y="370243"/>
                </a:lnTo>
                <a:lnTo>
                  <a:pt x="336562" y="393090"/>
                </a:lnTo>
                <a:lnTo>
                  <a:pt x="357644" y="405028"/>
                </a:lnTo>
                <a:lnTo>
                  <a:pt x="386054" y="408482"/>
                </a:lnTo>
                <a:lnTo>
                  <a:pt x="404964" y="408317"/>
                </a:lnTo>
                <a:lnTo>
                  <a:pt x="417677" y="407225"/>
                </a:lnTo>
                <a:lnTo>
                  <a:pt x="429971" y="404228"/>
                </a:lnTo>
                <a:lnTo>
                  <a:pt x="447611" y="398411"/>
                </a:lnTo>
                <a:lnTo>
                  <a:pt x="447611" y="355892"/>
                </a:lnTo>
                <a:close/>
              </a:path>
              <a:path w="713739" h="408940">
                <a:moveTo>
                  <a:pt x="713384" y="189141"/>
                </a:moveTo>
                <a:lnTo>
                  <a:pt x="707021" y="146532"/>
                </a:lnTo>
                <a:lnTo>
                  <a:pt x="689330" y="119341"/>
                </a:lnTo>
                <a:lnTo>
                  <a:pt x="662406" y="104952"/>
                </a:lnTo>
                <a:lnTo>
                  <a:pt x="628345" y="100736"/>
                </a:lnTo>
                <a:lnTo>
                  <a:pt x="598233" y="101384"/>
                </a:lnTo>
                <a:lnTo>
                  <a:pt x="578396" y="105905"/>
                </a:lnTo>
                <a:lnTo>
                  <a:pt x="560044" y="118198"/>
                </a:lnTo>
                <a:lnTo>
                  <a:pt x="534327" y="142138"/>
                </a:lnTo>
                <a:lnTo>
                  <a:pt x="534327" y="0"/>
                </a:lnTo>
                <a:lnTo>
                  <a:pt x="483958" y="0"/>
                </a:lnTo>
                <a:lnTo>
                  <a:pt x="483958" y="402882"/>
                </a:lnTo>
                <a:lnTo>
                  <a:pt x="534327" y="402882"/>
                </a:lnTo>
                <a:lnTo>
                  <a:pt x="534327" y="176822"/>
                </a:lnTo>
                <a:lnTo>
                  <a:pt x="541655" y="172110"/>
                </a:lnTo>
                <a:lnTo>
                  <a:pt x="560628" y="161721"/>
                </a:lnTo>
                <a:lnTo>
                  <a:pt x="586740" y="151333"/>
                </a:lnTo>
                <a:lnTo>
                  <a:pt x="615454" y="146608"/>
                </a:lnTo>
                <a:lnTo>
                  <a:pt x="634238" y="147637"/>
                </a:lnTo>
                <a:lnTo>
                  <a:pt x="649325" y="152768"/>
                </a:lnTo>
                <a:lnTo>
                  <a:pt x="659384" y="165023"/>
                </a:lnTo>
                <a:lnTo>
                  <a:pt x="663028" y="187452"/>
                </a:lnTo>
                <a:lnTo>
                  <a:pt x="663028" y="402882"/>
                </a:lnTo>
                <a:lnTo>
                  <a:pt x="713384" y="402882"/>
                </a:lnTo>
                <a:lnTo>
                  <a:pt x="713384" y="189141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2" name="object 22">
            <a:extLst>
              <a:ext uri="{FF2B5EF4-FFF2-40B4-BE49-F238E27FC236}">
                <a16:creationId xmlns:a16="http://schemas.microsoft.com/office/drawing/2014/main" id="{8E3A135E-0597-B4F0-0EA9-050E73B26E8A}"/>
              </a:ext>
            </a:extLst>
          </p:cNvPr>
          <p:cNvGrpSpPr/>
          <p:nvPr/>
        </p:nvGrpSpPr>
        <p:grpSpPr>
          <a:xfrm>
            <a:off x="4011175" y="9149099"/>
            <a:ext cx="670560" cy="1471930"/>
            <a:chOff x="4011175" y="9149099"/>
            <a:chExt cx="670560" cy="1471930"/>
          </a:xfrm>
        </p:grpSpPr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BE27C9B5-7BE1-CDDD-F141-91E7280BF9DE}"/>
                </a:ext>
              </a:extLst>
            </p:cNvPr>
            <p:cNvSpPr/>
            <p:nvPr/>
          </p:nvSpPr>
          <p:spPr>
            <a:xfrm>
              <a:off x="4112370" y="9331682"/>
              <a:ext cx="218440" cy="307975"/>
            </a:xfrm>
            <a:custGeom>
              <a:avLst/>
              <a:gdLst/>
              <a:ahLst/>
              <a:cxnLst/>
              <a:rect l="l" t="t" r="r" b="b"/>
              <a:pathLst>
                <a:path w="218439" h="307975">
                  <a:moveTo>
                    <a:pt x="111891" y="0"/>
                  </a:moveTo>
                  <a:lnTo>
                    <a:pt x="48079" y="18231"/>
                  </a:lnTo>
                  <a:lnTo>
                    <a:pt x="6208" y="89959"/>
                  </a:lnTo>
                  <a:lnTo>
                    <a:pt x="0" y="153869"/>
                  </a:lnTo>
                  <a:lnTo>
                    <a:pt x="7504" y="224452"/>
                  </a:lnTo>
                  <a:lnTo>
                    <a:pt x="27549" y="269440"/>
                  </a:lnTo>
                  <a:lnTo>
                    <a:pt x="56429" y="294524"/>
                  </a:lnTo>
                  <a:lnTo>
                    <a:pt x="90441" y="305400"/>
                  </a:lnTo>
                  <a:lnTo>
                    <a:pt x="125880" y="307760"/>
                  </a:lnTo>
                  <a:lnTo>
                    <a:pt x="148482" y="307541"/>
                  </a:lnTo>
                  <a:lnTo>
                    <a:pt x="164002" y="306010"/>
                  </a:lnTo>
                  <a:lnTo>
                    <a:pt x="179629" y="301854"/>
                  </a:lnTo>
                  <a:lnTo>
                    <a:pt x="202548" y="293760"/>
                  </a:lnTo>
                  <a:lnTo>
                    <a:pt x="202548" y="263562"/>
                  </a:lnTo>
                  <a:lnTo>
                    <a:pt x="125880" y="263562"/>
                  </a:lnTo>
                  <a:lnTo>
                    <a:pt x="102258" y="262248"/>
                  </a:lnTo>
                  <a:lnTo>
                    <a:pt x="77962" y="252222"/>
                  </a:lnTo>
                  <a:lnTo>
                    <a:pt x="58662" y="224452"/>
                  </a:lnTo>
                  <a:lnTo>
                    <a:pt x="49778" y="169544"/>
                  </a:lnTo>
                  <a:lnTo>
                    <a:pt x="217637" y="169544"/>
                  </a:lnTo>
                  <a:lnTo>
                    <a:pt x="218213" y="153869"/>
                  </a:lnTo>
                  <a:lnTo>
                    <a:pt x="216964" y="134844"/>
                  </a:lnTo>
                  <a:lnTo>
                    <a:pt x="50344" y="134844"/>
                  </a:lnTo>
                  <a:lnTo>
                    <a:pt x="55786" y="86439"/>
                  </a:lnTo>
                  <a:lnTo>
                    <a:pt x="68313" y="56864"/>
                  </a:lnTo>
                  <a:lnTo>
                    <a:pt x="87242" y="42081"/>
                  </a:lnTo>
                  <a:lnTo>
                    <a:pt x="111891" y="38051"/>
                  </a:lnTo>
                  <a:lnTo>
                    <a:pt x="193002" y="38051"/>
                  </a:lnTo>
                  <a:lnTo>
                    <a:pt x="173083" y="16454"/>
                  </a:lnTo>
                  <a:lnTo>
                    <a:pt x="143360" y="3433"/>
                  </a:lnTo>
                  <a:lnTo>
                    <a:pt x="111891" y="0"/>
                  </a:lnTo>
                  <a:close/>
                </a:path>
                <a:path w="218439" h="307975">
                  <a:moveTo>
                    <a:pt x="202548" y="248987"/>
                  </a:moveTo>
                  <a:lnTo>
                    <a:pt x="194581" y="251264"/>
                  </a:lnTo>
                  <a:lnTo>
                    <a:pt x="174914" y="256274"/>
                  </a:lnTo>
                  <a:lnTo>
                    <a:pt x="149897" y="261285"/>
                  </a:lnTo>
                  <a:lnTo>
                    <a:pt x="125880" y="263562"/>
                  </a:lnTo>
                  <a:lnTo>
                    <a:pt x="202548" y="263562"/>
                  </a:lnTo>
                  <a:lnTo>
                    <a:pt x="202548" y="248987"/>
                  </a:lnTo>
                  <a:close/>
                </a:path>
                <a:path w="218439" h="307975">
                  <a:moveTo>
                    <a:pt x="193002" y="38051"/>
                  </a:moveTo>
                  <a:lnTo>
                    <a:pt x="111891" y="38051"/>
                  </a:lnTo>
                  <a:lnTo>
                    <a:pt x="133474" y="41373"/>
                  </a:lnTo>
                  <a:lnTo>
                    <a:pt x="151483" y="54976"/>
                  </a:lnTo>
                  <a:lnTo>
                    <a:pt x="163824" y="84314"/>
                  </a:lnTo>
                  <a:lnTo>
                    <a:pt x="168403" y="134844"/>
                  </a:lnTo>
                  <a:lnTo>
                    <a:pt x="216964" y="134844"/>
                  </a:lnTo>
                  <a:lnTo>
                    <a:pt x="213864" y="87590"/>
                  </a:lnTo>
                  <a:lnTo>
                    <a:pt x="197702" y="43146"/>
                  </a:lnTo>
                  <a:lnTo>
                    <a:pt x="193002" y="38051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724B5D00-08F8-95FE-FBCC-6064B5D02A2E}"/>
                </a:ext>
              </a:extLst>
            </p:cNvPr>
            <p:cNvSpPr/>
            <p:nvPr/>
          </p:nvSpPr>
          <p:spPr>
            <a:xfrm>
              <a:off x="4011168" y="9149111"/>
              <a:ext cx="670560" cy="1471930"/>
            </a:xfrm>
            <a:custGeom>
              <a:avLst/>
              <a:gdLst/>
              <a:ahLst/>
              <a:cxnLst/>
              <a:rect l="l" t="t" r="r" b="b"/>
              <a:pathLst>
                <a:path w="670560" h="1471929">
                  <a:moveTo>
                    <a:pt x="173926" y="115354"/>
                  </a:moveTo>
                  <a:lnTo>
                    <a:pt x="166370" y="100418"/>
                  </a:lnTo>
                  <a:lnTo>
                    <a:pt x="0" y="102069"/>
                  </a:lnTo>
                  <a:lnTo>
                    <a:pt x="109918" y="111645"/>
                  </a:lnTo>
                  <a:lnTo>
                    <a:pt x="1562" y="136283"/>
                  </a:lnTo>
                  <a:lnTo>
                    <a:pt x="173926" y="115354"/>
                  </a:lnTo>
                  <a:close/>
                </a:path>
                <a:path w="670560" h="1471929">
                  <a:moveTo>
                    <a:pt x="670026" y="317957"/>
                  </a:moveTo>
                  <a:lnTo>
                    <a:pt x="657974" y="277533"/>
                  </a:lnTo>
                  <a:lnTo>
                    <a:pt x="633476" y="242138"/>
                  </a:lnTo>
                  <a:lnTo>
                    <a:pt x="599617" y="211074"/>
                  </a:lnTo>
                  <a:lnTo>
                    <a:pt x="559485" y="183616"/>
                  </a:lnTo>
                  <a:lnTo>
                    <a:pt x="516153" y="159067"/>
                  </a:lnTo>
                  <a:lnTo>
                    <a:pt x="445312" y="122809"/>
                  </a:lnTo>
                  <a:lnTo>
                    <a:pt x="430872" y="113347"/>
                  </a:lnTo>
                  <a:lnTo>
                    <a:pt x="417233" y="100965"/>
                  </a:lnTo>
                  <a:lnTo>
                    <a:pt x="403999" y="86474"/>
                  </a:lnTo>
                  <a:lnTo>
                    <a:pt x="390766" y="70726"/>
                  </a:lnTo>
                  <a:lnTo>
                    <a:pt x="369265" y="45681"/>
                  </a:lnTo>
                  <a:lnTo>
                    <a:pt x="359778" y="36741"/>
                  </a:lnTo>
                  <a:lnTo>
                    <a:pt x="345122" y="22923"/>
                  </a:lnTo>
                  <a:lnTo>
                    <a:pt x="317068" y="6375"/>
                  </a:lnTo>
                  <a:lnTo>
                    <a:pt x="283870" y="0"/>
                  </a:lnTo>
                  <a:lnTo>
                    <a:pt x="250952" y="2971"/>
                  </a:lnTo>
                  <a:lnTo>
                    <a:pt x="223901" y="10883"/>
                  </a:lnTo>
                  <a:lnTo>
                    <a:pt x="200558" y="22212"/>
                  </a:lnTo>
                  <a:lnTo>
                    <a:pt x="178765" y="35433"/>
                  </a:lnTo>
                  <a:lnTo>
                    <a:pt x="167170" y="42684"/>
                  </a:lnTo>
                  <a:lnTo>
                    <a:pt x="154965" y="49885"/>
                  </a:lnTo>
                  <a:lnTo>
                    <a:pt x="141757" y="56896"/>
                  </a:lnTo>
                  <a:lnTo>
                    <a:pt x="127139" y="63550"/>
                  </a:lnTo>
                  <a:lnTo>
                    <a:pt x="139357" y="91224"/>
                  </a:lnTo>
                  <a:lnTo>
                    <a:pt x="176911" y="78778"/>
                  </a:lnTo>
                  <a:lnTo>
                    <a:pt x="215684" y="55219"/>
                  </a:lnTo>
                  <a:lnTo>
                    <a:pt x="235115" y="45681"/>
                  </a:lnTo>
                  <a:lnTo>
                    <a:pt x="234962" y="45681"/>
                  </a:lnTo>
                  <a:lnTo>
                    <a:pt x="257327" y="39103"/>
                  </a:lnTo>
                  <a:lnTo>
                    <a:pt x="283870" y="36741"/>
                  </a:lnTo>
                  <a:lnTo>
                    <a:pt x="306946" y="41643"/>
                  </a:lnTo>
                  <a:lnTo>
                    <a:pt x="327494" y="54673"/>
                  </a:lnTo>
                  <a:lnTo>
                    <a:pt x="346557" y="73329"/>
                  </a:lnTo>
                  <a:lnTo>
                    <a:pt x="365137" y="95110"/>
                  </a:lnTo>
                  <a:lnTo>
                    <a:pt x="379780" y="112522"/>
                  </a:lnTo>
                  <a:lnTo>
                    <a:pt x="395185" y="129146"/>
                  </a:lnTo>
                  <a:lnTo>
                    <a:pt x="411899" y="143954"/>
                  </a:lnTo>
                  <a:lnTo>
                    <a:pt x="430415" y="155867"/>
                  </a:lnTo>
                  <a:lnTo>
                    <a:pt x="504545" y="193916"/>
                  </a:lnTo>
                  <a:lnTo>
                    <a:pt x="549211" y="219608"/>
                  </a:lnTo>
                  <a:lnTo>
                    <a:pt x="588264" y="247789"/>
                  </a:lnTo>
                  <a:lnTo>
                    <a:pt x="617867" y="279196"/>
                  </a:lnTo>
                  <a:lnTo>
                    <a:pt x="634199" y="314566"/>
                  </a:lnTo>
                  <a:lnTo>
                    <a:pt x="633425" y="354634"/>
                  </a:lnTo>
                  <a:lnTo>
                    <a:pt x="585482" y="405472"/>
                  </a:lnTo>
                  <a:lnTo>
                    <a:pt x="541083" y="434619"/>
                  </a:lnTo>
                  <a:lnTo>
                    <a:pt x="489635" y="464629"/>
                  </a:lnTo>
                  <a:lnTo>
                    <a:pt x="379425" y="525665"/>
                  </a:lnTo>
                  <a:lnTo>
                    <a:pt x="325666" y="556793"/>
                  </a:lnTo>
                  <a:lnTo>
                    <a:pt x="276847" y="587895"/>
                  </a:lnTo>
                  <a:lnTo>
                    <a:pt x="234962" y="619226"/>
                  </a:lnTo>
                  <a:lnTo>
                    <a:pt x="202031" y="651040"/>
                  </a:lnTo>
                  <a:lnTo>
                    <a:pt x="180047" y="683564"/>
                  </a:lnTo>
                  <a:lnTo>
                    <a:pt x="171030" y="717054"/>
                  </a:lnTo>
                  <a:lnTo>
                    <a:pt x="178600" y="755738"/>
                  </a:lnTo>
                  <a:lnTo>
                    <a:pt x="203136" y="782027"/>
                  </a:lnTo>
                  <a:lnTo>
                    <a:pt x="239788" y="798931"/>
                  </a:lnTo>
                  <a:lnTo>
                    <a:pt x="283705" y="809472"/>
                  </a:lnTo>
                  <a:lnTo>
                    <a:pt x="371741" y="823023"/>
                  </a:lnTo>
                  <a:lnTo>
                    <a:pt x="410032" y="831761"/>
                  </a:lnTo>
                  <a:lnTo>
                    <a:pt x="438721" y="844842"/>
                  </a:lnTo>
                  <a:lnTo>
                    <a:pt x="451612" y="864222"/>
                  </a:lnTo>
                  <a:lnTo>
                    <a:pt x="445668" y="890003"/>
                  </a:lnTo>
                  <a:lnTo>
                    <a:pt x="425373" y="918857"/>
                  </a:lnTo>
                  <a:lnTo>
                    <a:pt x="396252" y="949096"/>
                  </a:lnTo>
                  <a:lnTo>
                    <a:pt x="327380" y="1012888"/>
                  </a:lnTo>
                  <a:lnTo>
                    <a:pt x="296595" y="1046175"/>
                  </a:lnTo>
                  <a:lnTo>
                    <a:pt x="276021" y="1079360"/>
                  </a:lnTo>
                  <a:lnTo>
                    <a:pt x="270256" y="1112913"/>
                  </a:lnTo>
                  <a:lnTo>
                    <a:pt x="281038" y="1145197"/>
                  </a:lnTo>
                  <a:lnTo>
                    <a:pt x="302590" y="1165644"/>
                  </a:lnTo>
                  <a:lnTo>
                    <a:pt x="329730" y="1177798"/>
                  </a:lnTo>
                  <a:lnTo>
                    <a:pt x="357251" y="1185227"/>
                  </a:lnTo>
                  <a:lnTo>
                    <a:pt x="375754" y="1189990"/>
                  </a:lnTo>
                  <a:lnTo>
                    <a:pt x="390118" y="1195006"/>
                  </a:lnTo>
                  <a:lnTo>
                    <a:pt x="399681" y="1201039"/>
                  </a:lnTo>
                  <a:lnTo>
                    <a:pt x="403758" y="1208836"/>
                  </a:lnTo>
                  <a:lnTo>
                    <a:pt x="399872" y="1232115"/>
                  </a:lnTo>
                  <a:lnTo>
                    <a:pt x="365544" y="1304721"/>
                  </a:lnTo>
                  <a:lnTo>
                    <a:pt x="341706" y="1348892"/>
                  </a:lnTo>
                  <a:lnTo>
                    <a:pt x="319189" y="1382636"/>
                  </a:lnTo>
                  <a:lnTo>
                    <a:pt x="309181" y="1399222"/>
                  </a:lnTo>
                  <a:lnTo>
                    <a:pt x="296710" y="1426972"/>
                  </a:lnTo>
                  <a:lnTo>
                    <a:pt x="289687" y="1471815"/>
                  </a:lnTo>
                  <a:lnTo>
                    <a:pt x="301879" y="1456651"/>
                  </a:lnTo>
                  <a:lnTo>
                    <a:pt x="330898" y="1418577"/>
                  </a:lnTo>
                  <a:lnTo>
                    <a:pt x="367880" y="1365923"/>
                  </a:lnTo>
                  <a:lnTo>
                    <a:pt x="403948" y="1307033"/>
                  </a:lnTo>
                  <a:lnTo>
                    <a:pt x="430199" y="1250276"/>
                  </a:lnTo>
                  <a:lnTo>
                    <a:pt x="437743" y="1203972"/>
                  </a:lnTo>
                  <a:lnTo>
                    <a:pt x="428840" y="1180426"/>
                  </a:lnTo>
                  <a:lnTo>
                    <a:pt x="411480" y="1165250"/>
                  </a:lnTo>
                  <a:lnTo>
                    <a:pt x="389001" y="1155776"/>
                  </a:lnTo>
                  <a:lnTo>
                    <a:pt x="340423" y="1142860"/>
                  </a:lnTo>
                  <a:lnTo>
                    <a:pt x="321894" y="1135202"/>
                  </a:lnTo>
                  <a:lnTo>
                    <a:pt x="309689" y="1124597"/>
                  </a:lnTo>
                  <a:lnTo>
                    <a:pt x="304342" y="1109268"/>
                  </a:lnTo>
                  <a:lnTo>
                    <a:pt x="310540" y="1087374"/>
                  </a:lnTo>
                  <a:lnTo>
                    <a:pt x="329476" y="1061847"/>
                  </a:lnTo>
                  <a:lnTo>
                    <a:pt x="356247" y="1034503"/>
                  </a:lnTo>
                  <a:lnTo>
                    <a:pt x="424497" y="971296"/>
                  </a:lnTo>
                  <a:lnTo>
                    <a:pt x="457835" y="934758"/>
                  </a:lnTo>
                  <a:lnTo>
                    <a:pt x="480161" y="897432"/>
                  </a:lnTo>
                  <a:lnTo>
                    <a:pt x="485597" y="859231"/>
                  </a:lnTo>
                  <a:lnTo>
                    <a:pt x="468782" y="823531"/>
                  </a:lnTo>
                  <a:lnTo>
                    <a:pt x="433743" y="801458"/>
                  </a:lnTo>
                  <a:lnTo>
                    <a:pt x="386854" y="788504"/>
                  </a:lnTo>
                  <a:lnTo>
                    <a:pt x="281508" y="771575"/>
                  </a:lnTo>
                  <a:lnTo>
                    <a:pt x="240182" y="760349"/>
                  </a:lnTo>
                  <a:lnTo>
                    <a:pt x="213702" y="743788"/>
                  </a:lnTo>
                  <a:lnTo>
                    <a:pt x="205257" y="719213"/>
                  </a:lnTo>
                  <a:lnTo>
                    <a:pt x="214223" y="693254"/>
                  </a:lnTo>
                  <a:lnTo>
                    <a:pt x="269481" y="637730"/>
                  </a:lnTo>
                  <a:lnTo>
                    <a:pt x="310222" y="609231"/>
                  </a:lnTo>
                  <a:lnTo>
                    <a:pt x="356019" y="580923"/>
                  </a:lnTo>
                  <a:lnTo>
                    <a:pt x="404114" y="553351"/>
                  </a:lnTo>
                  <a:lnTo>
                    <a:pt x="504367" y="497903"/>
                  </a:lnTo>
                  <a:lnTo>
                    <a:pt x="552704" y="469874"/>
                  </a:lnTo>
                  <a:lnTo>
                    <a:pt x="594918" y="442722"/>
                  </a:lnTo>
                  <a:lnTo>
                    <a:pt x="629183" y="416204"/>
                  </a:lnTo>
                  <a:lnTo>
                    <a:pt x="653681" y="390080"/>
                  </a:lnTo>
                  <a:lnTo>
                    <a:pt x="666559" y="364109"/>
                  </a:lnTo>
                  <a:lnTo>
                    <a:pt x="670026" y="317957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object 25" descr="$PPTXTitle">
            <a:extLst>
              <a:ext uri="{FF2B5EF4-FFF2-40B4-BE49-F238E27FC236}">
                <a16:creationId xmlns:a16="http://schemas.microsoft.com/office/drawing/2014/main" id="{A5DB911D-4FDE-58CB-102F-FABEE782EB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17598" y="1509312"/>
            <a:ext cx="15668904" cy="1387172"/>
          </a:xfrm>
          <a:prstGeom prst="rect">
            <a:avLst/>
          </a:prstGeom>
        </p:spPr>
        <p:txBody>
          <a:bodyPr vert="horz" wrap="square" lIns="0" tIns="619376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95"/>
              </a:spcBef>
            </a:pPr>
            <a:r>
              <a:rPr lang="nl-NL" sz="4950" spc="-110"/>
              <a:t>Zorgvraagontwikkeling OGGZ en VTD, financiële impact</a:t>
            </a:r>
            <a:endParaRPr sz="4950"/>
          </a:p>
        </p:txBody>
      </p:sp>
      <p:graphicFrame>
        <p:nvGraphicFramePr>
          <p:cNvPr id="29" name="Tabel 28">
            <a:extLst>
              <a:ext uri="{FF2B5EF4-FFF2-40B4-BE49-F238E27FC236}">
                <a16:creationId xmlns:a16="http://schemas.microsoft.com/office/drawing/2014/main" id="{F9943E26-7BF0-C4D9-8028-A82067E2B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660634"/>
              </p:ext>
            </p:extLst>
          </p:nvPr>
        </p:nvGraphicFramePr>
        <p:xfrm>
          <a:off x="2183753" y="3009051"/>
          <a:ext cx="12964807" cy="578079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439105">
                  <a:extLst>
                    <a:ext uri="{9D8B030D-6E8A-4147-A177-3AD203B41FA5}">
                      <a16:colId xmlns:a16="http://schemas.microsoft.com/office/drawing/2014/main" val="3373667190"/>
                    </a:ext>
                  </a:extLst>
                </a:gridCol>
                <a:gridCol w="2262851">
                  <a:extLst>
                    <a:ext uri="{9D8B030D-6E8A-4147-A177-3AD203B41FA5}">
                      <a16:colId xmlns:a16="http://schemas.microsoft.com/office/drawing/2014/main" val="2618345218"/>
                    </a:ext>
                  </a:extLst>
                </a:gridCol>
                <a:gridCol w="2262851">
                  <a:extLst>
                    <a:ext uri="{9D8B030D-6E8A-4147-A177-3AD203B41FA5}">
                      <a16:colId xmlns:a16="http://schemas.microsoft.com/office/drawing/2014/main" val="3575256226"/>
                    </a:ext>
                  </a:extLst>
                </a:gridCol>
              </a:tblGrid>
              <a:tr h="11007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3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3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Som van €€ 2027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3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Som van €€ 2026</a:t>
                      </a: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2307952204"/>
                  </a:ext>
                </a:extLst>
              </a:tr>
              <a:tr h="596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3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Zorg en Veiligheid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3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894.000 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3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370.000 </a:t>
                      </a: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665394998"/>
                  </a:ext>
                </a:extLst>
              </a:tr>
              <a:tr h="596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3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Beleid OGGZ+ </a:t>
                      </a:r>
                      <a:r>
                        <a:rPr lang="nl-NL" sz="3200" b="0" i="0" u="none" strike="noStrike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adm</a:t>
                      </a:r>
                      <a:r>
                        <a:rPr lang="nl-NL" sz="3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ondersteuning</a:t>
                      </a:r>
                    </a:p>
                  </a:txBody>
                  <a:tcPr marL="6858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3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118.000 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3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 </a:t>
                      </a: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640659107"/>
                  </a:ext>
                </a:extLst>
              </a:tr>
              <a:tr h="11007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3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CSG begroten conform landelijke richtlijn "eenduidig begroten" </a:t>
                      </a:r>
                    </a:p>
                  </a:txBody>
                  <a:tcPr marL="6858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3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18.000 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3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-   </a:t>
                      </a: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1867181905"/>
                  </a:ext>
                </a:extLst>
              </a:tr>
              <a:tr h="596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3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Maatschappelijk werkers VTD 2026</a:t>
                      </a:r>
                    </a:p>
                  </a:txBody>
                  <a:tcPr marL="6858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3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370.000 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3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370.000 </a:t>
                      </a: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3876953147"/>
                  </a:ext>
                </a:extLst>
              </a:tr>
              <a:tr h="596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3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Maatschappelijk werkers VTD 2027</a:t>
                      </a:r>
                    </a:p>
                  </a:txBody>
                  <a:tcPr marL="6858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3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370.000 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3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-   </a:t>
                      </a: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2394348422"/>
                  </a:ext>
                </a:extLst>
              </a:tr>
              <a:tr h="596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3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3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nl-NL" sz="3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3309254843"/>
                  </a:ext>
                </a:extLst>
              </a:tr>
              <a:tr h="596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3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3200" b="1" u="none" strike="noStrike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nl-NL" sz="3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nl-NL" sz="3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1106812097"/>
                  </a:ext>
                </a:extLst>
              </a:tr>
            </a:tbl>
          </a:graphicData>
        </a:graphic>
      </p:graphicFrame>
      <p:sp>
        <p:nvSpPr>
          <p:cNvPr id="26" name="Rechthoek 25">
            <a:extLst>
              <a:ext uri="{FF2B5EF4-FFF2-40B4-BE49-F238E27FC236}">
                <a16:creationId xmlns:a16="http://schemas.microsoft.com/office/drawing/2014/main" id="{C254C214-A5EA-D73D-5E23-667D909A4337}"/>
              </a:ext>
            </a:extLst>
          </p:cNvPr>
          <p:cNvSpPr/>
          <p:nvPr/>
        </p:nvSpPr>
        <p:spPr>
          <a:xfrm>
            <a:off x="1397857" y="9149111"/>
            <a:ext cx="3283871" cy="1471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077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1297" y="969803"/>
            <a:ext cx="17011650" cy="7687945"/>
          </a:xfrm>
          <a:custGeom>
            <a:avLst/>
            <a:gdLst/>
            <a:ahLst/>
            <a:cxnLst/>
            <a:rect l="l" t="t" r="r" b="b"/>
            <a:pathLst>
              <a:path w="17011650" h="7687945">
                <a:moveTo>
                  <a:pt x="14077299" y="0"/>
                </a:moveTo>
                <a:lnTo>
                  <a:pt x="0" y="0"/>
                </a:lnTo>
                <a:lnTo>
                  <a:pt x="10470" y="7687922"/>
                </a:lnTo>
                <a:lnTo>
                  <a:pt x="17011565" y="7687922"/>
                </a:lnTo>
                <a:lnTo>
                  <a:pt x="17011565" y="3027415"/>
                </a:lnTo>
                <a:lnTo>
                  <a:pt x="17011187" y="2978331"/>
                </a:lnTo>
                <a:lnTo>
                  <a:pt x="17010058" y="2929436"/>
                </a:lnTo>
                <a:lnTo>
                  <a:pt x="17008182" y="2880735"/>
                </a:lnTo>
                <a:lnTo>
                  <a:pt x="17005565" y="2832234"/>
                </a:lnTo>
                <a:lnTo>
                  <a:pt x="17002214" y="2783939"/>
                </a:lnTo>
                <a:lnTo>
                  <a:pt x="16998133" y="2735856"/>
                </a:lnTo>
                <a:lnTo>
                  <a:pt x="16993329" y="2687990"/>
                </a:lnTo>
                <a:lnTo>
                  <a:pt x="16987807" y="2640349"/>
                </a:lnTo>
                <a:lnTo>
                  <a:pt x="16981573" y="2592937"/>
                </a:lnTo>
                <a:lnTo>
                  <a:pt x="16974633" y="2545760"/>
                </a:lnTo>
                <a:lnTo>
                  <a:pt x="16966992" y="2498825"/>
                </a:lnTo>
                <a:lnTo>
                  <a:pt x="16958656" y="2452137"/>
                </a:lnTo>
                <a:lnTo>
                  <a:pt x="16949631" y="2405702"/>
                </a:lnTo>
                <a:lnTo>
                  <a:pt x="16939922" y="2359526"/>
                </a:lnTo>
                <a:lnTo>
                  <a:pt x="16929535" y="2313614"/>
                </a:lnTo>
                <a:lnTo>
                  <a:pt x="16918476" y="2267974"/>
                </a:lnTo>
                <a:lnTo>
                  <a:pt x="16906750" y="2222610"/>
                </a:lnTo>
                <a:lnTo>
                  <a:pt x="16894364" y="2177528"/>
                </a:lnTo>
                <a:lnTo>
                  <a:pt x="16881322" y="2132735"/>
                </a:lnTo>
                <a:lnTo>
                  <a:pt x="16867631" y="2088235"/>
                </a:lnTo>
                <a:lnTo>
                  <a:pt x="16853296" y="2044036"/>
                </a:lnTo>
                <a:lnTo>
                  <a:pt x="16838323" y="2000143"/>
                </a:lnTo>
                <a:lnTo>
                  <a:pt x="16822718" y="1956561"/>
                </a:lnTo>
                <a:lnTo>
                  <a:pt x="16806486" y="1913298"/>
                </a:lnTo>
                <a:lnTo>
                  <a:pt x="16789633" y="1870357"/>
                </a:lnTo>
                <a:lnTo>
                  <a:pt x="16772165" y="1827746"/>
                </a:lnTo>
                <a:lnTo>
                  <a:pt x="16754087" y="1785471"/>
                </a:lnTo>
                <a:lnTo>
                  <a:pt x="16735405" y="1743536"/>
                </a:lnTo>
                <a:lnTo>
                  <a:pt x="16716125" y="1701949"/>
                </a:lnTo>
                <a:lnTo>
                  <a:pt x="16696253" y="1660714"/>
                </a:lnTo>
                <a:lnTo>
                  <a:pt x="16675793" y="1619838"/>
                </a:lnTo>
                <a:lnTo>
                  <a:pt x="16654753" y="1579327"/>
                </a:lnTo>
                <a:lnTo>
                  <a:pt x="16633137" y="1539187"/>
                </a:lnTo>
                <a:lnTo>
                  <a:pt x="16610951" y="1499423"/>
                </a:lnTo>
                <a:lnTo>
                  <a:pt x="16588201" y="1460041"/>
                </a:lnTo>
                <a:lnTo>
                  <a:pt x="16564893" y="1421047"/>
                </a:lnTo>
                <a:lnTo>
                  <a:pt x="16541032" y="1382447"/>
                </a:lnTo>
                <a:lnTo>
                  <a:pt x="16516625" y="1344247"/>
                </a:lnTo>
                <a:lnTo>
                  <a:pt x="16491675" y="1306453"/>
                </a:lnTo>
                <a:lnTo>
                  <a:pt x="16466191" y="1269070"/>
                </a:lnTo>
                <a:lnTo>
                  <a:pt x="16440176" y="1232105"/>
                </a:lnTo>
                <a:lnTo>
                  <a:pt x="16413637" y="1195564"/>
                </a:lnTo>
                <a:lnTo>
                  <a:pt x="16386580" y="1159451"/>
                </a:lnTo>
                <a:lnTo>
                  <a:pt x="16359010" y="1123774"/>
                </a:lnTo>
                <a:lnTo>
                  <a:pt x="16330932" y="1088538"/>
                </a:lnTo>
                <a:lnTo>
                  <a:pt x="16302354" y="1053749"/>
                </a:lnTo>
                <a:lnTo>
                  <a:pt x="16273279" y="1019412"/>
                </a:lnTo>
                <a:lnTo>
                  <a:pt x="16243714" y="985534"/>
                </a:lnTo>
                <a:lnTo>
                  <a:pt x="16213665" y="952121"/>
                </a:lnTo>
                <a:lnTo>
                  <a:pt x="16183138" y="919178"/>
                </a:lnTo>
                <a:lnTo>
                  <a:pt x="16152137" y="886711"/>
                </a:lnTo>
                <a:lnTo>
                  <a:pt x="16120669" y="854726"/>
                </a:lnTo>
                <a:lnTo>
                  <a:pt x="16088740" y="823229"/>
                </a:lnTo>
                <a:lnTo>
                  <a:pt x="16056355" y="792226"/>
                </a:lnTo>
                <a:lnTo>
                  <a:pt x="16023519" y="761723"/>
                </a:lnTo>
                <a:lnTo>
                  <a:pt x="15990239" y="731726"/>
                </a:lnTo>
                <a:lnTo>
                  <a:pt x="15956520" y="702240"/>
                </a:lnTo>
                <a:lnTo>
                  <a:pt x="15922368" y="673271"/>
                </a:lnTo>
                <a:lnTo>
                  <a:pt x="15887788" y="644826"/>
                </a:lnTo>
                <a:lnTo>
                  <a:pt x="15852787" y="616909"/>
                </a:lnTo>
                <a:lnTo>
                  <a:pt x="15817370" y="589528"/>
                </a:lnTo>
                <a:lnTo>
                  <a:pt x="15781542" y="562687"/>
                </a:lnTo>
                <a:lnTo>
                  <a:pt x="15745310" y="536394"/>
                </a:lnTo>
                <a:lnTo>
                  <a:pt x="15708679" y="510653"/>
                </a:lnTo>
                <a:lnTo>
                  <a:pt x="15671654" y="485470"/>
                </a:lnTo>
                <a:lnTo>
                  <a:pt x="15634242" y="460852"/>
                </a:lnTo>
                <a:lnTo>
                  <a:pt x="15596448" y="436803"/>
                </a:lnTo>
                <a:lnTo>
                  <a:pt x="15558278" y="413331"/>
                </a:lnTo>
                <a:lnTo>
                  <a:pt x="15519737" y="390441"/>
                </a:lnTo>
                <a:lnTo>
                  <a:pt x="15480831" y="368139"/>
                </a:lnTo>
                <a:lnTo>
                  <a:pt x="15441567" y="346431"/>
                </a:lnTo>
                <a:lnTo>
                  <a:pt x="15401949" y="325322"/>
                </a:lnTo>
                <a:lnTo>
                  <a:pt x="15361983" y="304819"/>
                </a:lnTo>
                <a:lnTo>
                  <a:pt x="15321675" y="284926"/>
                </a:lnTo>
                <a:lnTo>
                  <a:pt x="15281031" y="265652"/>
                </a:lnTo>
                <a:lnTo>
                  <a:pt x="15240056" y="247000"/>
                </a:lnTo>
                <a:lnTo>
                  <a:pt x="15198756" y="228977"/>
                </a:lnTo>
                <a:lnTo>
                  <a:pt x="15157137" y="211589"/>
                </a:lnTo>
                <a:lnTo>
                  <a:pt x="15115204" y="194842"/>
                </a:lnTo>
                <a:lnTo>
                  <a:pt x="15072964" y="178741"/>
                </a:lnTo>
                <a:lnTo>
                  <a:pt x="15030421" y="163293"/>
                </a:lnTo>
                <a:lnTo>
                  <a:pt x="14987582" y="148503"/>
                </a:lnTo>
                <a:lnTo>
                  <a:pt x="14944452" y="134377"/>
                </a:lnTo>
                <a:lnTo>
                  <a:pt x="14901036" y="120922"/>
                </a:lnTo>
                <a:lnTo>
                  <a:pt x="14857342" y="108142"/>
                </a:lnTo>
                <a:lnTo>
                  <a:pt x="14813373" y="96044"/>
                </a:lnTo>
                <a:lnTo>
                  <a:pt x="14769137" y="84634"/>
                </a:lnTo>
                <a:lnTo>
                  <a:pt x="14724638" y="73917"/>
                </a:lnTo>
                <a:lnTo>
                  <a:pt x="14679883" y="63900"/>
                </a:lnTo>
                <a:lnTo>
                  <a:pt x="14634877" y="54589"/>
                </a:lnTo>
                <a:lnTo>
                  <a:pt x="14589625" y="45988"/>
                </a:lnTo>
                <a:lnTo>
                  <a:pt x="14544134" y="38104"/>
                </a:lnTo>
                <a:lnTo>
                  <a:pt x="14498409" y="30944"/>
                </a:lnTo>
                <a:lnTo>
                  <a:pt x="14452456" y="24512"/>
                </a:lnTo>
                <a:lnTo>
                  <a:pt x="14406280" y="18815"/>
                </a:lnTo>
                <a:lnTo>
                  <a:pt x="14359888" y="13858"/>
                </a:lnTo>
                <a:lnTo>
                  <a:pt x="14313284" y="9648"/>
                </a:lnTo>
                <a:lnTo>
                  <a:pt x="14266475" y="6190"/>
                </a:lnTo>
                <a:lnTo>
                  <a:pt x="14219466" y="3491"/>
                </a:lnTo>
                <a:lnTo>
                  <a:pt x="14172263" y="1555"/>
                </a:lnTo>
                <a:lnTo>
                  <a:pt x="14124872" y="389"/>
                </a:lnTo>
                <a:lnTo>
                  <a:pt x="14077299" y="0"/>
                </a:lnTo>
                <a:close/>
              </a:path>
            </a:pathLst>
          </a:custGeom>
          <a:solidFill>
            <a:srgbClr val="68932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3544" y="7224921"/>
            <a:ext cx="457834" cy="1358900"/>
          </a:xfrm>
          <a:custGeom>
            <a:avLst/>
            <a:gdLst/>
            <a:ahLst/>
            <a:cxnLst/>
            <a:rect l="l" t="t" r="r" b="b"/>
            <a:pathLst>
              <a:path w="457834" h="1358900">
                <a:moveTo>
                  <a:pt x="457809" y="1358861"/>
                </a:moveTo>
                <a:lnTo>
                  <a:pt x="228904" y="901052"/>
                </a:lnTo>
                <a:lnTo>
                  <a:pt x="0" y="1358861"/>
                </a:lnTo>
                <a:lnTo>
                  <a:pt x="457809" y="1358861"/>
                </a:lnTo>
                <a:close/>
              </a:path>
              <a:path w="457834" h="1358900">
                <a:moveTo>
                  <a:pt x="457809" y="457822"/>
                </a:moveTo>
                <a:lnTo>
                  <a:pt x="228904" y="0"/>
                </a:lnTo>
                <a:lnTo>
                  <a:pt x="0" y="457822"/>
                </a:lnTo>
                <a:lnTo>
                  <a:pt x="221602" y="457822"/>
                </a:lnTo>
                <a:lnTo>
                  <a:pt x="0" y="901039"/>
                </a:lnTo>
                <a:lnTo>
                  <a:pt x="457809" y="901039"/>
                </a:lnTo>
                <a:lnTo>
                  <a:pt x="236194" y="457822"/>
                </a:lnTo>
                <a:lnTo>
                  <a:pt x="457809" y="457822"/>
                </a:lnTo>
                <a:close/>
              </a:path>
            </a:pathLst>
          </a:custGeom>
          <a:solidFill>
            <a:srgbClr val="E6E9E8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31353" y="2"/>
            <a:ext cx="989330" cy="1978025"/>
            <a:chOff x="2031353" y="2"/>
            <a:chExt cx="989330" cy="1978025"/>
          </a:xfrm>
        </p:grpSpPr>
        <p:sp>
          <p:nvSpPr>
            <p:cNvPr id="6" name="object 6"/>
            <p:cNvSpPr/>
            <p:nvPr/>
          </p:nvSpPr>
          <p:spPr>
            <a:xfrm>
              <a:off x="2031353" y="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30">
                  <a:moveTo>
                    <a:pt x="988985" y="0"/>
                  </a:moveTo>
                  <a:lnTo>
                    <a:pt x="0" y="0"/>
                  </a:lnTo>
                  <a:lnTo>
                    <a:pt x="0" y="988985"/>
                  </a:lnTo>
                  <a:lnTo>
                    <a:pt x="47917" y="987845"/>
                  </a:lnTo>
                  <a:lnTo>
                    <a:pt x="95246" y="984458"/>
                  </a:lnTo>
                  <a:lnTo>
                    <a:pt x="141934" y="978876"/>
                  </a:lnTo>
                  <a:lnTo>
                    <a:pt x="187930" y="971152"/>
                  </a:lnTo>
                  <a:lnTo>
                    <a:pt x="233182" y="961337"/>
                  </a:lnTo>
                  <a:lnTo>
                    <a:pt x="277639" y="949483"/>
                  </a:lnTo>
                  <a:lnTo>
                    <a:pt x="321248" y="935641"/>
                  </a:lnTo>
                  <a:lnTo>
                    <a:pt x="363957" y="919864"/>
                  </a:lnTo>
                  <a:lnTo>
                    <a:pt x="405715" y="902203"/>
                  </a:lnTo>
                  <a:lnTo>
                    <a:pt x="446470" y="882710"/>
                  </a:lnTo>
                  <a:lnTo>
                    <a:pt x="486170" y="861438"/>
                  </a:lnTo>
                  <a:lnTo>
                    <a:pt x="524764" y="838436"/>
                  </a:lnTo>
                  <a:lnTo>
                    <a:pt x="562199" y="813759"/>
                  </a:lnTo>
                  <a:lnTo>
                    <a:pt x="598424" y="787456"/>
                  </a:lnTo>
                  <a:lnTo>
                    <a:pt x="633386" y="759581"/>
                  </a:lnTo>
                  <a:lnTo>
                    <a:pt x="667035" y="730184"/>
                  </a:lnTo>
                  <a:lnTo>
                    <a:pt x="699319" y="699319"/>
                  </a:lnTo>
                  <a:lnTo>
                    <a:pt x="730184" y="667035"/>
                  </a:lnTo>
                  <a:lnTo>
                    <a:pt x="759581" y="633386"/>
                  </a:lnTo>
                  <a:lnTo>
                    <a:pt x="787456" y="598424"/>
                  </a:lnTo>
                  <a:lnTo>
                    <a:pt x="813759" y="562199"/>
                  </a:lnTo>
                  <a:lnTo>
                    <a:pt x="838436" y="524764"/>
                  </a:lnTo>
                  <a:lnTo>
                    <a:pt x="861438" y="486170"/>
                  </a:lnTo>
                  <a:lnTo>
                    <a:pt x="882710" y="446470"/>
                  </a:lnTo>
                  <a:lnTo>
                    <a:pt x="902203" y="405715"/>
                  </a:lnTo>
                  <a:lnTo>
                    <a:pt x="919864" y="363957"/>
                  </a:lnTo>
                  <a:lnTo>
                    <a:pt x="935641" y="321248"/>
                  </a:lnTo>
                  <a:lnTo>
                    <a:pt x="949483" y="277639"/>
                  </a:lnTo>
                  <a:lnTo>
                    <a:pt x="961337" y="233182"/>
                  </a:lnTo>
                  <a:lnTo>
                    <a:pt x="971152" y="187930"/>
                  </a:lnTo>
                  <a:lnTo>
                    <a:pt x="978876" y="141934"/>
                  </a:lnTo>
                  <a:lnTo>
                    <a:pt x="984458" y="95246"/>
                  </a:lnTo>
                  <a:lnTo>
                    <a:pt x="987845" y="47917"/>
                  </a:lnTo>
                  <a:lnTo>
                    <a:pt x="98898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031353" y="98898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30">
                  <a:moveTo>
                    <a:pt x="988985" y="10"/>
                  </a:moveTo>
                  <a:lnTo>
                    <a:pt x="0" y="0"/>
                  </a:lnTo>
                  <a:lnTo>
                    <a:pt x="0" y="988996"/>
                  </a:lnTo>
                  <a:lnTo>
                    <a:pt x="47917" y="987855"/>
                  </a:lnTo>
                  <a:lnTo>
                    <a:pt x="95246" y="984468"/>
                  </a:lnTo>
                  <a:lnTo>
                    <a:pt x="141934" y="978887"/>
                  </a:lnTo>
                  <a:lnTo>
                    <a:pt x="187930" y="971163"/>
                  </a:lnTo>
                  <a:lnTo>
                    <a:pt x="233182" y="961348"/>
                  </a:lnTo>
                  <a:lnTo>
                    <a:pt x="277639" y="949493"/>
                  </a:lnTo>
                  <a:lnTo>
                    <a:pt x="321248" y="935652"/>
                  </a:lnTo>
                  <a:lnTo>
                    <a:pt x="363957" y="919875"/>
                  </a:lnTo>
                  <a:lnTo>
                    <a:pt x="405715" y="902214"/>
                  </a:lnTo>
                  <a:lnTo>
                    <a:pt x="446470" y="882721"/>
                  </a:lnTo>
                  <a:lnTo>
                    <a:pt x="486170" y="861448"/>
                  </a:lnTo>
                  <a:lnTo>
                    <a:pt x="524764" y="838447"/>
                  </a:lnTo>
                  <a:lnTo>
                    <a:pt x="562199" y="813769"/>
                  </a:lnTo>
                  <a:lnTo>
                    <a:pt x="598424" y="787467"/>
                  </a:lnTo>
                  <a:lnTo>
                    <a:pt x="633386" y="759591"/>
                  </a:lnTo>
                  <a:lnTo>
                    <a:pt x="667035" y="730195"/>
                  </a:lnTo>
                  <a:lnTo>
                    <a:pt x="699319" y="699329"/>
                  </a:lnTo>
                  <a:lnTo>
                    <a:pt x="730184" y="667046"/>
                  </a:lnTo>
                  <a:lnTo>
                    <a:pt x="759581" y="633397"/>
                  </a:lnTo>
                  <a:lnTo>
                    <a:pt x="787456" y="598434"/>
                  </a:lnTo>
                  <a:lnTo>
                    <a:pt x="813759" y="562209"/>
                  </a:lnTo>
                  <a:lnTo>
                    <a:pt x="838436" y="524774"/>
                  </a:lnTo>
                  <a:lnTo>
                    <a:pt x="861438" y="486181"/>
                  </a:lnTo>
                  <a:lnTo>
                    <a:pt x="882710" y="446480"/>
                  </a:lnTo>
                  <a:lnTo>
                    <a:pt x="902203" y="405725"/>
                  </a:lnTo>
                  <a:lnTo>
                    <a:pt x="919864" y="363967"/>
                  </a:lnTo>
                  <a:lnTo>
                    <a:pt x="935641" y="321258"/>
                  </a:lnTo>
                  <a:lnTo>
                    <a:pt x="949483" y="277649"/>
                  </a:lnTo>
                  <a:lnTo>
                    <a:pt x="961337" y="233193"/>
                  </a:lnTo>
                  <a:lnTo>
                    <a:pt x="971152" y="187941"/>
                  </a:lnTo>
                  <a:lnTo>
                    <a:pt x="978876" y="141945"/>
                  </a:lnTo>
                  <a:lnTo>
                    <a:pt x="984458" y="95256"/>
                  </a:lnTo>
                  <a:lnTo>
                    <a:pt x="987845" y="47927"/>
                  </a:lnTo>
                  <a:lnTo>
                    <a:pt x="988985" y="10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6175347"/>
            <a:ext cx="20104100" cy="5133340"/>
            <a:chOff x="0" y="6175347"/>
            <a:chExt cx="20104100" cy="5133340"/>
          </a:xfrm>
        </p:grpSpPr>
        <p:sp>
          <p:nvSpPr>
            <p:cNvPr id="9" name="object 9"/>
            <p:cNvSpPr/>
            <p:nvPr/>
          </p:nvSpPr>
          <p:spPr>
            <a:xfrm>
              <a:off x="16908104" y="6175347"/>
              <a:ext cx="2675890" cy="5133340"/>
            </a:xfrm>
            <a:custGeom>
              <a:avLst/>
              <a:gdLst/>
              <a:ahLst/>
              <a:cxnLst/>
              <a:rect l="l" t="t" r="r" b="b"/>
              <a:pathLst>
                <a:path w="2675890" h="5133340">
                  <a:moveTo>
                    <a:pt x="1337938" y="0"/>
                  </a:moveTo>
                  <a:lnTo>
                    <a:pt x="1289950" y="844"/>
                  </a:lnTo>
                  <a:lnTo>
                    <a:pt x="1242388" y="3359"/>
                  </a:lnTo>
                  <a:lnTo>
                    <a:pt x="1195279" y="7516"/>
                  </a:lnTo>
                  <a:lnTo>
                    <a:pt x="1148652" y="13286"/>
                  </a:lnTo>
                  <a:lnTo>
                    <a:pt x="1102534" y="20642"/>
                  </a:lnTo>
                  <a:lnTo>
                    <a:pt x="1056955" y="29554"/>
                  </a:lnTo>
                  <a:lnTo>
                    <a:pt x="1011942" y="39996"/>
                  </a:lnTo>
                  <a:lnTo>
                    <a:pt x="967524" y="51938"/>
                  </a:lnTo>
                  <a:lnTo>
                    <a:pt x="923729" y="65352"/>
                  </a:lnTo>
                  <a:lnTo>
                    <a:pt x="880585" y="80210"/>
                  </a:lnTo>
                  <a:lnTo>
                    <a:pt x="838121" y="96483"/>
                  </a:lnTo>
                  <a:lnTo>
                    <a:pt x="796365" y="114144"/>
                  </a:lnTo>
                  <a:lnTo>
                    <a:pt x="755346" y="133163"/>
                  </a:lnTo>
                  <a:lnTo>
                    <a:pt x="715091" y="153513"/>
                  </a:lnTo>
                  <a:lnTo>
                    <a:pt x="675629" y="175166"/>
                  </a:lnTo>
                  <a:lnTo>
                    <a:pt x="636988" y="198092"/>
                  </a:lnTo>
                  <a:lnTo>
                    <a:pt x="599197" y="222265"/>
                  </a:lnTo>
                  <a:lnTo>
                    <a:pt x="562283" y="247654"/>
                  </a:lnTo>
                  <a:lnTo>
                    <a:pt x="526276" y="274233"/>
                  </a:lnTo>
                  <a:lnTo>
                    <a:pt x="491203" y="301973"/>
                  </a:lnTo>
                  <a:lnTo>
                    <a:pt x="457093" y="330845"/>
                  </a:lnTo>
                  <a:lnTo>
                    <a:pt x="423974" y="360821"/>
                  </a:lnTo>
                  <a:lnTo>
                    <a:pt x="391874" y="391874"/>
                  </a:lnTo>
                  <a:lnTo>
                    <a:pt x="360821" y="423974"/>
                  </a:lnTo>
                  <a:lnTo>
                    <a:pt x="330845" y="457093"/>
                  </a:lnTo>
                  <a:lnTo>
                    <a:pt x="301973" y="491203"/>
                  </a:lnTo>
                  <a:lnTo>
                    <a:pt x="274233" y="526276"/>
                  </a:lnTo>
                  <a:lnTo>
                    <a:pt x="247654" y="562283"/>
                  </a:lnTo>
                  <a:lnTo>
                    <a:pt x="222265" y="599197"/>
                  </a:lnTo>
                  <a:lnTo>
                    <a:pt x="198092" y="636988"/>
                  </a:lnTo>
                  <a:lnTo>
                    <a:pt x="175166" y="675629"/>
                  </a:lnTo>
                  <a:lnTo>
                    <a:pt x="153513" y="715091"/>
                  </a:lnTo>
                  <a:lnTo>
                    <a:pt x="133163" y="755346"/>
                  </a:lnTo>
                  <a:lnTo>
                    <a:pt x="114144" y="796365"/>
                  </a:lnTo>
                  <a:lnTo>
                    <a:pt x="96483" y="838121"/>
                  </a:lnTo>
                  <a:lnTo>
                    <a:pt x="80210" y="880585"/>
                  </a:lnTo>
                  <a:lnTo>
                    <a:pt x="65352" y="923729"/>
                  </a:lnTo>
                  <a:lnTo>
                    <a:pt x="51938" y="967524"/>
                  </a:lnTo>
                  <a:lnTo>
                    <a:pt x="39996" y="1011942"/>
                  </a:lnTo>
                  <a:lnTo>
                    <a:pt x="29554" y="1056955"/>
                  </a:lnTo>
                  <a:lnTo>
                    <a:pt x="20642" y="1102534"/>
                  </a:lnTo>
                  <a:lnTo>
                    <a:pt x="13286" y="1148652"/>
                  </a:lnTo>
                  <a:lnTo>
                    <a:pt x="7516" y="1195279"/>
                  </a:lnTo>
                  <a:lnTo>
                    <a:pt x="3359" y="1242388"/>
                  </a:lnTo>
                  <a:lnTo>
                    <a:pt x="844" y="1289950"/>
                  </a:lnTo>
                  <a:lnTo>
                    <a:pt x="0" y="1337938"/>
                  </a:lnTo>
                  <a:lnTo>
                    <a:pt x="0" y="5133209"/>
                  </a:lnTo>
                  <a:lnTo>
                    <a:pt x="2675866" y="5133209"/>
                  </a:lnTo>
                  <a:lnTo>
                    <a:pt x="2675866" y="1337938"/>
                  </a:lnTo>
                  <a:lnTo>
                    <a:pt x="2675021" y="1289950"/>
                  </a:lnTo>
                  <a:lnTo>
                    <a:pt x="2672506" y="1242388"/>
                  </a:lnTo>
                  <a:lnTo>
                    <a:pt x="2668350" y="1195279"/>
                  </a:lnTo>
                  <a:lnTo>
                    <a:pt x="2662579" y="1148652"/>
                  </a:lnTo>
                  <a:lnTo>
                    <a:pt x="2655224" y="1102534"/>
                  </a:lnTo>
                  <a:lnTo>
                    <a:pt x="2646311" y="1056955"/>
                  </a:lnTo>
                  <a:lnTo>
                    <a:pt x="2635870" y="1011942"/>
                  </a:lnTo>
                  <a:lnTo>
                    <a:pt x="2623928" y="967524"/>
                  </a:lnTo>
                  <a:lnTo>
                    <a:pt x="2610514" y="923729"/>
                  </a:lnTo>
                  <a:lnTo>
                    <a:pt x="2595657" y="880585"/>
                  </a:lnTo>
                  <a:lnTo>
                    <a:pt x="2579384" y="838121"/>
                  </a:lnTo>
                  <a:lnTo>
                    <a:pt x="2561723" y="796365"/>
                  </a:lnTo>
                  <a:lnTo>
                    <a:pt x="2542704" y="755346"/>
                  </a:lnTo>
                  <a:lnTo>
                    <a:pt x="2522354" y="715091"/>
                  </a:lnTo>
                  <a:lnTo>
                    <a:pt x="2500702" y="675629"/>
                  </a:lnTo>
                  <a:lnTo>
                    <a:pt x="2477776" y="636988"/>
                  </a:lnTo>
                  <a:lnTo>
                    <a:pt x="2453604" y="599197"/>
                  </a:lnTo>
                  <a:lnTo>
                    <a:pt x="2428214" y="562283"/>
                  </a:lnTo>
                  <a:lnTo>
                    <a:pt x="2401636" y="526276"/>
                  </a:lnTo>
                  <a:lnTo>
                    <a:pt x="2373897" y="491203"/>
                  </a:lnTo>
                  <a:lnTo>
                    <a:pt x="2345025" y="457093"/>
                  </a:lnTo>
                  <a:lnTo>
                    <a:pt x="2315049" y="423974"/>
                  </a:lnTo>
                  <a:lnTo>
                    <a:pt x="2283997" y="391874"/>
                  </a:lnTo>
                  <a:lnTo>
                    <a:pt x="2251897" y="360821"/>
                  </a:lnTo>
                  <a:lnTo>
                    <a:pt x="2218778" y="330845"/>
                  </a:lnTo>
                  <a:lnTo>
                    <a:pt x="2184668" y="301973"/>
                  </a:lnTo>
                  <a:lnTo>
                    <a:pt x="2149596" y="274233"/>
                  </a:lnTo>
                  <a:lnTo>
                    <a:pt x="2113589" y="247654"/>
                  </a:lnTo>
                  <a:lnTo>
                    <a:pt x="2076676" y="222265"/>
                  </a:lnTo>
                  <a:lnTo>
                    <a:pt x="2038885" y="198092"/>
                  </a:lnTo>
                  <a:lnTo>
                    <a:pt x="2000244" y="175166"/>
                  </a:lnTo>
                  <a:lnTo>
                    <a:pt x="1960782" y="153513"/>
                  </a:lnTo>
                  <a:lnTo>
                    <a:pt x="1920528" y="133163"/>
                  </a:lnTo>
                  <a:lnTo>
                    <a:pt x="1879508" y="114144"/>
                  </a:lnTo>
                  <a:lnTo>
                    <a:pt x="1837753" y="96483"/>
                  </a:lnTo>
                  <a:lnTo>
                    <a:pt x="1795289" y="80210"/>
                  </a:lnTo>
                  <a:lnTo>
                    <a:pt x="1752146" y="65352"/>
                  </a:lnTo>
                  <a:lnTo>
                    <a:pt x="1708351" y="51938"/>
                  </a:lnTo>
                  <a:lnTo>
                    <a:pt x="1663933" y="39996"/>
                  </a:lnTo>
                  <a:lnTo>
                    <a:pt x="1618921" y="29554"/>
                  </a:lnTo>
                  <a:lnTo>
                    <a:pt x="1573341" y="20642"/>
                  </a:lnTo>
                  <a:lnTo>
                    <a:pt x="1527224" y="13286"/>
                  </a:lnTo>
                  <a:lnTo>
                    <a:pt x="1480596" y="7516"/>
                  </a:lnTo>
                  <a:lnTo>
                    <a:pt x="1433487" y="3359"/>
                  </a:lnTo>
                  <a:lnTo>
                    <a:pt x="1385925" y="844"/>
                  </a:lnTo>
                  <a:lnTo>
                    <a:pt x="1337938" y="0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6108870" y="9969201"/>
              <a:ext cx="2136775" cy="1339850"/>
            </a:xfrm>
            <a:custGeom>
              <a:avLst/>
              <a:gdLst/>
              <a:ahLst/>
              <a:cxnLst/>
              <a:rect l="l" t="t" r="r" b="b"/>
              <a:pathLst>
                <a:path w="2136775" h="1339850">
                  <a:moveTo>
                    <a:pt x="274624" y="1339354"/>
                  </a:moveTo>
                  <a:lnTo>
                    <a:pt x="0" y="1108925"/>
                  </a:lnTo>
                  <a:lnTo>
                    <a:pt x="393" y="1124051"/>
                  </a:lnTo>
                  <a:lnTo>
                    <a:pt x="1727" y="1141298"/>
                  </a:lnTo>
                  <a:lnTo>
                    <a:pt x="237756" y="1339354"/>
                  </a:lnTo>
                  <a:lnTo>
                    <a:pt x="274624" y="1339354"/>
                  </a:lnTo>
                  <a:close/>
                </a:path>
                <a:path w="2136775" h="1339850">
                  <a:moveTo>
                    <a:pt x="470281" y="1339354"/>
                  </a:moveTo>
                  <a:lnTo>
                    <a:pt x="5727" y="949553"/>
                  </a:lnTo>
                  <a:lnTo>
                    <a:pt x="3098" y="973480"/>
                  </a:lnTo>
                  <a:lnTo>
                    <a:pt x="2794" y="978014"/>
                  </a:lnTo>
                  <a:lnTo>
                    <a:pt x="433425" y="1339354"/>
                  </a:lnTo>
                  <a:lnTo>
                    <a:pt x="470281" y="1339354"/>
                  </a:lnTo>
                  <a:close/>
                </a:path>
                <a:path w="2136775" h="1339850">
                  <a:moveTo>
                    <a:pt x="665949" y="1339354"/>
                  </a:moveTo>
                  <a:lnTo>
                    <a:pt x="31356" y="806869"/>
                  </a:lnTo>
                  <a:lnTo>
                    <a:pt x="25082" y="832535"/>
                  </a:lnTo>
                  <a:lnTo>
                    <a:pt x="629094" y="1339354"/>
                  </a:lnTo>
                  <a:lnTo>
                    <a:pt x="665949" y="1339354"/>
                  </a:lnTo>
                  <a:close/>
                </a:path>
                <a:path w="2136775" h="1339850">
                  <a:moveTo>
                    <a:pt x="861618" y="1339354"/>
                  </a:moveTo>
                  <a:lnTo>
                    <a:pt x="72834" y="677494"/>
                  </a:lnTo>
                  <a:lnTo>
                    <a:pt x="63817" y="700862"/>
                  </a:lnTo>
                  <a:lnTo>
                    <a:pt x="824750" y="1339354"/>
                  </a:lnTo>
                  <a:lnTo>
                    <a:pt x="861618" y="1339354"/>
                  </a:lnTo>
                  <a:close/>
                </a:path>
                <a:path w="2136775" h="1339850">
                  <a:moveTo>
                    <a:pt x="1057275" y="1339354"/>
                  </a:moveTo>
                  <a:lnTo>
                    <a:pt x="127812" y="559447"/>
                  </a:lnTo>
                  <a:lnTo>
                    <a:pt x="116332" y="580745"/>
                  </a:lnTo>
                  <a:lnTo>
                    <a:pt x="1020419" y="1339354"/>
                  </a:lnTo>
                  <a:lnTo>
                    <a:pt x="1057275" y="1339354"/>
                  </a:lnTo>
                  <a:close/>
                </a:path>
                <a:path w="2136775" h="1339850">
                  <a:moveTo>
                    <a:pt x="1252943" y="1339354"/>
                  </a:moveTo>
                  <a:lnTo>
                    <a:pt x="194881" y="451548"/>
                  </a:lnTo>
                  <a:lnTo>
                    <a:pt x="184670" y="465836"/>
                  </a:lnTo>
                  <a:lnTo>
                    <a:pt x="181267" y="471043"/>
                  </a:lnTo>
                  <a:lnTo>
                    <a:pt x="1216088" y="1339354"/>
                  </a:lnTo>
                  <a:lnTo>
                    <a:pt x="1252943" y="1339354"/>
                  </a:lnTo>
                  <a:close/>
                </a:path>
                <a:path w="2136775" h="1339850">
                  <a:moveTo>
                    <a:pt x="1448612" y="1339354"/>
                  </a:moveTo>
                  <a:lnTo>
                    <a:pt x="273392" y="353237"/>
                  </a:lnTo>
                  <a:lnTo>
                    <a:pt x="266509" y="360718"/>
                  </a:lnTo>
                  <a:lnTo>
                    <a:pt x="257759" y="371043"/>
                  </a:lnTo>
                  <a:lnTo>
                    <a:pt x="1411744" y="1339354"/>
                  </a:lnTo>
                  <a:lnTo>
                    <a:pt x="1448612" y="1339354"/>
                  </a:lnTo>
                  <a:close/>
                </a:path>
                <a:path w="2136775" h="1339850">
                  <a:moveTo>
                    <a:pt x="1644269" y="1339354"/>
                  </a:moveTo>
                  <a:lnTo>
                    <a:pt x="363207" y="264414"/>
                  </a:lnTo>
                  <a:lnTo>
                    <a:pt x="360578" y="266636"/>
                  </a:lnTo>
                  <a:lnTo>
                    <a:pt x="345516" y="280504"/>
                  </a:lnTo>
                  <a:lnTo>
                    <a:pt x="1607413" y="1339354"/>
                  </a:lnTo>
                  <a:lnTo>
                    <a:pt x="1644269" y="1339354"/>
                  </a:lnTo>
                  <a:close/>
                </a:path>
                <a:path w="2136775" h="1339850">
                  <a:moveTo>
                    <a:pt x="1839925" y="1339354"/>
                  </a:moveTo>
                  <a:lnTo>
                    <a:pt x="464769" y="185470"/>
                  </a:lnTo>
                  <a:lnTo>
                    <a:pt x="444855" y="199694"/>
                  </a:lnTo>
                  <a:lnTo>
                    <a:pt x="1803069" y="1339354"/>
                  </a:lnTo>
                  <a:lnTo>
                    <a:pt x="1839925" y="1339354"/>
                  </a:lnTo>
                  <a:close/>
                </a:path>
                <a:path w="2136775" h="1339850">
                  <a:moveTo>
                    <a:pt x="1970163" y="494487"/>
                  </a:moveTo>
                  <a:lnTo>
                    <a:pt x="1925599" y="429641"/>
                  </a:lnTo>
                  <a:lnTo>
                    <a:pt x="1558188" y="117881"/>
                  </a:lnTo>
                  <a:lnTo>
                    <a:pt x="1515059" y="96735"/>
                  </a:lnTo>
                  <a:lnTo>
                    <a:pt x="1475727" y="79603"/>
                  </a:lnTo>
                  <a:lnTo>
                    <a:pt x="1970163" y="494487"/>
                  </a:lnTo>
                  <a:close/>
                </a:path>
                <a:path w="2136775" h="1339850">
                  <a:moveTo>
                    <a:pt x="2035594" y="1339354"/>
                  </a:moveTo>
                  <a:lnTo>
                    <a:pt x="579120" y="117233"/>
                  </a:lnTo>
                  <a:lnTo>
                    <a:pt x="556691" y="129336"/>
                  </a:lnTo>
                  <a:lnTo>
                    <a:pt x="1998738" y="1339354"/>
                  </a:lnTo>
                  <a:lnTo>
                    <a:pt x="2035594" y="1339354"/>
                  </a:lnTo>
                  <a:close/>
                </a:path>
                <a:path w="2136775" h="1339850">
                  <a:moveTo>
                    <a:pt x="2092172" y="761047"/>
                  </a:moveTo>
                  <a:lnTo>
                    <a:pt x="2078494" y="718642"/>
                  </a:lnTo>
                  <a:lnTo>
                    <a:pt x="1237081" y="12623"/>
                  </a:lnTo>
                  <a:lnTo>
                    <a:pt x="1192987" y="6540"/>
                  </a:lnTo>
                  <a:lnTo>
                    <a:pt x="2092172" y="761047"/>
                  </a:lnTo>
                  <a:close/>
                </a:path>
                <a:path w="2136775" h="1339850">
                  <a:moveTo>
                    <a:pt x="2121903" y="1247609"/>
                  </a:moveTo>
                  <a:lnTo>
                    <a:pt x="708088" y="61277"/>
                  </a:lnTo>
                  <a:lnTo>
                    <a:pt x="704456" y="62509"/>
                  </a:lnTo>
                  <a:lnTo>
                    <a:pt x="682701" y="70904"/>
                  </a:lnTo>
                  <a:lnTo>
                    <a:pt x="2117026" y="1274457"/>
                  </a:lnTo>
                  <a:lnTo>
                    <a:pt x="2121903" y="1247609"/>
                  </a:lnTo>
                  <a:close/>
                </a:path>
                <a:path w="2136775" h="1339850">
                  <a:moveTo>
                    <a:pt x="2131339" y="958088"/>
                  </a:moveTo>
                  <a:lnTo>
                    <a:pt x="2127923" y="926960"/>
                  </a:lnTo>
                  <a:lnTo>
                    <a:pt x="2127440" y="923899"/>
                  </a:lnTo>
                  <a:lnTo>
                    <a:pt x="1026388" y="0"/>
                  </a:lnTo>
                  <a:lnTo>
                    <a:pt x="1020432" y="127"/>
                  </a:lnTo>
                  <a:lnTo>
                    <a:pt x="991920" y="2006"/>
                  </a:lnTo>
                  <a:lnTo>
                    <a:pt x="2131339" y="958088"/>
                  </a:lnTo>
                  <a:close/>
                </a:path>
                <a:path w="2136775" h="1339850">
                  <a:moveTo>
                    <a:pt x="2136457" y="1095641"/>
                  </a:moveTo>
                  <a:lnTo>
                    <a:pt x="855192" y="20535"/>
                  </a:lnTo>
                  <a:lnTo>
                    <a:pt x="835710" y="24409"/>
                  </a:lnTo>
                  <a:lnTo>
                    <a:pt x="825830" y="26822"/>
                  </a:lnTo>
                  <a:lnTo>
                    <a:pt x="2135594" y="1125842"/>
                  </a:lnTo>
                  <a:lnTo>
                    <a:pt x="2135733" y="1124051"/>
                  </a:lnTo>
                  <a:lnTo>
                    <a:pt x="2136457" y="1095641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350683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701366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0052050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E2007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3402733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6753416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486865" y="9236576"/>
              <a:ext cx="929005" cy="403225"/>
            </a:xfrm>
            <a:custGeom>
              <a:avLst/>
              <a:gdLst/>
              <a:ahLst/>
              <a:cxnLst/>
              <a:rect l="l" t="t" r="r" b="b"/>
              <a:pathLst>
                <a:path w="929005" h="403225">
                  <a:moveTo>
                    <a:pt x="279742" y="156667"/>
                  </a:moveTo>
                  <a:lnTo>
                    <a:pt x="142659" y="156667"/>
                  </a:lnTo>
                  <a:lnTo>
                    <a:pt x="148259" y="216535"/>
                  </a:lnTo>
                  <a:lnTo>
                    <a:pt x="201422" y="216535"/>
                  </a:lnTo>
                  <a:lnTo>
                    <a:pt x="201422" y="334606"/>
                  </a:lnTo>
                  <a:lnTo>
                    <a:pt x="183654" y="337400"/>
                  </a:lnTo>
                  <a:lnTo>
                    <a:pt x="166484" y="339318"/>
                  </a:lnTo>
                  <a:lnTo>
                    <a:pt x="148259" y="340182"/>
                  </a:lnTo>
                  <a:lnTo>
                    <a:pt x="125310" y="335889"/>
                  </a:lnTo>
                  <a:lnTo>
                    <a:pt x="102603" y="317182"/>
                  </a:lnTo>
                  <a:lnTo>
                    <a:pt x="85242" y="275272"/>
                  </a:lnTo>
                  <a:lnTo>
                    <a:pt x="78333" y="201422"/>
                  </a:lnTo>
                  <a:lnTo>
                    <a:pt x="87261" y="130492"/>
                  </a:lnTo>
                  <a:lnTo>
                    <a:pt x="109880" y="88468"/>
                  </a:lnTo>
                  <a:lnTo>
                    <a:pt x="139941" y="68376"/>
                  </a:lnTo>
                  <a:lnTo>
                    <a:pt x="171208" y="63220"/>
                  </a:lnTo>
                  <a:lnTo>
                    <a:pt x="194995" y="63525"/>
                  </a:lnTo>
                  <a:lnTo>
                    <a:pt x="212483" y="65671"/>
                  </a:lnTo>
                  <a:lnTo>
                    <a:pt x="232270" y="71475"/>
                  </a:lnTo>
                  <a:lnTo>
                    <a:pt x="262978" y="82804"/>
                  </a:lnTo>
                  <a:lnTo>
                    <a:pt x="262978" y="20142"/>
                  </a:lnTo>
                  <a:lnTo>
                    <a:pt x="256501" y="16992"/>
                  </a:lnTo>
                  <a:lnTo>
                    <a:pt x="238074" y="10071"/>
                  </a:lnTo>
                  <a:lnTo>
                    <a:pt x="209156" y="3149"/>
                  </a:lnTo>
                  <a:lnTo>
                    <a:pt x="171208" y="0"/>
                  </a:lnTo>
                  <a:lnTo>
                    <a:pt x="137236" y="2273"/>
                  </a:lnTo>
                  <a:lnTo>
                    <a:pt x="71170" y="26339"/>
                  </a:lnTo>
                  <a:lnTo>
                    <a:pt x="42887" y="52019"/>
                  </a:lnTo>
                  <a:lnTo>
                    <a:pt x="20332" y="89395"/>
                  </a:lnTo>
                  <a:lnTo>
                    <a:pt x="5397" y="140411"/>
                  </a:lnTo>
                  <a:lnTo>
                    <a:pt x="0" y="207022"/>
                  </a:lnTo>
                  <a:lnTo>
                    <a:pt x="6045" y="282536"/>
                  </a:lnTo>
                  <a:lnTo>
                    <a:pt x="22682" y="335889"/>
                  </a:lnTo>
                  <a:lnTo>
                    <a:pt x="47625" y="370827"/>
                  </a:lnTo>
                  <a:lnTo>
                    <a:pt x="113258" y="400558"/>
                  </a:lnTo>
                  <a:lnTo>
                    <a:pt x="149390" y="402869"/>
                  </a:lnTo>
                  <a:lnTo>
                    <a:pt x="186055" y="402551"/>
                  </a:lnTo>
                  <a:lnTo>
                    <a:pt x="211848" y="400342"/>
                  </a:lnTo>
                  <a:lnTo>
                    <a:pt x="239014" y="394360"/>
                  </a:lnTo>
                  <a:lnTo>
                    <a:pt x="279742" y="382714"/>
                  </a:lnTo>
                  <a:lnTo>
                    <a:pt x="279742" y="156667"/>
                  </a:lnTo>
                  <a:close/>
                </a:path>
                <a:path w="929005" h="403225">
                  <a:moveTo>
                    <a:pt x="604278" y="156667"/>
                  </a:moveTo>
                  <a:lnTo>
                    <a:pt x="467194" y="156667"/>
                  </a:lnTo>
                  <a:lnTo>
                    <a:pt x="472795" y="216535"/>
                  </a:lnTo>
                  <a:lnTo>
                    <a:pt x="525957" y="216535"/>
                  </a:lnTo>
                  <a:lnTo>
                    <a:pt x="525957" y="334606"/>
                  </a:lnTo>
                  <a:lnTo>
                    <a:pt x="508190" y="337400"/>
                  </a:lnTo>
                  <a:lnTo>
                    <a:pt x="491020" y="339318"/>
                  </a:lnTo>
                  <a:lnTo>
                    <a:pt x="472795" y="340182"/>
                  </a:lnTo>
                  <a:lnTo>
                    <a:pt x="449821" y="335889"/>
                  </a:lnTo>
                  <a:lnTo>
                    <a:pt x="427113" y="317182"/>
                  </a:lnTo>
                  <a:lnTo>
                    <a:pt x="409765" y="275272"/>
                  </a:lnTo>
                  <a:lnTo>
                    <a:pt x="402856" y="201422"/>
                  </a:lnTo>
                  <a:lnTo>
                    <a:pt x="411784" y="130492"/>
                  </a:lnTo>
                  <a:lnTo>
                    <a:pt x="434403" y="88468"/>
                  </a:lnTo>
                  <a:lnTo>
                    <a:pt x="464464" y="68376"/>
                  </a:lnTo>
                  <a:lnTo>
                    <a:pt x="495731" y="63220"/>
                  </a:lnTo>
                  <a:lnTo>
                    <a:pt x="519518" y="63525"/>
                  </a:lnTo>
                  <a:lnTo>
                    <a:pt x="537006" y="65671"/>
                  </a:lnTo>
                  <a:lnTo>
                    <a:pt x="556793" y="71475"/>
                  </a:lnTo>
                  <a:lnTo>
                    <a:pt x="587502" y="82804"/>
                  </a:lnTo>
                  <a:lnTo>
                    <a:pt x="587502" y="20142"/>
                  </a:lnTo>
                  <a:lnTo>
                    <a:pt x="581025" y="16992"/>
                  </a:lnTo>
                  <a:lnTo>
                    <a:pt x="562597" y="10071"/>
                  </a:lnTo>
                  <a:lnTo>
                    <a:pt x="533679" y="3149"/>
                  </a:lnTo>
                  <a:lnTo>
                    <a:pt x="495731" y="0"/>
                  </a:lnTo>
                  <a:lnTo>
                    <a:pt x="461759" y="2273"/>
                  </a:lnTo>
                  <a:lnTo>
                    <a:pt x="395693" y="26339"/>
                  </a:lnTo>
                  <a:lnTo>
                    <a:pt x="367423" y="52019"/>
                  </a:lnTo>
                  <a:lnTo>
                    <a:pt x="344868" y="89395"/>
                  </a:lnTo>
                  <a:lnTo>
                    <a:pt x="329920" y="140411"/>
                  </a:lnTo>
                  <a:lnTo>
                    <a:pt x="324523" y="207022"/>
                  </a:lnTo>
                  <a:lnTo>
                    <a:pt x="330581" y="282536"/>
                  </a:lnTo>
                  <a:lnTo>
                    <a:pt x="347218" y="335889"/>
                  </a:lnTo>
                  <a:lnTo>
                    <a:pt x="372148" y="370827"/>
                  </a:lnTo>
                  <a:lnTo>
                    <a:pt x="437781" y="400558"/>
                  </a:lnTo>
                  <a:lnTo>
                    <a:pt x="473913" y="402869"/>
                  </a:lnTo>
                  <a:lnTo>
                    <a:pt x="510578" y="402551"/>
                  </a:lnTo>
                  <a:lnTo>
                    <a:pt x="536371" y="400342"/>
                  </a:lnTo>
                  <a:lnTo>
                    <a:pt x="563537" y="394360"/>
                  </a:lnTo>
                  <a:lnTo>
                    <a:pt x="604278" y="382714"/>
                  </a:lnTo>
                  <a:lnTo>
                    <a:pt x="604278" y="156667"/>
                  </a:lnTo>
                  <a:close/>
                </a:path>
                <a:path w="929005" h="403225">
                  <a:moveTo>
                    <a:pt x="928814" y="201422"/>
                  </a:moveTo>
                  <a:lnTo>
                    <a:pt x="924712" y="136842"/>
                  </a:lnTo>
                  <a:lnTo>
                    <a:pt x="912723" y="87960"/>
                  </a:lnTo>
                  <a:lnTo>
                    <a:pt x="900950" y="66573"/>
                  </a:lnTo>
                  <a:lnTo>
                    <a:pt x="893318" y="52692"/>
                  </a:lnTo>
                  <a:lnTo>
                    <a:pt x="866952" y="28930"/>
                  </a:lnTo>
                  <a:lnTo>
                    <a:pt x="850468" y="21717"/>
                  </a:lnTo>
                  <a:lnTo>
                    <a:pt x="850468" y="201422"/>
                  </a:lnTo>
                  <a:lnTo>
                    <a:pt x="844575" y="271602"/>
                  </a:lnTo>
                  <a:lnTo>
                    <a:pt x="827595" y="312496"/>
                  </a:lnTo>
                  <a:lnTo>
                    <a:pt x="800671" y="331571"/>
                  </a:lnTo>
                  <a:lnTo>
                    <a:pt x="764870" y="336270"/>
                  </a:lnTo>
                  <a:lnTo>
                    <a:pt x="744156" y="336270"/>
                  </a:lnTo>
                  <a:lnTo>
                    <a:pt x="744156" y="66573"/>
                  </a:lnTo>
                  <a:lnTo>
                    <a:pt x="769340" y="66573"/>
                  </a:lnTo>
                  <a:lnTo>
                    <a:pt x="803262" y="71437"/>
                  </a:lnTo>
                  <a:lnTo>
                    <a:pt x="828789" y="90779"/>
                  </a:lnTo>
                  <a:lnTo>
                    <a:pt x="844880" y="131724"/>
                  </a:lnTo>
                  <a:lnTo>
                    <a:pt x="850468" y="201422"/>
                  </a:lnTo>
                  <a:lnTo>
                    <a:pt x="850468" y="21717"/>
                  </a:lnTo>
                  <a:lnTo>
                    <a:pt x="834123" y="14554"/>
                  </a:lnTo>
                  <a:lnTo>
                    <a:pt x="795274" y="7480"/>
                  </a:lnTo>
                  <a:lnTo>
                    <a:pt x="750887" y="5588"/>
                  </a:lnTo>
                  <a:lnTo>
                    <a:pt x="665848" y="5588"/>
                  </a:lnTo>
                  <a:lnTo>
                    <a:pt x="665848" y="397268"/>
                  </a:lnTo>
                  <a:lnTo>
                    <a:pt x="750887" y="397268"/>
                  </a:lnTo>
                  <a:lnTo>
                    <a:pt x="795274" y="395160"/>
                  </a:lnTo>
                  <a:lnTo>
                    <a:pt x="834123" y="387604"/>
                  </a:lnTo>
                  <a:lnTo>
                    <a:pt x="893318" y="348500"/>
                  </a:lnTo>
                  <a:lnTo>
                    <a:pt x="912723" y="313169"/>
                  </a:lnTo>
                  <a:lnTo>
                    <a:pt x="924712" y="264769"/>
                  </a:lnTo>
                  <a:lnTo>
                    <a:pt x="928814" y="2014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583154" y="9230963"/>
              <a:ext cx="1747520" cy="408940"/>
            </a:xfrm>
            <a:custGeom>
              <a:avLst/>
              <a:gdLst/>
              <a:ahLst/>
              <a:cxnLst/>
              <a:rect l="l" t="t" r="r" b="b"/>
              <a:pathLst>
                <a:path w="1747520" h="408940">
                  <a:moveTo>
                    <a:pt x="235038" y="207048"/>
                  </a:moveTo>
                  <a:lnTo>
                    <a:pt x="230873" y="141401"/>
                  </a:lnTo>
                  <a:lnTo>
                    <a:pt x="218846" y="92113"/>
                  </a:lnTo>
                  <a:lnTo>
                    <a:pt x="199656" y="56908"/>
                  </a:lnTo>
                  <a:lnTo>
                    <a:pt x="184670" y="43218"/>
                  </a:lnTo>
                  <a:lnTo>
                    <a:pt x="184670" y="207048"/>
                  </a:lnTo>
                  <a:lnTo>
                    <a:pt x="179501" y="274586"/>
                  </a:lnTo>
                  <a:lnTo>
                    <a:pt x="164528" y="318668"/>
                  </a:lnTo>
                  <a:lnTo>
                    <a:pt x="140550" y="344131"/>
                  </a:lnTo>
                  <a:lnTo>
                    <a:pt x="108394" y="355841"/>
                  </a:lnTo>
                  <a:lnTo>
                    <a:pt x="68846" y="358673"/>
                  </a:lnTo>
                  <a:lnTo>
                    <a:pt x="50380" y="358673"/>
                  </a:lnTo>
                  <a:lnTo>
                    <a:pt x="50380" y="55397"/>
                  </a:lnTo>
                  <a:lnTo>
                    <a:pt x="73317" y="55397"/>
                  </a:lnTo>
                  <a:lnTo>
                    <a:pt x="141516" y="68808"/>
                  </a:lnTo>
                  <a:lnTo>
                    <a:pt x="179539" y="137985"/>
                  </a:lnTo>
                  <a:lnTo>
                    <a:pt x="184670" y="207048"/>
                  </a:lnTo>
                  <a:lnTo>
                    <a:pt x="184670" y="43218"/>
                  </a:lnTo>
                  <a:lnTo>
                    <a:pt x="174028" y="33489"/>
                  </a:lnTo>
                  <a:lnTo>
                    <a:pt x="142659" y="19583"/>
                  </a:lnTo>
                  <a:lnTo>
                    <a:pt x="106235" y="12915"/>
                  </a:lnTo>
                  <a:lnTo>
                    <a:pt x="65493" y="11201"/>
                  </a:lnTo>
                  <a:lnTo>
                    <a:pt x="0" y="11201"/>
                  </a:lnTo>
                  <a:lnTo>
                    <a:pt x="0" y="402882"/>
                  </a:lnTo>
                  <a:lnTo>
                    <a:pt x="59893" y="402882"/>
                  </a:lnTo>
                  <a:lnTo>
                    <a:pt x="101295" y="401078"/>
                  </a:lnTo>
                  <a:lnTo>
                    <a:pt x="138658" y="394208"/>
                  </a:lnTo>
                  <a:lnTo>
                    <a:pt x="171107" y="380060"/>
                  </a:lnTo>
                  <a:lnTo>
                    <a:pt x="195326" y="358673"/>
                  </a:lnTo>
                  <a:lnTo>
                    <a:pt x="197815" y="356476"/>
                  </a:lnTo>
                  <a:lnTo>
                    <a:pt x="217932" y="321233"/>
                  </a:lnTo>
                  <a:lnTo>
                    <a:pt x="230619" y="272161"/>
                  </a:lnTo>
                  <a:lnTo>
                    <a:pt x="235038" y="207048"/>
                  </a:lnTo>
                  <a:close/>
                </a:path>
                <a:path w="1747520" h="408940">
                  <a:moveTo>
                    <a:pt x="438137" y="104089"/>
                  </a:moveTo>
                  <a:lnTo>
                    <a:pt x="423583" y="100723"/>
                  </a:lnTo>
                  <a:lnTo>
                    <a:pt x="413512" y="100723"/>
                  </a:lnTo>
                  <a:lnTo>
                    <a:pt x="387045" y="101422"/>
                  </a:lnTo>
                  <a:lnTo>
                    <a:pt x="371690" y="106324"/>
                  </a:lnTo>
                  <a:lnTo>
                    <a:pt x="361594" y="119608"/>
                  </a:lnTo>
                  <a:lnTo>
                    <a:pt x="350850" y="145503"/>
                  </a:lnTo>
                  <a:lnTo>
                    <a:pt x="343573" y="106324"/>
                  </a:lnTo>
                  <a:lnTo>
                    <a:pt x="304965" y="106324"/>
                  </a:lnTo>
                  <a:lnTo>
                    <a:pt x="304965" y="402882"/>
                  </a:lnTo>
                  <a:lnTo>
                    <a:pt x="355320" y="402882"/>
                  </a:lnTo>
                  <a:lnTo>
                    <a:pt x="355320" y="176834"/>
                  </a:lnTo>
                  <a:lnTo>
                    <a:pt x="358635" y="173164"/>
                  </a:lnTo>
                  <a:lnTo>
                    <a:pt x="368046" y="165087"/>
                  </a:lnTo>
                  <a:lnTo>
                    <a:pt x="382701" y="157010"/>
                  </a:lnTo>
                  <a:lnTo>
                    <a:pt x="401307" y="153416"/>
                  </a:lnTo>
                  <a:lnTo>
                    <a:pt x="413334" y="153416"/>
                  </a:lnTo>
                  <a:lnTo>
                    <a:pt x="420992" y="154025"/>
                  </a:lnTo>
                  <a:lnTo>
                    <a:pt x="428117" y="155689"/>
                  </a:lnTo>
                  <a:lnTo>
                    <a:pt x="438137" y="158927"/>
                  </a:lnTo>
                  <a:lnTo>
                    <a:pt x="438137" y="153416"/>
                  </a:lnTo>
                  <a:lnTo>
                    <a:pt x="438137" y="145503"/>
                  </a:lnTo>
                  <a:lnTo>
                    <a:pt x="438137" y="104089"/>
                  </a:lnTo>
                  <a:close/>
                </a:path>
                <a:path w="1747520" h="408940">
                  <a:moveTo>
                    <a:pt x="681532" y="254596"/>
                  </a:moveTo>
                  <a:lnTo>
                    <a:pt x="680275" y="235572"/>
                  </a:lnTo>
                  <a:lnTo>
                    <a:pt x="677189" y="188315"/>
                  </a:lnTo>
                  <a:lnTo>
                    <a:pt x="661022" y="143878"/>
                  </a:lnTo>
                  <a:lnTo>
                    <a:pt x="656323" y="138772"/>
                  </a:lnTo>
                  <a:lnTo>
                    <a:pt x="636409" y="117182"/>
                  </a:lnTo>
                  <a:lnTo>
                    <a:pt x="631723" y="115138"/>
                  </a:lnTo>
                  <a:lnTo>
                    <a:pt x="631723" y="235572"/>
                  </a:lnTo>
                  <a:lnTo>
                    <a:pt x="513664" y="235572"/>
                  </a:lnTo>
                  <a:lnTo>
                    <a:pt x="519112" y="187159"/>
                  </a:lnTo>
                  <a:lnTo>
                    <a:pt x="531634" y="157594"/>
                  </a:lnTo>
                  <a:lnTo>
                    <a:pt x="550557" y="142811"/>
                  </a:lnTo>
                  <a:lnTo>
                    <a:pt x="575208" y="138772"/>
                  </a:lnTo>
                  <a:lnTo>
                    <a:pt x="596785" y="142100"/>
                  </a:lnTo>
                  <a:lnTo>
                    <a:pt x="614794" y="155702"/>
                  </a:lnTo>
                  <a:lnTo>
                    <a:pt x="627138" y="185039"/>
                  </a:lnTo>
                  <a:lnTo>
                    <a:pt x="631723" y="235572"/>
                  </a:lnTo>
                  <a:lnTo>
                    <a:pt x="631723" y="115138"/>
                  </a:lnTo>
                  <a:lnTo>
                    <a:pt x="606679" y="104152"/>
                  </a:lnTo>
                  <a:lnTo>
                    <a:pt x="575208" y="100723"/>
                  </a:lnTo>
                  <a:lnTo>
                    <a:pt x="541870" y="104749"/>
                  </a:lnTo>
                  <a:lnTo>
                    <a:pt x="511403" y="118960"/>
                  </a:lnTo>
                  <a:lnTo>
                    <a:pt x="486422" y="146532"/>
                  </a:lnTo>
                  <a:lnTo>
                    <a:pt x="469531" y="190690"/>
                  </a:lnTo>
                  <a:lnTo>
                    <a:pt x="463308" y="254596"/>
                  </a:lnTo>
                  <a:lnTo>
                    <a:pt x="470814" y="325183"/>
                  </a:lnTo>
                  <a:lnTo>
                    <a:pt x="490867" y="370166"/>
                  </a:lnTo>
                  <a:lnTo>
                    <a:pt x="519747" y="395249"/>
                  </a:lnTo>
                  <a:lnTo>
                    <a:pt x="553758" y="406120"/>
                  </a:lnTo>
                  <a:lnTo>
                    <a:pt x="589191" y="408482"/>
                  </a:lnTo>
                  <a:lnTo>
                    <a:pt x="611797" y="408266"/>
                  </a:lnTo>
                  <a:lnTo>
                    <a:pt x="627329" y="406730"/>
                  </a:lnTo>
                  <a:lnTo>
                    <a:pt x="642950" y="402577"/>
                  </a:lnTo>
                  <a:lnTo>
                    <a:pt x="665873" y="394487"/>
                  </a:lnTo>
                  <a:lnTo>
                    <a:pt x="665873" y="364286"/>
                  </a:lnTo>
                  <a:lnTo>
                    <a:pt x="665873" y="349707"/>
                  </a:lnTo>
                  <a:lnTo>
                    <a:pt x="657910" y="351993"/>
                  </a:lnTo>
                  <a:lnTo>
                    <a:pt x="638238" y="356997"/>
                  </a:lnTo>
                  <a:lnTo>
                    <a:pt x="613219" y="362013"/>
                  </a:lnTo>
                  <a:lnTo>
                    <a:pt x="589191" y="364286"/>
                  </a:lnTo>
                  <a:lnTo>
                    <a:pt x="565569" y="362978"/>
                  </a:lnTo>
                  <a:lnTo>
                    <a:pt x="541286" y="352945"/>
                  </a:lnTo>
                  <a:lnTo>
                    <a:pt x="521982" y="325183"/>
                  </a:lnTo>
                  <a:lnTo>
                    <a:pt x="513092" y="270268"/>
                  </a:lnTo>
                  <a:lnTo>
                    <a:pt x="680961" y="270268"/>
                  </a:lnTo>
                  <a:lnTo>
                    <a:pt x="681532" y="254596"/>
                  </a:lnTo>
                  <a:close/>
                </a:path>
                <a:path w="1747520" h="408940">
                  <a:moveTo>
                    <a:pt x="978077" y="189141"/>
                  </a:moveTo>
                  <a:lnTo>
                    <a:pt x="971715" y="146532"/>
                  </a:lnTo>
                  <a:lnTo>
                    <a:pt x="954011" y="119341"/>
                  </a:lnTo>
                  <a:lnTo>
                    <a:pt x="927087" y="104952"/>
                  </a:lnTo>
                  <a:lnTo>
                    <a:pt x="893013" y="100736"/>
                  </a:lnTo>
                  <a:lnTo>
                    <a:pt x="862253" y="101396"/>
                  </a:lnTo>
                  <a:lnTo>
                    <a:pt x="842035" y="105981"/>
                  </a:lnTo>
                  <a:lnTo>
                    <a:pt x="823391" y="118440"/>
                  </a:lnTo>
                  <a:lnTo>
                    <a:pt x="797344" y="142697"/>
                  </a:lnTo>
                  <a:lnTo>
                    <a:pt x="786142" y="106337"/>
                  </a:lnTo>
                  <a:lnTo>
                    <a:pt x="748665" y="106337"/>
                  </a:lnTo>
                  <a:lnTo>
                    <a:pt x="748665" y="402882"/>
                  </a:lnTo>
                  <a:lnTo>
                    <a:pt x="799020" y="402882"/>
                  </a:lnTo>
                  <a:lnTo>
                    <a:pt x="799020" y="175717"/>
                  </a:lnTo>
                  <a:lnTo>
                    <a:pt x="805954" y="171081"/>
                  </a:lnTo>
                  <a:lnTo>
                    <a:pt x="824268" y="160883"/>
                  </a:lnTo>
                  <a:lnTo>
                    <a:pt x="850239" y="150685"/>
                  </a:lnTo>
                  <a:lnTo>
                    <a:pt x="880148" y="146050"/>
                  </a:lnTo>
                  <a:lnTo>
                    <a:pt x="897026" y="146850"/>
                  </a:lnTo>
                  <a:lnTo>
                    <a:pt x="912329" y="151574"/>
                  </a:lnTo>
                  <a:lnTo>
                    <a:pt x="923442" y="163753"/>
                  </a:lnTo>
                  <a:lnTo>
                    <a:pt x="927722" y="186905"/>
                  </a:lnTo>
                  <a:lnTo>
                    <a:pt x="927722" y="402882"/>
                  </a:lnTo>
                  <a:lnTo>
                    <a:pt x="978077" y="402882"/>
                  </a:lnTo>
                  <a:lnTo>
                    <a:pt x="978077" y="189141"/>
                  </a:lnTo>
                  <a:close/>
                </a:path>
                <a:path w="1747520" h="408940">
                  <a:moveTo>
                    <a:pt x="1196276" y="355892"/>
                  </a:moveTo>
                  <a:lnTo>
                    <a:pt x="1191006" y="357466"/>
                  </a:lnTo>
                  <a:lnTo>
                    <a:pt x="1178026" y="360921"/>
                  </a:lnTo>
                  <a:lnTo>
                    <a:pt x="1161592" y="364375"/>
                  </a:lnTo>
                  <a:lnTo>
                    <a:pt x="1145933" y="365950"/>
                  </a:lnTo>
                  <a:lnTo>
                    <a:pt x="1133525" y="364921"/>
                  </a:lnTo>
                  <a:lnTo>
                    <a:pt x="1124800" y="360705"/>
                  </a:lnTo>
                  <a:lnTo>
                    <a:pt x="1119644" y="351548"/>
                  </a:lnTo>
                  <a:lnTo>
                    <a:pt x="1117955" y="335737"/>
                  </a:lnTo>
                  <a:lnTo>
                    <a:pt x="1117955" y="144932"/>
                  </a:lnTo>
                  <a:lnTo>
                    <a:pt x="1179487" y="144932"/>
                  </a:lnTo>
                  <a:lnTo>
                    <a:pt x="1185087" y="106324"/>
                  </a:lnTo>
                  <a:lnTo>
                    <a:pt x="1117955" y="106324"/>
                  </a:lnTo>
                  <a:lnTo>
                    <a:pt x="1117955" y="16802"/>
                  </a:lnTo>
                  <a:lnTo>
                    <a:pt x="1069822" y="39179"/>
                  </a:lnTo>
                  <a:lnTo>
                    <a:pt x="1067600" y="106324"/>
                  </a:lnTo>
                  <a:lnTo>
                    <a:pt x="1017231" y="106324"/>
                  </a:lnTo>
                  <a:lnTo>
                    <a:pt x="1017231" y="144932"/>
                  </a:lnTo>
                  <a:lnTo>
                    <a:pt x="1067600" y="144932"/>
                  </a:lnTo>
                  <a:lnTo>
                    <a:pt x="1067600" y="334048"/>
                  </a:lnTo>
                  <a:lnTo>
                    <a:pt x="1072108" y="370243"/>
                  </a:lnTo>
                  <a:lnTo>
                    <a:pt x="1085227" y="393090"/>
                  </a:lnTo>
                  <a:lnTo>
                    <a:pt x="1106309" y="405028"/>
                  </a:lnTo>
                  <a:lnTo>
                    <a:pt x="1134719" y="408482"/>
                  </a:lnTo>
                  <a:lnTo>
                    <a:pt x="1153629" y="408317"/>
                  </a:lnTo>
                  <a:lnTo>
                    <a:pt x="1166342" y="407225"/>
                  </a:lnTo>
                  <a:lnTo>
                    <a:pt x="1178636" y="404228"/>
                  </a:lnTo>
                  <a:lnTo>
                    <a:pt x="1196276" y="398411"/>
                  </a:lnTo>
                  <a:lnTo>
                    <a:pt x="1196276" y="355892"/>
                  </a:lnTo>
                  <a:close/>
                </a:path>
                <a:path w="1747520" h="408940">
                  <a:moveTo>
                    <a:pt x="1462049" y="189141"/>
                  </a:moveTo>
                  <a:lnTo>
                    <a:pt x="1455686" y="146532"/>
                  </a:lnTo>
                  <a:lnTo>
                    <a:pt x="1437995" y="119341"/>
                  </a:lnTo>
                  <a:lnTo>
                    <a:pt x="1411071" y="104952"/>
                  </a:lnTo>
                  <a:lnTo>
                    <a:pt x="1377010" y="100736"/>
                  </a:lnTo>
                  <a:lnTo>
                    <a:pt x="1346898" y="101384"/>
                  </a:lnTo>
                  <a:lnTo>
                    <a:pt x="1327061" y="105905"/>
                  </a:lnTo>
                  <a:lnTo>
                    <a:pt x="1308709" y="118198"/>
                  </a:lnTo>
                  <a:lnTo>
                    <a:pt x="1282992" y="142138"/>
                  </a:lnTo>
                  <a:lnTo>
                    <a:pt x="1282992" y="0"/>
                  </a:lnTo>
                  <a:lnTo>
                    <a:pt x="1232623" y="0"/>
                  </a:lnTo>
                  <a:lnTo>
                    <a:pt x="1232623" y="402882"/>
                  </a:lnTo>
                  <a:lnTo>
                    <a:pt x="1282992" y="402882"/>
                  </a:lnTo>
                  <a:lnTo>
                    <a:pt x="1282992" y="176822"/>
                  </a:lnTo>
                  <a:lnTo>
                    <a:pt x="1290320" y="172110"/>
                  </a:lnTo>
                  <a:lnTo>
                    <a:pt x="1309293" y="161721"/>
                  </a:lnTo>
                  <a:lnTo>
                    <a:pt x="1335405" y="151333"/>
                  </a:lnTo>
                  <a:lnTo>
                    <a:pt x="1364119" y="146608"/>
                  </a:lnTo>
                  <a:lnTo>
                    <a:pt x="1382903" y="147637"/>
                  </a:lnTo>
                  <a:lnTo>
                    <a:pt x="1397990" y="152768"/>
                  </a:lnTo>
                  <a:lnTo>
                    <a:pt x="1408049" y="165023"/>
                  </a:lnTo>
                  <a:lnTo>
                    <a:pt x="1411693" y="187452"/>
                  </a:lnTo>
                  <a:lnTo>
                    <a:pt x="1411693" y="402882"/>
                  </a:lnTo>
                  <a:lnTo>
                    <a:pt x="1462049" y="402882"/>
                  </a:lnTo>
                  <a:lnTo>
                    <a:pt x="1462049" y="189141"/>
                  </a:lnTo>
                  <a:close/>
                </a:path>
                <a:path w="1747520" h="408940">
                  <a:moveTo>
                    <a:pt x="1747418" y="254596"/>
                  </a:moveTo>
                  <a:lnTo>
                    <a:pt x="1743075" y="188315"/>
                  </a:lnTo>
                  <a:lnTo>
                    <a:pt x="1726907" y="143878"/>
                  </a:lnTo>
                  <a:lnTo>
                    <a:pt x="1697609" y="115138"/>
                  </a:lnTo>
                  <a:lnTo>
                    <a:pt x="1697609" y="235572"/>
                  </a:lnTo>
                  <a:lnTo>
                    <a:pt x="1579549" y="235572"/>
                  </a:lnTo>
                  <a:lnTo>
                    <a:pt x="1584998" y="187159"/>
                  </a:lnTo>
                  <a:lnTo>
                    <a:pt x="1597520" y="157594"/>
                  </a:lnTo>
                  <a:lnTo>
                    <a:pt x="1616456" y="142811"/>
                  </a:lnTo>
                  <a:lnTo>
                    <a:pt x="1641106" y="138772"/>
                  </a:lnTo>
                  <a:lnTo>
                    <a:pt x="1662684" y="142100"/>
                  </a:lnTo>
                  <a:lnTo>
                    <a:pt x="1680692" y="155702"/>
                  </a:lnTo>
                  <a:lnTo>
                    <a:pt x="1693037" y="185039"/>
                  </a:lnTo>
                  <a:lnTo>
                    <a:pt x="1697609" y="235572"/>
                  </a:lnTo>
                  <a:lnTo>
                    <a:pt x="1697609" y="115138"/>
                  </a:lnTo>
                  <a:lnTo>
                    <a:pt x="1672564" y="104152"/>
                  </a:lnTo>
                  <a:lnTo>
                    <a:pt x="1641106" y="100723"/>
                  </a:lnTo>
                  <a:lnTo>
                    <a:pt x="1607756" y="104749"/>
                  </a:lnTo>
                  <a:lnTo>
                    <a:pt x="1577289" y="118960"/>
                  </a:lnTo>
                  <a:lnTo>
                    <a:pt x="1552308" y="146532"/>
                  </a:lnTo>
                  <a:lnTo>
                    <a:pt x="1535417" y="190690"/>
                  </a:lnTo>
                  <a:lnTo>
                    <a:pt x="1529207" y="254596"/>
                  </a:lnTo>
                  <a:lnTo>
                    <a:pt x="1536712" y="325183"/>
                  </a:lnTo>
                  <a:lnTo>
                    <a:pt x="1556753" y="370166"/>
                  </a:lnTo>
                  <a:lnTo>
                    <a:pt x="1585633" y="395249"/>
                  </a:lnTo>
                  <a:lnTo>
                    <a:pt x="1619656" y="406120"/>
                  </a:lnTo>
                  <a:lnTo>
                    <a:pt x="1655089" y="408482"/>
                  </a:lnTo>
                  <a:lnTo>
                    <a:pt x="1677695" y="408266"/>
                  </a:lnTo>
                  <a:lnTo>
                    <a:pt x="1693214" y="406730"/>
                  </a:lnTo>
                  <a:lnTo>
                    <a:pt x="1708835" y="402577"/>
                  </a:lnTo>
                  <a:lnTo>
                    <a:pt x="1731759" y="394487"/>
                  </a:lnTo>
                  <a:lnTo>
                    <a:pt x="1731759" y="364286"/>
                  </a:lnTo>
                  <a:lnTo>
                    <a:pt x="1731759" y="349707"/>
                  </a:lnTo>
                  <a:lnTo>
                    <a:pt x="1723796" y="351993"/>
                  </a:lnTo>
                  <a:lnTo>
                    <a:pt x="1704124" y="356997"/>
                  </a:lnTo>
                  <a:lnTo>
                    <a:pt x="1679105" y="362013"/>
                  </a:lnTo>
                  <a:lnTo>
                    <a:pt x="1655089" y="364286"/>
                  </a:lnTo>
                  <a:lnTo>
                    <a:pt x="1631467" y="362978"/>
                  </a:lnTo>
                  <a:lnTo>
                    <a:pt x="1607172" y="352945"/>
                  </a:lnTo>
                  <a:lnTo>
                    <a:pt x="1587868" y="325183"/>
                  </a:lnTo>
                  <a:lnTo>
                    <a:pt x="1578991" y="270268"/>
                  </a:lnTo>
                  <a:lnTo>
                    <a:pt x="1746846" y="270268"/>
                  </a:lnTo>
                  <a:lnTo>
                    <a:pt x="1747418" y="254596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011168" y="9149111"/>
              <a:ext cx="670560" cy="1471930"/>
            </a:xfrm>
            <a:custGeom>
              <a:avLst/>
              <a:gdLst/>
              <a:ahLst/>
              <a:cxnLst/>
              <a:rect l="l" t="t" r="r" b="b"/>
              <a:pathLst>
                <a:path w="670560" h="1471929">
                  <a:moveTo>
                    <a:pt x="173926" y="115354"/>
                  </a:moveTo>
                  <a:lnTo>
                    <a:pt x="166370" y="100418"/>
                  </a:lnTo>
                  <a:lnTo>
                    <a:pt x="0" y="102069"/>
                  </a:lnTo>
                  <a:lnTo>
                    <a:pt x="109918" y="111645"/>
                  </a:lnTo>
                  <a:lnTo>
                    <a:pt x="1562" y="136283"/>
                  </a:lnTo>
                  <a:lnTo>
                    <a:pt x="173926" y="115354"/>
                  </a:lnTo>
                  <a:close/>
                </a:path>
                <a:path w="670560" h="1471929">
                  <a:moveTo>
                    <a:pt x="670026" y="317957"/>
                  </a:moveTo>
                  <a:lnTo>
                    <a:pt x="657974" y="277533"/>
                  </a:lnTo>
                  <a:lnTo>
                    <a:pt x="633476" y="242138"/>
                  </a:lnTo>
                  <a:lnTo>
                    <a:pt x="599617" y="211074"/>
                  </a:lnTo>
                  <a:lnTo>
                    <a:pt x="559485" y="183616"/>
                  </a:lnTo>
                  <a:lnTo>
                    <a:pt x="516153" y="159067"/>
                  </a:lnTo>
                  <a:lnTo>
                    <a:pt x="445312" y="122809"/>
                  </a:lnTo>
                  <a:lnTo>
                    <a:pt x="430872" y="113347"/>
                  </a:lnTo>
                  <a:lnTo>
                    <a:pt x="417233" y="100965"/>
                  </a:lnTo>
                  <a:lnTo>
                    <a:pt x="403999" y="86474"/>
                  </a:lnTo>
                  <a:lnTo>
                    <a:pt x="390766" y="70726"/>
                  </a:lnTo>
                  <a:lnTo>
                    <a:pt x="369265" y="45681"/>
                  </a:lnTo>
                  <a:lnTo>
                    <a:pt x="359778" y="36741"/>
                  </a:lnTo>
                  <a:lnTo>
                    <a:pt x="345122" y="22923"/>
                  </a:lnTo>
                  <a:lnTo>
                    <a:pt x="317068" y="6375"/>
                  </a:lnTo>
                  <a:lnTo>
                    <a:pt x="283870" y="0"/>
                  </a:lnTo>
                  <a:lnTo>
                    <a:pt x="250952" y="2971"/>
                  </a:lnTo>
                  <a:lnTo>
                    <a:pt x="223901" y="10883"/>
                  </a:lnTo>
                  <a:lnTo>
                    <a:pt x="200558" y="22212"/>
                  </a:lnTo>
                  <a:lnTo>
                    <a:pt x="178765" y="35433"/>
                  </a:lnTo>
                  <a:lnTo>
                    <a:pt x="167170" y="42684"/>
                  </a:lnTo>
                  <a:lnTo>
                    <a:pt x="154965" y="49885"/>
                  </a:lnTo>
                  <a:lnTo>
                    <a:pt x="141757" y="56896"/>
                  </a:lnTo>
                  <a:lnTo>
                    <a:pt x="127139" y="63550"/>
                  </a:lnTo>
                  <a:lnTo>
                    <a:pt x="139357" y="91224"/>
                  </a:lnTo>
                  <a:lnTo>
                    <a:pt x="176911" y="78778"/>
                  </a:lnTo>
                  <a:lnTo>
                    <a:pt x="215684" y="55219"/>
                  </a:lnTo>
                  <a:lnTo>
                    <a:pt x="235115" y="45681"/>
                  </a:lnTo>
                  <a:lnTo>
                    <a:pt x="234962" y="45681"/>
                  </a:lnTo>
                  <a:lnTo>
                    <a:pt x="257327" y="39103"/>
                  </a:lnTo>
                  <a:lnTo>
                    <a:pt x="283870" y="36741"/>
                  </a:lnTo>
                  <a:lnTo>
                    <a:pt x="306946" y="41643"/>
                  </a:lnTo>
                  <a:lnTo>
                    <a:pt x="327494" y="54673"/>
                  </a:lnTo>
                  <a:lnTo>
                    <a:pt x="346557" y="73329"/>
                  </a:lnTo>
                  <a:lnTo>
                    <a:pt x="365137" y="95110"/>
                  </a:lnTo>
                  <a:lnTo>
                    <a:pt x="379780" y="112522"/>
                  </a:lnTo>
                  <a:lnTo>
                    <a:pt x="395185" y="129146"/>
                  </a:lnTo>
                  <a:lnTo>
                    <a:pt x="411899" y="143954"/>
                  </a:lnTo>
                  <a:lnTo>
                    <a:pt x="430415" y="155867"/>
                  </a:lnTo>
                  <a:lnTo>
                    <a:pt x="504545" y="193916"/>
                  </a:lnTo>
                  <a:lnTo>
                    <a:pt x="549211" y="219608"/>
                  </a:lnTo>
                  <a:lnTo>
                    <a:pt x="588264" y="247789"/>
                  </a:lnTo>
                  <a:lnTo>
                    <a:pt x="617867" y="279196"/>
                  </a:lnTo>
                  <a:lnTo>
                    <a:pt x="634199" y="314566"/>
                  </a:lnTo>
                  <a:lnTo>
                    <a:pt x="633425" y="354634"/>
                  </a:lnTo>
                  <a:lnTo>
                    <a:pt x="585482" y="405472"/>
                  </a:lnTo>
                  <a:lnTo>
                    <a:pt x="541083" y="434619"/>
                  </a:lnTo>
                  <a:lnTo>
                    <a:pt x="489635" y="464629"/>
                  </a:lnTo>
                  <a:lnTo>
                    <a:pt x="379425" y="525665"/>
                  </a:lnTo>
                  <a:lnTo>
                    <a:pt x="325666" y="556793"/>
                  </a:lnTo>
                  <a:lnTo>
                    <a:pt x="276847" y="587895"/>
                  </a:lnTo>
                  <a:lnTo>
                    <a:pt x="234962" y="619226"/>
                  </a:lnTo>
                  <a:lnTo>
                    <a:pt x="202031" y="651040"/>
                  </a:lnTo>
                  <a:lnTo>
                    <a:pt x="180047" y="683564"/>
                  </a:lnTo>
                  <a:lnTo>
                    <a:pt x="171030" y="717054"/>
                  </a:lnTo>
                  <a:lnTo>
                    <a:pt x="178600" y="755738"/>
                  </a:lnTo>
                  <a:lnTo>
                    <a:pt x="203136" y="782027"/>
                  </a:lnTo>
                  <a:lnTo>
                    <a:pt x="239788" y="798931"/>
                  </a:lnTo>
                  <a:lnTo>
                    <a:pt x="283705" y="809472"/>
                  </a:lnTo>
                  <a:lnTo>
                    <a:pt x="371741" y="823023"/>
                  </a:lnTo>
                  <a:lnTo>
                    <a:pt x="410032" y="831761"/>
                  </a:lnTo>
                  <a:lnTo>
                    <a:pt x="438721" y="844842"/>
                  </a:lnTo>
                  <a:lnTo>
                    <a:pt x="451612" y="864222"/>
                  </a:lnTo>
                  <a:lnTo>
                    <a:pt x="445668" y="890003"/>
                  </a:lnTo>
                  <a:lnTo>
                    <a:pt x="425373" y="918857"/>
                  </a:lnTo>
                  <a:lnTo>
                    <a:pt x="396252" y="949096"/>
                  </a:lnTo>
                  <a:lnTo>
                    <a:pt x="327380" y="1012888"/>
                  </a:lnTo>
                  <a:lnTo>
                    <a:pt x="296595" y="1046175"/>
                  </a:lnTo>
                  <a:lnTo>
                    <a:pt x="276021" y="1079360"/>
                  </a:lnTo>
                  <a:lnTo>
                    <a:pt x="270256" y="1112913"/>
                  </a:lnTo>
                  <a:lnTo>
                    <a:pt x="281038" y="1145197"/>
                  </a:lnTo>
                  <a:lnTo>
                    <a:pt x="302590" y="1165644"/>
                  </a:lnTo>
                  <a:lnTo>
                    <a:pt x="329730" y="1177798"/>
                  </a:lnTo>
                  <a:lnTo>
                    <a:pt x="357251" y="1185227"/>
                  </a:lnTo>
                  <a:lnTo>
                    <a:pt x="375754" y="1189990"/>
                  </a:lnTo>
                  <a:lnTo>
                    <a:pt x="390118" y="1195006"/>
                  </a:lnTo>
                  <a:lnTo>
                    <a:pt x="399681" y="1201039"/>
                  </a:lnTo>
                  <a:lnTo>
                    <a:pt x="403758" y="1208836"/>
                  </a:lnTo>
                  <a:lnTo>
                    <a:pt x="399872" y="1232115"/>
                  </a:lnTo>
                  <a:lnTo>
                    <a:pt x="365544" y="1304721"/>
                  </a:lnTo>
                  <a:lnTo>
                    <a:pt x="341706" y="1348892"/>
                  </a:lnTo>
                  <a:lnTo>
                    <a:pt x="319189" y="1382636"/>
                  </a:lnTo>
                  <a:lnTo>
                    <a:pt x="309181" y="1399222"/>
                  </a:lnTo>
                  <a:lnTo>
                    <a:pt x="296710" y="1426972"/>
                  </a:lnTo>
                  <a:lnTo>
                    <a:pt x="289687" y="1471815"/>
                  </a:lnTo>
                  <a:lnTo>
                    <a:pt x="301879" y="1456651"/>
                  </a:lnTo>
                  <a:lnTo>
                    <a:pt x="330898" y="1418577"/>
                  </a:lnTo>
                  <a:lnTo>
                    <a:pt x="367880" y="1365923"/>
                  </a:lnTo>
                  <a:lnTo>
                    <a:pt x="403948" y="1307033"/>
                  </a:lnTo>
                  <a:lnTo>
                    <a:pt x="430199" y="1250276"/>
                  </a:lnTo>
                  <a:lnTo>
                    <a:pt x="437743" y="1203972"/>
                  </a:lnTo>
                  <a:lnTo>
                    <a:pt x="428840" y="1180426"/>
                  </a:lnTo>
                  <a:lnTo>
                    <a:pt x="411480" y="1165250"/>
                  </a:lnTo>
                  <a:lnTo>
                    <a:pt x="389001" y="1155776"/>
                  </a:lnTo>
                  <a:lnTo>
                    <a:pt x="340423" y="1142860"/>
                  </a:lnTo>
                  <a:lnTo>
                    <a:pt x="321894" y="1135202"/>
                  </a:lnTo>
                  <a:lnTo>
                    <a:pt x="309689" y="1124597"/>
                  </a:lnTo>
                  <a:lnTo>
                    <a:pt x="304342" y="1109268"/>
                  </a:lnTo>
                  <a:lnTo>
                    <a:pt x="310540" y="1087374"/>
                  </a:lnTo>
                  <a:lnTo>
                    <a:pt x="329476" y="1061847"/>
                  </a:lnTo>
                  <a:lnTo>
                    <a:pt x="356247" y="1034503"/>
                  </a:lnTo>
                  <a:lnTo>
                    <a:pt x="424497" y="971296"/>
                  </a:lnTo>
                  <a:lnTo>
                    <a:pt x="457835" y="934758"/>
                  </a:lnTo>
                  <a:lnTo>
                    <a:pt x="480161" y="897432"/>
                  </a:lnTo>
                  <a:lnTo>
                    <a:pt x="485597" y="859231"/>
                  </a:lnTo>
                  <a:lnTo>
                    <a:pt x="468782" y="823531"/>
                  </a:lnTo>
                  <a:lnTo>
                    <a:pt x="433743" y="801458"/>
                  </a:lnTo>
                  <a:lnTo>
                    <a:pt x="386854" y="788504"/>
                  </a:lnTo>
                  <a:lnTo>
                    <a:pt x="281508" y="771575"/>
                  </a:lnTo>
                  <a:lnTo>
                    <a:pt x="240182" y="760349"/>
                  </a:lnTo>
                  <a:lnTo>
                    <a:pt x="213702" y="743788"/>
                  </a:lnTo>
                  <a:lnTo>
                    <a:pt x="205257" y="719213"/>
                  </a:lnTo>
                  <a:lnTo>
                    <a:pt x="214223" y="693254"/>
                  </a:lnTo>
                  <a:lnTo>
                    <a:pt x="269481" y="637730"/>
                  </a:lnTo>
                  <a:lnTo>
                    <a:pt x="310222" y="609231"/>
                  </a:lnTo>
                  <a:lnTo>
                    <a:pt x="356019" y="580923"/>
                  </a:lnTo>
                  <a:lnTo>
                    <a:pt x="404114" y="553351"/>
                  </a:lnTo>
                  <a:lnTo>
                    <a:pt x="504367" y="497903"/>
                  </a:lnTo>
                  <a:lnTo>
                    <a:pt x="552704" y="469874"/>
                  </a:lnTo>
                  <a:lnTo>
                    <a:pt x="594918" y="442722"/>
                  </a:lnTo>
                  <a:lnTo>
                    <a:pt x="629183" y="416204"/>
                  </a:lnTo>
                  <a:lnTo>
                    <a:pt x="653681" y="390080"/>
                  </a:lnTo>
                  <a:lnTo>
                    <a:pt x="666559" y="364109"/>
                  </a:lnTo>
                  <a:lnTo>
                    <a:pt x="670026" y="317957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object 20" descr="$PPTXTitle"/>
          <p:cNvSpPr txBox="1">
            <a:spLocks noGrp="1"/>
          </p:cNvSpPr>
          <p:nvPr>
            <p:ph type="title"/>
          </p:nvPr>
        </p:nvSpPr>
        <p:spPr>
          <a:xfrm>
            <a:off x="2415870" y="1514185"/>
            <a:ext cx="11398157" cy="1272870"/>
          </a:xfrm>
          <a:prstGeom prst="rect">
            <a:avLst/>
          </a:prstGeom>
        </p:spPr>
        <p:txBody>
          <a:bodyPr vert="horz" wrap="square" lIns="0" tIns="254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l-NL" sz="4950" spc="-10"/>
              <a:t>Resumerend</a:t>
            </a:r>
            <a:r>
              <a:rPr lang="nl-NL" spc="-10"/>
              <a:t> </a:t>
            </a:r>
            <a:endParaRPr spc="-20"/>
          </a:p>
        </p:txBody>
      </p:sp>
      <p:graphicFrame>
        <p:nvGraphicFramePr>
          <p:cNvPr id="23" name="Tabel 22">
            <a:extLst>
              <a:ext uri="{FF2B5EF4-FFF2-40B4-BE49-F238E27FC236}">
                <a16:creationId xmlns:a16="http://schemas.microsoft.com/office/drawing/2014/main" id="{A69D742F-AA34-27D7-54C5-B6F9C8CD2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831546"/>
              </p:ext>
            </p:extLst>
          </p:nvPr>
        </p:nvGraphicFramePr>
        <p:xfrm>
          <a:off x="2415870" y="2856523"/>
          <a:ext cx="12507138" cy="573725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285984">
                  <a:extLst>
                    <a:ext uri="{9D8B030D-6E8A-4147-A177-3AD203B41FA5}">
                      <a16:colId xmlns:a16="http://schemas.microsoft.com/office/drawing/2014/main" val="3371049487"/>
                    </a:ext>
                  </a:extLst>
                </a:gridCol>
                <a:gridCol w="3105935">
                  <a:extLst>
                    <a:ext uri="{9D8B030D-6E8A-4147-A177-3AD203B41FA5}">
                      <a16:colId xmlns:a16="http://schemas.microsoft.com/office/drawing/2014/main" val="1104916408"/>
                    </a:ext>
                  </a:extLst>
                </a:gridCol>
                <a:gridCol w="3115219">
                  <a:extLst>
                    <a:ext uri="{9D8B030D-6E8A-4147-A177-3AD203B41FA5}">
                      <a16:colId xmlns:a16="http://schemas.microsoft.com/office/drawing/2014/main" val="1808854552"/>
                    </a:ext>
                  </a:extLst>
                </a:gridCol>
              </a:tblGrid>
              <a:tr h="8391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3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3200" b="1" u="none" strike="noStrike">
                          <a:solidFill>
                            <a:srgbClr val="000000"/>
                          </a:solidFill>
                          <a:effectLst/>
                        </a:rPr>
                        <a:t>Som van €€ 2027</a:t>
                      </a:r>
                      <a:endParaRPr lang="nl-NL" sz="3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3200" b="1" u="none" strike="noStrike">
                          <a:solidFill>
                            <a:srgbClr val="000000"/>
                          </a:solidFill>
                          <a:effectLst/>
                        </a:rPr>
                        <a:t>Som van €€ 2026</a:t>
                      </a:r>
                      <a:endParaRPr lang="nl-NL" sz="3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581872844"/>
                  </a:ext>
                </a:extLst>
              </a:tr>
              <a:tr h="7318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Bedrijfsvoering</a:t>
                      </a:r>
                      <a:endParaRPr lang="nl-NL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554.000 </a:t>
                      </a:r>
                      <a:endParaRPr lang="nl-NL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 295.000 </a:t>
                      </a:r>
                      <a:endParaRPr lang="nl-NL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6053457"/>
                  </a:ext>
                </a:extLst>
              </a:tr>
              <a:tr h="10923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GGD Breed/ Organisatieontwikkeling</a:t>
                      </a:r>
                      <a:endParaRPr lang="nl-NL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350.000 </a:t>
                      </a:r>
                      <a:endParaRPr lang="nl-NL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 0* </a:t>
                      </a:r>
                      <a:endParaRPr lang="nl-NL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214738865"/>
                  </a:ext>
                </a:extLst>
              </a:tr>
              <a:tr h="7318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Zorg en Veiligheid </a:t>
                      </a:r>
                      <a:endParaRPr lang="nl-NL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3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894.000**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3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370.000</a:t>
                      </a: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1874939471"/>
                  </a:ext>
                </a:extLst>
              </a:tr>
              <a:tr h="7318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3200" b="1" u="none" strike="noStrike">
                          <a:solidFill>
                            <a:srgbClr val="000000"/>
                          </a:solidFill>
                          <a:effectLst/>
                        </a:rPr>
                        <a:t>Eindtotaal</a:t>
                      </a:r>
                      <a:endParaRPr lang="nl-NL" sz="3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3200" b="1" u="none" strike="noStrike">
                          <a:solidFill>
                            <a:srgbClr val="000000"/>
                          </a:solidFill>
                          <a:effectLst/>
                        </a:rPr>
                        <a:t>1.798.000 </a:t>
                      </a:r>
                      <a:endParaRPr lang="nl-NL" sz="3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l-NL" sz="3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665.000</a:t>
                      </a: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1052976289"/>
                  </a:ext>
                </a:extLst>
              </a:tr>
              <a:tr h="1610234">
                <a:tc>
                  <a:txBody>
                    <a:bodyPr/>
                    <a:lstStyle/>
                    <a:p>
                      <a:pPr marL="457200" indent="-4572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3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 350k€ zelf opvangen vanuit reserve</a:t>
                      </a:r>
                    </a:p>
                    <a:p>
                      <a:pPr marL="457200" indent="-4572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nl-NL" sz="3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** 2026+2027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nl-NL" sz="3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nl-NL" sz="3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3291260126"/>
                  </a:ext>
                </a:extLst>
              </a:tr>
            </a:tbl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8A67F059-4FFA-65D4-0C7B-04B40EADC00A}"/>
              </a:ext>
            </a:extLst>
          </p:cNvPr>
          <p:cNvSpPr/>
          <p:nvPr/>
        </p:nvSpPr>
        <p:spPr>
          <a:xfrm>
            <a:off x="1397857" y="9149111"/>
            <a:ext cx="3283871" cy="1471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81936-367C-C8DC-0926-47627F5D4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87D5AB77-227A-1370-F488-597D98FEB0DD}"/>
              </a:ext>
            </a:extLst>
          </p:cNvPr>
          <p:cNvGrpSpPr/>
          <p:nvPr/>
        </p:nvGrpSpPr>
        <p:grpSpPr>
          <a:xfrm>
            <a:off x="0" y="2"/>
            <a:ext cx="20104100" cy="11308715"/>
            <a:chOff x="0" y="2"/>
            <a:chExt cx="20104100" cy="1130871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B4357F15-E0BB-93FB-8CCF-464DC28FB267}"/>
                </a:ext>
              </a:extLst>
            </p:cNvPr>
            <p:cNvSpPr/>
            <p:nvPr/>
          </p:nvSpPr>
          <p:spPr>
            <a:xfrm>
              <a:off x="1397863" y="988994"/>
              <a:ext cx="17011650" cy="7687945"/>
            </a:xfrm>
            <a:custGeom>
              <a:avLst/>
              <a:gdLst/>
              <a:ahLst/>
              <a:cxnLst/>
              <a:rect l="l" t="t" r="r" b="b"/>
              <a:pathLst>
                <a:path w="17011650" h="7687945">
                  <a:moveTo>
                    <a:pt x="14077299" y="0"/>
                  </a:moveTo>
                  <a:lnTo>
                    <a:pt x="0" y="0"/>
                  </a:lnTo>
                  <a:lnTo>
                    <a:pt x="10470" y="7687922"/>
                  </a:lnTo>
                  <a:lnTo>
                    <a:pt x="17011565" y="7687922"/>
                  </a:lnTo>
                  <a:lnTo>
                    <a:pt x="17011565" y="3027415"/>
                  </a:lnTo>
                  <a:lnTo>
                    <a:pt x="17011187" y="2978331"/>
                  </a:lnTo>
                  <a:lnTo>
                    <a:pt x="17010058" y="2929436"/>
                  </a:lnTo>
                  <a:lnTo>
                    <a:pt x="17008182" y="2880735"/>
                  </a:lnTo>
                  <a:lnTo>
                    <a:pt x="17005565" y="2832234"/>
                  </a:lnTo>
                  <a:lnTo>
                    <a:pt x="17002214" y="2783939"/>
                  </a:lnTo>
                  <a:lnTo>
                    <a:pt x="16998133" y="2735856"/>
                  </a:lnTo>
                  <a:lnTo>
                    <a:pt x="16993329" y="2687990"/>
                  </a:lnTo>
                  <a:lnTo>
                    <a:pt x="16987807" y="2640349"/>
                  </a:lnTo>
                  <a:lnTo>
                    <a:pt x="16981573" y="2592937"/>
                  </a:lnTo>
                  <a:lnTo>
                    <a:pt x="16974633" y="2545760"/>
                  </a:lnTo>
                  <a:lnTo>
                    <a:pt x="16966992" y="2498825"/>
                  </a:lnTo>
                  <a:lnTo>
                    <a:pt x="16958656" y="2452137"/>
                  </a:lnTo>
                  <a:lnTo>
                    <a:pt x="16949631" y="2405702"/>
                  </a:lnTo>
                  <a:lnTo>
                    <a:pt x="16939922" y="2359526"/>
                  </a:lnTo>
                  <a:lnTo>
                    <a:pt x="16929535" y="2313614"/>
                  </a:lnTo>
                  <a:lnTo>
                    <a:pt x="16918476" y="2267974"/>
                  </a:lnTo>
                  <a:lnTo>
                    <a:pt x="16906750" y="2222610"/>
                  </a:lnTo>
                  <a:lnTo>
                    <a:pt x="16894364" y="2177528"/>
                  </a:lnTo>
                  <a:lnTo>
                    <a:pt x="16881322" y="2132735"/>
                  </a:lnTo>
                  <a:lnTo>
                    <a:pt x="16867631" y="2088235"/>
                  </a:lnTo>
                  <a:lnTo>
                    <a:pt x="16853296" y="2044036"/>
                  </a:lnTo>
                  <a:lnTo>
                    <a:pt x="16838323" y="2000143"/>
                  </a:lnTo>
                  <a:lnTo>
                    <a:pt x="16822718" y="1956561"/>
                  </a:lnTo>
                  <a:lnTo>
                    <a:pt x="16806486" y="1913298"/>
                  </a:lnTo>
                  <a:lnTo>
                    <a:pt x="16789633" y="1870357"/>
                  </a:lnTo>
                  <a:lnTo>
                    <a:pt x="16772165" y="1827746"/>
                  </a:lnTo>
                  <a:lnTo>
                    <a:pt x="16754087" y="1785471"/>
                  </a:lnTo>
                  <a:lnTo>
                    <a:pt x="16735405" y="1743536"/>
                  </a:lnTo>
                  <a:lnTo>
                    <a:pt x="16716125" y="1701949"/>
                  </a:lnTo>
                  <a:lnTo>
                    <a:pt x="16696253" y="1660714"/>
                  </a:lnTo>
                  <a:lnTo>
                    <a:pt x="16675793" y="1619838"/>
                  </a:lnTo>
                  <a:lnTo>
                    <a:pt x="16654753" y="1579327"/>
                  </a:lnTo>
                  <a:lnTo>
                    <a:pt x="16633137" y="1539187"/>
                  </a:lnTo>
                  <a:lnTo>
                    <a:pt x="16610951" y="1499423"/>
                  </a:lnTo>
                  <a:lnTo>
                    <a:pt x="16588201" y="1460041"/>
                  </a:lnTo>
                  <a:lnTo>
                    <a:pt x="16564893" y="1421047"/>
                  </a:lnTo>
                  <a:lnTo>
                    <a:pt x="16541032" y="1382447"/>
                  </a:lnTo>
                  <a:lnTo>
                    <a:pt x="16516625" y="1344247"/>
                  </a:lnTo>
                  <a:lnTo>
                    <a:pt x="16491675" y="1306453"/>
                  </a:lnTo>
                  <a:lnTo>
                    <a:pt x="16466191" y="1269070"/>
                  </a:lnTo>
                  <a:lnTo>
                    <a:pt x="16440176" y="1232105"/>
                  </a:lnTo>
                  <a:lnTo>
                    <a:pt x="16413637" y="1195564"/>
                  </a:lnTo>
                  <a:lnTo>
                    <a:pt x="16386580" y="1159451"/>
                  </a:lnTo>
                  <a:lnTo>
                    <a:pt x="16359010" y="1123774"/>
                  </a:lnTo>
                  <a:lnTo>
                    <a:pt x="16330932" y="1088538"/>
                  </a:lnTo>
                  <a:lnTo>
                    <a:pt x="16302354" y="1053749"/>
                  </a:lnTo>
                  <a:lnTo>
                    <a:pt x="16273279" y="1019412"/>
                  </a:lnTo>
                  <a:lnTo>
                    <a:pt x="16243714" y="985534"/>
                  </a:lnTo>
                  <a:lnTo>
                    <a:pt x="16213665" y="952121"/>
                  </a:lnTo>
                  <a:lnTo>
                    <a:pt x="16183138" y="919178"/>
                  </a:lnTo>
                  <a:lnTo>
                    <a:pt x="16152137" y="886711"/>
                  </a:lnTo>
                  <a:lnTo>
                    <a:pt x="16120669" y="854726"/>
                  </a:lnTo>
                  <a:lnTo>
                    <a:pt x="16088740" y="823229"/>
                  </a:lnTo>
                  <a:lnTo>
                    <a:pt x="16056355" y="792226"/>
                  </a:lnTo>
                  <a:lnTo>
                    <a:pt x="16023519" y="761723"/>
                  </a:lnTo>
                  <a:lnTo>
                    <a:pt x="15990239" y="731726"/>
                  </a:lnTo>
                  <a:lnTo>
                    <a:pt x="15956520" y="702240"/>
                  </a:lnTo>
                  <a:lnTo>
                    <a:pt x="15922368" y="673271"/>
                  </a:lnTo>
                  <a:lnTo>
                    <a:pt x="15887788" y="644826"/>
                  </a:lnTo>
                  <a:lnTo>
                    <a:pt x="15852787" y="616909"/>
                  </a:lnTo>
                  <a:lnTo>
                    <a:pt x="15817370" y="589528"/>
                  </a:lnTo>
                  <a:lnTo>
                    <a:pt x="15781542" y="562687"/>
                  </a:lnTo>
                  <a:lnTo>
                    <a:pt x="15745310" y="536394"/>
                  </a:lnTo>
                  <a:lnTo>
                    <a:pt x="15708679" y="510653"/>
                  </a:lnTo>
                  <a:lnTo>
                    <a:pt x="15671654" y="485470"/>
                  </a:lnTo>
                  <a:lnTo>
                    <a:pt x="15634242" y="460852"/>
                  </a:lnTo>
                  <a:lnTo>
                    <a:pt x="15596448" y="436803"/>
                  </a:lnTo>
                  <a:lnTo>
                    <a:pt x="15558278" y="413331"/>
                  </a:lnTo>
                  <a:lnTo>
                    <a:pt x="15519737" y="390441"/>
                  </a:lnTo>
                  <a:lnTo>
                    <a:pt x="15480831" y="368139"/>
                  </a:lnTo>
                  <a:lnTo>
                    <a:pt x="15441567" y="346431"/>
                  </a:lnTo>
                  <a:lnTo>
                    <a:pt x="15401949" y="325322"/>
                  </a:lnTo>
                  <a:lnTo>
                    <a:pt x="15361983" y="304819"/>
                  </a:lnTo>
                  <a:lnTo>
                    <a:pt x="15321675" y="284926"/>
                  </a:lnTo>
                  <a:lnTo>
                    <a:pt x="15281031" y="265652"/>
                  </a:lnTo>
                  <a:lnTo>
                    <a:pt x="15240056" y="247000"/>
                  </a:lnTo>
                  <a:lnTo>
                    <a:pt x="15198756" y="228977"/>
                  </a:lnTo>
                  <a:lnTo>
                    <a:pt x="15157137" y="211589"/>
                  </a:lnTo>
                  <a:lnTo>
                    <a:pt x="15115204" y="194842"/>
                  </a:lnTo>
                  <a:lnTo>
                    <a:pt x="15072964" y="178741"/>
                  </a:lnTo>
                  <a:lnTo>
                    <a:pt x="15030421" y="163293"/>
                  </a:lnTo>
                  <a:lnTo>
                    <a:pt x="14987582" y="148503"/>
                  </a:lnTo>
                  <a:lnTo>
                    <a:pt x="14944452" y="134377"/>
                  </a:lnTo>
                  <a:lnTo>
                    <a:pt x="14901036" y="120922"/>
                  </a:lnTo>
                  <a:lnTo>
                    <a:pt x="14857342" y="108142"/>
                  </a:lnTo>
                  <a:lnTo>
                    <a:pt x="14813373" y="96044"/>
                  </a:lnTo>
                  <a:lnTo>
                    <a:pt x="14769137" y="84634"/>
                  </a:lnTo>
                  <a:lnTo>
                    <a:pt x="14724638" y="73917"/>
                  </a:lnTo>
                  <a:lnTo>
                    <a:pt x="14679883" y="63900"/>
                  </a:lnTo>
                  <a:lnTo>
                    <a:pt x="14634877" y="54589"/>
                  </a:lnTo>
                  <a:lnTo>
                    <a:pt x="14589625" y="45988"/>
                  </a:lnTo>
                  <a:lnTo>
                    <a:pt x="14544134" y="38104"/>
                  </a:lnTo>
                  <a:lnTo>
                    <a:pt x="14498409" y="30944"/>
                  </a:lnTo>
                  <a:lnTo>
                    <a:pt x="14452456" y="24512"/>
                  </a:lnTo>
                  <a:lnTo>
                    <a:pt x="14406280" y="18815"/>
                  </a:lnTo>
                  <a:lnTo>
                    <a:pt x="14359888" y="13858"/>
                  </a:lnTo>
                  <a:lnTo>
                    <a:pt x="14313284" y="9648"/>
                  </a:lnTo>
                  <a:lnTo>
                    <a:pt x="14266475" y="6190"/>
                  </a:lnTo>
                  <a:lnTo>
                    <a:pt x="14219466" y="3491"/>
                  </a:lnTo>
                  <a:lnTo>
                    <a:pt x="14172263" y="1555"/>
                  </a:lnTo>
                  <a:lnTo>
                    <a:pt x="14124872" y="389"/>
                  </a:lnTo>
                  <a:lnTo>
                    <a:pt x="14077299" y="0"/>
                  </a:lnTo>
                  <a:close/>
                </a:path>
              </a:pathLst>
            </a:custGeom>
            <a:solidFill>
              <a:srgbClr val="EAEB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D8AC315-0CE9-92C7-EE23-33A13402109E}"/>
                </a:ext>
              </a:extLst>
            </p:cNvPr>
            <p:cNvSpPr/>
            <p:nvPr/>
          </p:nvSpPr>
          <p:spPr>
            <a:xfrm>
              <a:off x="16908104" y="6175347"/>
              <a:ext cx="2675890" cy="5133340"/>
            </a:xfrm>
            <a:custGeom>
              <a:avLst/>
              <a:gdLst/>
              <a:ahLst/>
              <a:cxnLst/>
              <a:rect l="l" t="t" r="r" b="b"/>
              <a:pathLst>
                <a:path w="2675890" h="5133340">
                  <a:moveTo>
                    <a:pt x="1337938" y="0"/>
                  </a:moveTo>
                  <a:lnTo>
                    <a:pt x="1289950" y="844"/>
                  </a:lnTo>
                  <a:lnTo>
                    <a:pt x="1242388" y="3359"/>
                  </a:lnTo>
                  <a:lnTo>
                    <a:pt x="1195279" y="7516"/>
                  </a:lnTo>
                  <a:lnTo>
                    <a:pt x="1148652" y="13286"/>
                  </a:lnTo>
                  <a:lnTo>
                    <a:pt x="1102534" y="20642"/>
                  </a:lnTo>
                  <a:lnTo>
                    <a:pt x="1056955" y="29554"/>
                  </a:lnTo>
                  <a:lnTo>
                    <a:pt x="1011942" y="39996"/>
                  </a:lnTo>
                  <a:lnTo>
                    <a:pt x="967524" y="51938"/>
                  </a:lnTo>
                  <a:lnTo>
                    <a:pt x="923729" y="65352"/>
                  </a:lnTo>
                  <a:lnTo>
                    <a:pt x="880585" y="80210"/>
                  </a:lnTo>
                  <a:lnTo>
                    <a:pt x="838121" y="96483"/>
                  </a:lnTo>
                  <a:lnTo>
                    <a:pt x="796365" y="114144"/>
                  </a:lnTo>
                  <a:lnTo>
                    <a:pt x="755346" y="133163"/>
                  </a:lnTo>
                  <a:lnTo>
                    <a:pt x="715091" y="153513"/>
                  </a:lnTo>
                  <a:lnTo>
                    <a:pt x="675629" y="175166"/>
                  </a:lnTo>
                  <a:lnTo>
                    <a:pt x="636988" y="198092"/>
                  </a:lnTo>
                  <a:lnTo>
                    <a:pt x="599197" y="222265"/>
                  </a:lnTo>
                  <a:lnTo>
                    <a:pt x="562283" y="247654"/>
                  </a:lnTo>
                  <a:lnTo>
                    <a:pt x="526276" y="274233"/>
                  </a:lnTo>
                  <a:lnTo>
                    <a:pt x="491203" y="301973"/>
                  </a:lnTo>
                  <a:lnTo>
                    <a:pt x="457093" y="330845"/>
                  </a:lnTo>
                  <a:lnTo>
                    <a:pt x="423974" y="360821"/>
                  </a:lnTo>
                  <a:lnTo>
                    <a:pt x="391874" y="391874"/>
                  </a:lnTo>
                  <a:lnTo>
                    <a:pt x="360821" y="423974"/>
                  </a:lnTo>
                  <a:lnTo>
                    <a:pt x="330845" y="457093"/>
                  </a:lnTo>
                  <a:lnTo>
                    <a:pt x="301973" y="491203"/>
                  </a:lnTo>
                  <a:lnTo>
                    <a:pt x="274233" y="526276"/>
                  </a:lnTo>
                  <a:lnTo>
                    <a:pt x="247654" y="562283"/>
                  </a:lnTo>
                  <a:lnTo>
                    <a:pt x="222265" y="599197"/>
                  </a:lnTo>
                  <a:lnTo>
                    <a:pt x="198092" y="636988"/>
                  </a:lnTo>
                  <a:lnTo>
                    <a:pt x="175166" y="675629"/>
                  </a:lnTo>
                  <a:lnTo>
                    <a:pt x="153513" y="715091"/>
                  </a:lnTo>
                  <a:lnTo>
                    <a:pt x="133163" y="755346"/>
                  </a:lnTo>
                  <a:lnTo>
                    <a:pt x="114144" y="796365"/>
                  </a:lnTo>
                  <a:lnTo>
                    <a:pt x="96483" y="838121"/>
                  </a:lnTo>
                  <a:lnTo>
                    <a:pt x="80210" y="880585"/>
                  </a:lnTo>
                  <a:lnTo>
                    <a:pt x="65352" y="923729"/>
                  </a:lnTo>
                  <a:lnTo>
                    <a:pt x="51938" y="967524"/>
                  </a:lnTo>
                  <a:lnTo>
                    <a:pt x="39996" y="1011942"/>
                  </a:lnTo>
                  <a:lnTo>
                    <a:pt x="29554" y="1056955"/>
                  </a:lnTo>
                  <a:lnTo>
                    <a:pt x="20642" y="1102534"/>
                  </a:lnTo>
                  <a:lnTo>
                    <a:pt x="13286" y="1148652"/>
                  </a:lnTo>
                  <a:lnTo>
                    <a:pt x="7516" y="1195279"/>
                  </a:lnTo>
                  <a:lnTo>
                    <a:pt x="3359" y="1242388"/>
                  </a:lnTo>
                  <a:lnTo>
                    <a:pt x="844" y="1289950"/>
                  </a:lnTo>
                  <a:lnTo>
                    <a:pt x="0" y="1337938"/>
                  </a:lnTo>
                  <a:lnTo>
                    <a:pt x="0" y="5133209"/>
                  </a:lnTo>
                  <a:lnTo>
                    <a:pt x="2675866" y="5133209"/>
                  </a:lnTo>
                  <a:lnTo>
                    <a:pt x="2675866" y="1337938"/>
                  </a:lnTo>
                  <a:lnTo>
                    <a:pt x="2675021" y="1289950"/>
                  </a:lnTo>
                  <a:lnTo>
                    <a:pt x="2672506" y="1242388"/>
                  </a:lnTo>
                  <a:lnTo>
                    <a:pt x="2668350" y="1195279"/>
                  </a:lnTo>
                  <a:lnTo>
                    <a:pt x="2662579" y="1148652"/>
                  </a:lnTo>
                  <a:lnTo>
                    <a:pt x="2655224" y="1102534"/>
                  </a:lnTo>
                  <a:lnTo>
                    <a:pt x="2646311" y="1056955"/>
                  </a:lnTo>
                  <a:lnTo>
                    <a:pt x="2635870" y="1011942"/>
                  </a:lnTo>
                  <a:lnTo>
                    <a:pt x="2623928" y="967524"/>
                  </a:lnTo>
                  <a:lnTo>
                    <a:pt x="2610514" y="923729"/>
                  </a:lnTo>
                  <a:lnTo>
                    <a:pt x="2595657" y="880585"/>
                  </a:lnTo>
                  <a:lnTo>
                    <a:pt x="2579384" y="838121"/>
                  </a:lnTo>
                  <a:lnTo>
                    <a:pt x="2561723" y="796365"/>
                  </a:lnTo>
                  <a:lnTo>
                    <a:pt x="2542704" y="755346"/>
                  </a:lnTo>
                  <a:lnTo>
                    <a:pt x="2522354" y="715091"/>
                  </a:lnTo>
                  <a:lnTo>
                    <a:pt x="2500702" y="675629"/>
                  </a:lnTo>
                  <a:lnTo>
                    <a:pt x="2477776" y="636988"/>
                  </a:lnTo>
                  <a:lnTo>
                    <a:pt x="2453604" y="599197"/>
                  </a:lnTo>
                  <a:lnTo>
                    <a:pt x="2428214" y="562283"/>
                  </a:lnTo>
                  <a:lnTo>
                    <a:pt x="2401636" y="526276"/>
                  </a:lnTo>
                  <a:lnTo>
                    <a:pt x="2373897" y="491203"/>
                  </a:lnTo>
                  <a:lnTo>
                    <a:pt x="2345025" y="457093"/>
                  </a:lnTo>
                  <a:lnTo>
                    <a:pt x="2315049" y="423974"/>
                  </a:lnTo>
                  <a:lnTo>
                    <a:pt x="2283997" y="391874"/>
                  </a:lnTo>
                  <a:lnTo>
                    <a:pt x="2251897" y="360821"/>
                  </a:lnTo>
                  <a:lnTo>
                    <a:pt x="2218778" y="330845"/>
                  </a:lnTo>
                  <a:lnTo>
                    <a:pt x="2184668" y="301973"/>
                  </a:lnTo>
                  <a:lnTo>
                    <a:pt x="2149596" y="274233"/>
                  </a:lnTo>
                  <a:lnTo>
                    <a:pt x="2113589" y="247654"/>
                  </a:lnTo>
                  <a:lnTo>
                    <a:pt x="2076676" y="222265"/>
                  </a:lnTo>
                  <a:lnTo>
                    <a:pt x="2038885" y="198092"/>
                  </a:lnTo>
                  <a:lnTo>
                    <a:pt x="2000244" y="175166"/>
                  </a:lnTo>
                  <a:lnTo>
                    <a:pt x="1960782" y="153513"/>
                  </a:lnTo>
                  <a:lnTo>
                    <a:pt x="1920528" y="133163"/>
                  </a:lnTo>
                  <a:lnTo>
                    <a:pt x="1879508" y="114144"/>
                  </a:lnTo>
                  <a:lnTo>
                    <a:pt x="1837753" y="96483"/>
                  </a:lnTo>
                  <a:lnTo>
                    <a:pt x="1795289" y="80210"/>
                  </a:lnTo>
                  <a:lnTo>
                    <a:pt x="1752146" y="65352"/>
                  </a:lnTo>
                  <a:lnTo>
                    <a:pt x="1708351" y="51938"/>
                  </a:lnTo>
                  <a:lnTo>
                    <a:pt x="1663933" y="39996"/>
                  </a:lnTo>
                  <a:lnTo>
                    <a:pt x="1618921" y="29554"/>
                  </a:lnTo>
                  <a:lnTo>
                    <a:pt x="1573341" y="20642"/>
                  </a:lnTo>
                  <a:lnTo>
                    <a:pt x="1527224" y="13286"/>
                  </a:lnTo>
                  <a:lnTo>
                    <a:pt x="1480596" y="7516"/>
                  </a:lnTo>
                  <a:lnTo>
                    <a:pt x="1433487" y="3359"/>
                  </a:lnTo>
                  <a:lnTo>
                    <a:pt x="1385925" y="844"/>
                  </a:lnTo>
                  <a:lnTo>
                    <a:pt x="1337938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06A7C19-6C44-7E0D-0F41-62BD35CE5A2E}"/>
                </a:ext>
              </a:extLst>
            </p:cNvPr>
            <p:cNvSpPr/>
            <p:nvPr/>
          </p:nvSpPr>
          <p:spPr>
            <a:xfrm>
              <a:off x="2031353" y="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30">
                  <a:moveTo>
                    <a:pt x="988985" y="0"/>
                  </a:moveTo>
                  <a:lnTo>
                    <a:pt x="0" y="0"/>
                  </a:lnTo>
                  <a:lnTo>
                    <a:pt x="0" y="988985"/>
                  </a:lnTo>
                  <a:lnTo>
                    <a:pt x="47917" y="987845"/>
                  </a:lnTo>
                  <a:lnTo>
                    <a:pt x="95246" y="984458"/>
                  </a:lnTo>
                  <a:lnTo>
                    <a:pt x="141934" y="978876"/>
                  </a:lnTo>
                  <a:lnTo>
                    <a:pt x="187930" y="971152"/>
                  </a:lnTo>
                  <a:lnTo>
                    <a:pt x="233182" y="961337"/>
                  </a:lnTo>
                  <a:lnTo>
                    <a:pt x="277639" y="949483"/>
                  </a:lnTo>
                  <a:lnTo>
                    <a:pt x="321248" y="935641"/>
                  </a:lnTo>
                  <a:lnTo>
                    <a:pt x="363957" y="919864"/>
                  </a:lnTo>
                  <a:lnTo>
                    <a:pt x="405715" y="902203"/>
                  </a:lnTo>
                  <a:lnTo>
                    <a:pt x="446470" y="882710"/>
                  </a:lnTo>
                  <a:lnTo>
                    <a:pt x="486170" y="861438"/>
                  </a:lnTo>
                  <a:lnTo>
                    <a:pt x="524764" y="838436"/>
                  </a:lnTo>
                  <a:lnTo>
                    <a:pt x="562199" y="813759"/>
                  </a:lnTo>
                  <a:lnTo>
                    <a:pt x="598424" y="787456"/>
                  </a:lnTo>
                  <a:lnTo>
                    <a:pt x="633386" y="759581"/>
                  </a:lnTo>
                  <a:lnTo>
                    <a:pt x="667035" y="730184"/>
                  </a:lnTo>
                  <a:lnTo>
                    <a:pt x="699319" y="699319"/>
                  </a:lnTo>
                  <a:lnTo>
                    <a:pt x="730184" y="667035"/>
                  </a:lnTo>
                  <a:lnTo>
                    <a:pt x="759581" y="633386"/>
                  </a:lnTo>
                  <a:lnTo>
                    <a:pt x="787456" y="598424"/>
                  </a:lnTo>
                  <a:lnTo>
                    <a:pt x="813759" y="562199"/>
                  </a:lnTo>
                  <a:lnTo>
                    <a:pt x="838436" y="524764"/>
                  </a:lnTo>
                  <a:lnTo>
                    <a:pt x="861438" y="486170"/>
                  </a:lnTo>
                  <a:lnTo>
                    <a:pt x="882710" y="446470"/>
                  </a:lnTo>
                  <a:lnTo>
                    <a:pt x="902203" y="405715"/>
                  </a:lnTo>
                  <a:lnTo>
                    <a:pt x="919864" y="363957"/>
                  </a:lnTo>
                  <a:lnTo>
                    <a:pt x="935641" y="321248"/>
                  </a:lnTo>
                  <a:lnTo>
                    <a:pt x="949483" y="277639"/>
                  </a:lnTo>
                  <a:lnTo>
                    <a:pt x="961337" y="233182"/>
                  </a:lnTo>
                  <a:lnTo>
                    <a:pt x="971152" y="187930"/>
                  </a:lnTo>
                  <a:lnTo>
                    <a:pt x="978876" y="141934"/>
                  </a:lnTo>
                  <a:lnTo>
                    <a:pt x="984458" y="95246"/>
                  </a:lnTo>
                  <a:lnTo>
                    <a:pt x="987845" y="47917"/>
                  </a:lnTo>
                  <a:lnTo>
                    <a:pt x="98898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EF0B5F4-5D84-AA46-E250-A67F380E215C}"/>
                </a:ext>
              </a:extLst>
            </p:cNvPr>
            <p:cNvSpPr/>
            <p:nvPr/>
          </p:nvSpPr>
          <p:spPr>
            <a:xfrm>
              <a:off x="2031353" y="98898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30">
                  <a:moveTo>
                    <a:pt x="988985" y="10"/>
                  </a:moveTo>
                  <a:lnTo>
                    <a:pt x="0" y="0"/>
                  </a:lnTo>
                  <a:lnTo>
                    <a:pt x="0" y="988996"/>
                  </a:lnTo>
                  <a:lnTo>
                    <a:pt x="47917" y="987855"/>
                  </a:lnTo>
                  <a:lnTo>
                    <a:pt x="95246" y="984468"/>
                  </a:lnTo>
                  <a:lnTo>
                    <a:pt x="141934" y="978887"/>
                  </a:lnTo>
                  <a:lnTo>
                    <a:pt x="187930" y="971163"/>
                  </a:lnTo>
                  <a:lnTo>
                    <a:pt x="233182" y="961348"/>
                  </a:lnTo>
                  <a:lnTo>
                    <a:pt x="277639" y="949493"/>
                  </a:lnTo>
                  <a:lnTo>
                    <a:pt x="321248" y="935652"/>
                  </a:lnTo>
                  <a:lnTo>
                    <a:pt x="363957" y="919875"/>
                  </a:lnTo>
                  <a:lnTo>
                    <a:pt x="405715" y="902214"/>
                  </a:lnTo>
                  <a:lnTo>
                    <a:pt x="446470" y="882721"/>
                  </a:lnTo>
                  <a:lnTo>
                    <a:pt x="486170" y="861448"/>
                  </a:lnTo>
                  <a:lnTo>
                    <a:pt x="524764" y="838447"/>
                  </a:lnTo>
                  <a:lnTo>
                    <a:pt x="562199" y="813769"/>
                  </a:lnTo>
                  <a:lnTo>
                    <a:pt x="598424" y="787467"/>
                  </a:lnTo>
                  <a:lnTo>
                    <a:pt x="633386" y="759591"/>
                  </a:lnTo>
                  <a:lnTo>
                    <a:pt x="667035" y="730195"/>
                  </a:lnTo>
                  <a:lnTo>
                    <a:pt x="699319" y="699329"/>
                  </a:lnTo>
                  <a:lnTo>
                    <a:pt x="730184" y="667046"/>
                  </a:lnTo>
                  <a:lnTo>
                    <a:pt x="759581" y="633397"/>
                  </a:lnTo>
                  <a:lnTo>
                    <a:pt x="787456" y="598434"/>
                  </a:lnTo>
                  <a:lnTo>
                    <a:pt x="813759" y="562209"/>
                  </a:lnTo>
                  <a:lnTo>
                    <a:pt x="838436" y="524774"/>
                  </a:lnTo>
                  <a:lnTo>
                    <a:pt x="861438" y="486181"/>
                  </a:lnTo>
                  <a:lnTo>
                    <a:pt x="882710" y="446480"/>
                  </a:lnTo>
                  <a:lnTo>
                    <a:pt x="902203" y="405725"/>
                  </a:lnTo>
                  <a:lnTo>
                    <a:pt x="919864" y="363967"/>
                  </a:lnTo>
                  <a:lnTo>
                    <a:pt x="935641" y="321258"/>
                  </a:lnTo>
                  <a:lnTo>
                    <a:pt x="949483" y="277649"/>
                  </a:lnTo>
                  <a:lnTo>
                    <a:pt x="961337" y="233193"/>
                  </a:lnTo>
                  <a:lnTo>
                    <a:pt x="971152" y="187941"/>
                  </a:lnTo>
                  <a:lnTo>
                    <a:pt x="978876" y="141945"/>
                  </a:lnTo>
                  <a:lnTo>
                    <a:pt x="984458" y="95256"/>
                  </a:lnTo>
                  <a:lnTo>
                    <a:pt x="987845" y="47927"/>
                  </a:lnTo>
                  <a:lnTo>
                    <a:pt x="988985" y="10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BB6F3490-E4A9-3C66-9D54-9F82CD0B264C}"/>
                </a:ext>
              </a:extLst>
            </p:cNvPr>
            <p:cNvSpPr/>
            <p:nvPr/>
          </p:nvSpPr>
          <p:spPr>
            <a:xfrm>
              <a:off x="16108870" y="9969201"/>
              <a:ext cx="2136775" cy="1339850"/>
            </a:xfrm>
            <a:custGeom>
              <a:avLst/>
              <a:gdLst/>
              <a:ahLst/>
              <a:cxnLst/>
              <a:rect l="l" t="t" r="r" b="b"/>
              <a:pathLst>
                <a:path w="2136775" h="1339850">
                  <a:moveTo>
                    <a:pt x="274624" y="1339354"/>
                  </a:moveTo>
                  <a:lnTo>
                    <a:pt x="0" y="1108925"/>
                  </a:lnTo>
                  <a:lnTo>
                    <a:pt x="393" y="1124051"/>
                  </a:lnTo>
                  <a:lnTo>
                    <a:pt x="1727" y="1141298"/>
                  </a:lnTo>
                  <a:lnTo>
                    <a:pt x="237756" y="1339354"/>
                  </a:lnTo>
                  <a:lnTo>
                    <a:pt x="274624" y="1339354"/>
                  </a:lnTo>
                  <a:close/>
                </a:path>
                <a:path w="2136775" h="1339850">
                  <a:moveTo>
                    <a:pt x="470281" y="1339354"/>
                  </a:moveTo>
                  <a:lnTo>
                    <a:pt x="5727" y="949553"/>
                  </a:lnTo>
                  <a:lnTo>
                    <a:pt x="3098" y="973480"/>
                  </a:lnTo>
                  <a:lnTo>
                    <a:pt x="2794" y="978014"/>
                  </a:lnTo>
                  <a:lnTo>
                    <a:pt x="433425" y="1339354"/>
                  </a:lnTo>
                  <a:lnTo>
                    <a:pt x="470281" y="1339354"/>
                  </a:lnTo>
                  <a:close/>
                </a:path>
                <a:path w="2136775" h="1339850">
                  <a:moveTo>
                    <a:pt x="665949" y="1339354"/>
                  </a:moveTo>
                  <a:lnTo>
                    <a:pt x="31356" y="806869"/>
                  </a:lnTo>
                  <a:lnTo>
                    <a:pt x="25082" y="832535"/>
                  </a:lnTo>
                  <a:lnTo>
                    <a:pt x="629094" y="1339354"/>
                  </a:lnTo>
                  <a:lnTo>
                    <a:pt x="665949" y="1339354"/>
                  </a:lnTo>
                  <a:close/>
                </a:path>
                <a:path w="2136775" h="1339850">
                  <a:moveTo>
                    <a:pt x="861618" y="1339354"/>
                  </a:moveTo>
                  <a:lnTo>
                    <a:pt x="72834" y="677494"/>
                  </a:lnTo>
                  <a:lnTo>
                    <a:pt x="63817" y="700862"/>
                  </a:lnTo>
                  <a:lnTo>
                    <a:pt x="824750" y="1339354"/>
                  </a:lnTo>
                  <a:lnTo>
                    <a:pt x="861618" y="1339354"/>
                  </a:lnTo>
                  <a:close/>
                </a:path>
                <a:path w="2136775" h="1339850">
                  <a:moveTo>
                    <a:pt x="1057275" y="1339354"/>
                  </a:moveTo>
                  <a:lnTo>
                    <a:pt x="127812" y="559447"/>
                  </a:lnTo>
                  <a:lnTo>
                    <a:pt x="116332" y="580745"/>
                  </a:lnTo>
                  <a:lnTo>
                    <a:pt x="1020419" y="1339354"/>
                  </a:lnTo>
                  <a:lnTo>
                    <a:pt x="1057275" y="1339354"/>
                  </a:lnTo>
                  <a:close/>
                </a:path>
                <a:path w="2136775" h="1339850">
                  <a:moveTo>
                    <a:pt x="1252943" y="1339354"/>
                  </a:moveTo>
                  <a:lnTo>
                    <a:pt x="194881" y="451548"/>
                  </a:lnTo>
                  <a:lnTo>
                    <a:pt x="184670" y="465836"/>
                  </a:lnTo>
                  <a:lnTo>
                    <a:pt x="181267" y="471043"/>
                  </a:lnTo>
                  <a:lnTo>
                    <a:pt x="1216088" y="1339354"/>
                  </a:lnTo>
                  <a:lnTo>
                    <a:pt x="1252943" y="1339354"/>
                  </a:lnTo>
                  <a:close/>
                </a:path>
                <a:path w="2136775" h="1339850">
                  <a:moveTo>
                    <a:pt x="1448612" y="1339354"/>
                  </a:moveTo>
                  <a:lnTo>
                    <a:pt x="273392" y="353237"/>
                  </a:lnTo>
                  <a:lnTo>
                    <a:pt x="266509" y="360718"/>
                  </a:lnTo>
                  <a:lnTo>
                    <a:pt x="257759" y="371043"/>
                  </a:lnTo>
                  <a:lnTo>
                    <a:pt x="1411744" y="1339354"/>
                  </a:lnTo>
                  <a:lnTo>
                    <a:pt x="1448612" y="1339354"/>
                  </a:lnTo>
                  <a:close/>
                </a:path>
                <a:path w="2136775" h="1339850">
                  <a:moveTo>
                    <a:pt x="1644269" y="1339354"/>
                  </a:moveTo>
                  <a:lnTo>
                    <a:pt x="363207" y="264414"/>
                  </a:lnTo>
                  <a:lnTo>
                    <a:pt x="360578" y="266636"/>
                  </a:lnTo>
                  <a:lnTo>
                    <a:pt x="345516" y="280504"/>
                  </a:lnTo>
                  <a:lnTo>
                    <a:pt x="1607413" y="1339354"/>
                  </a:lnTo>
                  <a:lnTo>
                    <a:pt x="1644269" y="1339354"/>
                  </a:lnTo>
                  <a:close/>
                </a:path>
                <a:path w="2136775" h="1339850">
                  <a:moveTo>
                    <a:pt x="1839925" y="1339354"/>
                  </a:moveTo>
                  <a:lnTo>
                    <a:pt x="464769" y="185470"/>
                  </a:lnTo>
                  <a:lnTo>
                    <a:pt x="444855" y="199694"/>
                  </a:lnTo>
                  <a:lnTo>
                    <a:pt x="1803069" y="1339354"/>
                  </a:lnTo>
                  <a:lnTo>
                    <a:pt x="1839925" y="1339354"/>
                  </a:lnTo>
                  <a:close/>
                </a:path>
                <a:path w="2136775" h="1339850">
                  <a:moveTo>
                    <a:pt x="1970163" y="494487"/>
                  </a:moveTo>
                  <a:lnTo>
                    <a:pt x="1925599" y="429641"/>
                  </a:lnTo>
                  <a:lnTo>
                    <a:pt x="1558188" y="117881"/>
                  </a:lnTo>
                  <a:lnTo>
                    <a:pt x="1515059" y="96735"/>
                  </a:lnTo>
                  <a:lnTo>
                    <a:pt x="1475727" y="79603"/>
                  </a:lnTo>
                  <a:lnTo>
                    <a:pt x="1970163" y="494487"/>
                  </a:lnTo>
                  <a:close/>
                </a:path>
                <a:path w="2136775" h="1339850">
                  <a:moveTo>
                    <a:pt x="2035594" y="1339354"/>
                  </a:moveTo>
                  <a:lnTo>
                    <a:pt x="579120" y="117233"/>
                  </a:lnTo>
                  <a:lnTo>
                    <a:pt x="556691" y="129336"/>
                  </a:lnTo>
                  <a:lnTo>
                    <a:pt x="1998738" y="1339354"/>
                  </a:lnTo>
                  <a:lnTo>
                    <a:pt x="2035594" y="1339354"/>
                  </a:lnTo>
                  <a:close/>
                </a:path>
                <a:path w="2136775" h="1339850">
                  <a:moveTo>
                    <a:pt x="2092172" y="761047"/>
                  </a:moveTo>
                  <a:lnTo>
                    <a:pt x="2078494" y="718642"/>
                  </a:lnTo>
                  <a:lnTo>
                    <a:pt x="1237081" y="12623"/>
                  </a:lnTo>
                  <a:lnTo>
                    <a:pt x="1192987" y="6540"/>
                  </a:lnTo>
                  <a:lnTo>
                    <a:pt x="2092172" y="761047"/>
                  </a:lnTo>
                  <a:close/>
                </a:path>
                <a:path w="2136775" h="1339850">
                  <a:moveTo>
                    <a:pt x="2121903" y="1247609"/>
                  </a:moveTo>
                  <a:lnTo>
                    <a:pt x="708088" y="61277"/>
                  </a:lnTo>
                  <a:lnTo>
                    <a:pt x="704456" y="62509"/>
                  </a:lnTo>
                  <a:lnTo>
                    <a:pt x="682701" y="70904"/>
                  </a:lnTo>
                  <a:lnTo>
                    <a:pt x="2117026" y="1274457"/>
                  </a:lnTo>
                  <a:lnTo>
                    <a:pt x="2121903" y="1247609"/>
                  </a:lnTo>
                  <a:close/>
                </a:path>
                <a:path w="2136775" h="1339850">
                  <a:moveTo>
                    <a:pt x="2131339" y="958088"/>
                  </a:moveTo>
                  <a:lnTo>
                    <a:pt x="2127923" y="926960"/>
                  </a:lnTo>
                  <a:lnTo>
                    <a:pt x="2127440" y="923899"/>
                  </a:lnTo>
                  <a:lnTo>
                    <a:pt x="1026388" y="0"/>
                  </a:lnTo>
                  <a:lnTo>
                    <a:pt x="1020432" y="127"/>
                  </a:lnTo>
                  <a:lnTo>
                    <a:pt x="991920" y="2006"/>
                  </a:lnTo>
                  <a:lnTo>
                    <a:pt x="2131339" y="958088"/>
                  </a:lnTo>
                  <a:close/>
                </a:path>
                <a:path w="2136775" h="1339850">
                  <a:moveTo>
                    <a:pt x="2136457" y="1095641"/>
                  </a:moveTo>
                  <a:lnTo>
                    <a:pt x="855192" y="20535"/>
                  </a:lnTo>
                  <a:lnTo>
                    <a:pt x="835710" y="24409"/>
                  </a:lnTo>
                  <a:lnTo>
                    <a:pt x="825830" y="26822"/>
                  </a:lnTo>
                  <a:lnTo>
                    <a:pt x="2135594" y="1125842"/>
                  </a:lnTo>
                  <a:lnTo>
                    <a:pt x="2135733" y="1124051"/>
                  </a:lnTo>
                  <a:lnTo>
                    <a:pt x="2136457" y="1095641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ADBF9C2-C041-D0ED-AEBD-DB60EF16C59C}"/>
                </a:ext>
              </a:extLst>
            </p:cNvPr>
            <p:cNvSpPr/>
            <p:nvPr/>
          </p:nvSpPr>
          <p:spPr>
            <a:xfrm>
              <a:off x="0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D76A5AD-E4CC-B95D-7EFA-BC26FAE8E126}"/>
                </a:ext>
              </a:extLst>
            </p:cNvPr>
            <p:cNvSpPr/>
            <p:nvPr/>
          </p:nvSpPr>
          <p:spPr>
            <a:xfrm>
              <a:off x="3350683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72E40DA-D65C-88C8-E000-5B1BC736CE18}"/>
                </a:ext>
              </a:extLst>
            </p:cNvPr>
            <p:cNvSpPr/>
            <p:nvPr/>
          </p:nvSpPr>
          <p:spPr>
            <a:xfrm>
              <a:off x="6701366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D64F7420-986C-839D-782A-5F5938AEAF61}"/>
                </a:ext>
              </a:extLst>
            </p:cNvPr>
            <p:cNvSpPr/>
            <p:nvPr/>
          </p:nvSpPr>
          <p:spPr>
            <a:xfrm>
              <a:off x="10052050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E2007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06BA53BA-37B5-6D5D-8207-6BB2DADCEB5A}"/>
                </a:ext>
              </a:extLst>
            </p:cNvPr>
            <p:cNvSpPr/>
            <p:nvPr/>
          </p:nvSpPr>
          <p:spPr>
            <a:xfrm>
              <a:off x="13402733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E9EE55B7-C1BC-6098-C17C-B740BC08BFAB}"/>
                </a:ext>
              </a:extLst>
            </p:cNvPr>
            <p:cNvSpPr/>
            <p:nvPr/>
          </p:nvSpPr>
          <p:spPr>
            <a:xfrm>
              <a:off x="16753416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C8384913-117D-0E24-5D52-3F3AB196CCC0}"/>
                </a:ext>
              </a:extLst>
            </p:cNvPr>
            <p:cNvSpPr/>
            <p:nvPr/>
          </p:nvSpPr>
          <p:spPr>
            <a:xfrm>
              <a:off x="1486865" y="9236576"/>
              <a:ext cx="929005" cy="403225"/>
            </a:xfrm>
            <a:custGeom>
              <a:avLst/>
              <a:gdLst/>
              <a:ahLst/>
              <a:cxnLst/>
              <a:rect l="l" t="t" r="r" b="b"/>
              <a:pathLst>
                <a:path w="929005" h="403225">
                  <a:moveTo>
                    <a:pt x="279742" y="156667"/>
                  </a:moveTo>
                  <a:lnTo>
                    <a:pt x="142659" y="156667"/>
                  </a:lnTo>
                  <a:lnTo>
                    <a:pt x="148259" y="216535"/>
                  </a:lnTo>
                  <a:lnTo>
                    <a:pt x="201422" y="216535"/>
                  </a:lnTo>
                  <a:lnTo>
                    <a:pt x="201422" y="334606"/>
                  </a:lnTo>
                  <a:lnTo>
                    <a:pt x="183654" y="337400"/>
                  </a:lnTo>
                  <a:lnTo>
                    <a:pt x="166484" y="339318"/>
                  </a:lnTo>
                  <a:lnTo>
                    <a:pt x="148259" y="340182"/>
                  </a:lnTo>
                  <a:lnTo>
                    <a:pt x="125310" y="335889"/>
                  </a:lnTo>
                  <a:lnTo>
                    <a:pt x="102603" y="317182"/>
                  </a:lnTo>
                  <a:lnTo>
                    <a:pt x="85242" y="275272"/>
                  </a:lnTo>
                  <a:lnTo>
                    <a:pt x="78333" y="201422"/>
                  </a:lnTo>
                  <a:lnTo>
                    <a:pt x="87261" y="130492"/>
                  </a:lnTo>
                  <a:lnTo>
                    <a:pt x="109880" y="88468"/>
                  </a:lnTo>
                  <a:lnTo>
                    <a:pt x="139941" y="68376"/>
                  </a:lnTo>
                  <a:lnTo>
                    <a:pt x="171208" y="63220"/>
                  </a:lnTo>
                  <a:lnTo>
                    <a:pt x="194995" y="63525"/>
                  </a:lnTo>
                  <a:lnTo>
                    <a:pt x="212483" y="65671"/>
                  </a:lnTo>
                  <a:lnTo>
                    <a:pt x="232270" y="71475"/>
                  </a:lnTo>
                  <a:lnTo>
                    <a:pt x="262978" y="82804"/>
                  </a:lnTo>
                  <a:lnTo>
                    <a:pt x="262978" y="20142"/>
                  </a:lnTo>
                  <a:lnTo>
                    <a:pt x="256501" y="16992"/>
                  </a:lnTo>
                  <a:lnTo>
                    <a:pt x="238074" y="10071"/>
                  </a:lnTo>
                  <a:lnTo>
                    <a:pt x="209156" y="3149"/>
                  </a:lnTo>
                  <a:lnTo>
                    <a:pt x="171208" y="0"/>
                  </a:lnTo>
                  <a:lnTo>
                    <a:pt x="137236" y="2273"/>
                  </a:lnTo>
                  <a:lnTo>
                    <a:pt x="71170" y="26339"/>
                  </a:lnTo>
                  <a:lnTo>
                    <a:pt x="42887" y="52019"/>
                  </a:lnTo>
                  <a:lnTo>
                    <a:pt x="20332" y="89395"/>
                  </a:lnTo>
                  <a:lnTo>
                    <a:pt x="5397" y="140411"/>
                  </a:lnTo>
                  <a:lnTo>
                    <a:pt x="0" y="207022"/>
                  </a:lnTo>
                  <a:lnTo>
                    <a:pt x="6045" y="282536"/>
                  </a:lnTo>
                  <a:lnTo>
                    <a:pt x="22682" y="335889"/>
                  </a:lnTo>
                  <a:lnTo>
                    <a:pt x="47625" y="370827"/>
                  </a:lnTo>
                  <a:lnTo>
                    <a:pt x="113258" y="400558"/>
                  </a:lnTo>
                  <a:lnTo>
                    <a:pt x="149390" y="402869"/>
                  </a:lnTo>
                  <a:lnTo>
                    <a:pt x="186055" y="402551"/>
                  </a:lnTo>
                  <a:lnTo>
                    <a:pt x="211848" y="400342"/>
                  </a:lnTo>
                  <a:lnTo>
                    <a:pt x="239014" y="394360"/>
                  </a:lnTo>
                  <a:lnTo>
                    <a:pt x="279742" y="382714"/>
                  </a:lnTo>
                  <a:lnTo>
                    <a:pt x="279742" y="156667"/>
                  </a:lnTo>
                  <a:close/>
                </a:path>
                <a:path w="929005" h="403225">
                  <a:moveTo>
                    <a:pt x="604278" y="156667"/>
                  </a:moveTo>
                  <a:lnTo>
                    <a:pt x="467194" y="156667"/>
                  </a:lnTo>
                  <a:lnTo>
                    <a:pt x="472795" y="216535"/>
                  </a:lnTo>
                  <a:lnTo>
                    <a:pt x="525957" y="216535"/>
                  </a:lnTo>
                  <a:lnTo>
                    <a:pt x="525957" y="334606"/>
                  </a:lnTo>
                  <a:lnTo>
                    <a:pt x="508190" y="337400"/>
                  </a:lnTo>
                  <a:lnTo>
                    <a:pt x="491020" y="339318"/>
                  </a:lnTo>
                  <a:lnTo>
                    <a:pt x="472795" y="340182"/>
                  </a:lnTo>
                  <a:lnTo>
                    <a:pt x="449821" y="335889"/>
                  </a:lnTo>
                  <a:lnTo>
                    <a:pt x="427113" y="317182"/>
                  </a:lnTo>
                  <a:lnTo>
                    <a:pt x="409765" y="275272"/>
                  </a:lnTo>
                  <a:lnTo>
                    <a:pt x="402856" y="201422"/>
                  </a:lnTo>
                  <a:lnTo>
                    <a:pt x="411784" y="130492"/>
                  </a:lnTo>
                  <a:lnTo>
                    <a:pt x="434403" y="88468"/>
                  </a:lnTo>
                  <a:lnTo>
                    <a:pt x="464464" y="68376"/>
                  </a:lnTo>
                  <a:lnTo>
                    <a:pt x="495731" y="63220"/>
                  </a:lnTo>
                  <a:lnTo>
                    <a:pt x="519518" y="63525"/>
                  </a:lnTo>
                  <a:lnTo>
                    <a:pt x="537006" y="65671"/>
                  </a:lnTo>
                  <a:lnTo>
                    <a:pt x="556793" y="71475"/>
                  </a:lnTo>
                  <a:lnTo>
                    <a:pt x="587502" y="82804"/>
                  </a:lnTo>
                  <a:lnTo>
                    <a:pt x="587502" y="20142"/>
                  </a:lnTo>
                  <a:lnTo>
                    <a:pt x="581025" y="16992"/>
                  </a:lnTo>
                  <a:lnTo>
                    <a:pt x="562597" y="10071"/>
                  </a:lnTo>
                  <a:lnTo>
                    <a:pt x="533679" y="3149"/>
                  </a:lnTo>
                  <a:lnTo>
                    <a:pt x="495731" y="0"/>
                  </a:lnTo>
                  <a:lnTo>
                    <a:pt x="461759" y="2273"/>
                  </a:lnTo>
                  <a:lnTo>
                    <a:pt x="395693" y="26339"/>
                  </a:lnTo>
                  <a:lnTo>
                    <a:pt x="367423" y="52019"/>
                  </a:lnTo>
                  <a:lnTo>
                    <a:pt x="344868" y="89395"/>
                  </a:lnTo>
                  <a:lnTo>
                    <a:pt x="329920" y="140411"/>
                  </a:lnTo>
                  <a:lnTo>
                    <a:pt x="324523" y="207022"/>
                  </a:lnTo>
                  <a:lnTo>
                    <a:pt x="330581" y="282536"/>
                  </a:lnTo>
                  <a:lnTo>
                    <a:pt x="347218" y="335889"/>
                  </a:lnTo>
                  <a:lnTo>
                    <a:pt x="372148" y="370827"/>
                  </a:lnTo>
                  <a:lnTo>
                    <a:pt x="437781" y="400558"/>
                  </a:lnTo>
                  <a:lnTo>
                    <a:pt x="473913" y="402869"/>
                  </a:lnTo>
                  <a:lnTo>
                    <a:pt x="510578" y="402551"/>
                  </a:lnTo>
                  <a:lnTo>
                    <a:pt x="536371" y="400342"/>
                  </a:lnTo>
                  <a:lnTo>
                    <a:pt x="563537" y="394360"/>
                  </a:lnTo>
                  <a:lnTo>
                    <a:pt x="604278" y="382714"/>
                  </a:lnTo>
                  <a:lnTo>
                    <a:pt x="604278" y="156667"/>
                  </a:lnTo>
                  <a:close/>
                </a:path>
                <a:path w="929005" h="403225">
                  <a:moveTo>
                    <a:pt x="928814" y="201422"/>
                  </a:moveTo>
                  <a:lnTo>
                    <a:pt x="924712" y="136842"/>
                  </a:lnTo>
                  <a:lnTo>
                    <a:pt x="912723" y="87960"/>
                  </a:lnTo>
                  <a:lnTo>
                    <a:pt x="900950" y="66573"/>
                  </a:lnTo>
                  <a:lnTo>
                    <a:pt x="893318" y="52692"/>
                  </a:lnTo>
                  <a:lnTo>
                    <a:pt x="866952" y="28930"/>
                  </a:lnTo>
                  <a:lnTo>
                    <a:pt x="850468" y="21717"/>
                  </a:lnTo>
                  <a:lnTo>
                    <a:pt x="850468" y="201422"/>
                  </a:lnTo>
                  <a:lnTo>
                    <a:pt x="844575" y="271602"/>
                  </a:lnTo>
                  <a:lnTo>
                    <a:pt x="827595" y="312496"/>
                  </a:lnTo>
                  <a:lnTo>
                    <a:pt x="800671" y="331571"/>
                  </a:lnTo>
                  <a:lnTo>
                    <a:pt x="764870" y="336270"/>
                  </a:lnTo>
                  <a:lnTo>
                    <a:pt x="744156" y="336270"/>
                  </a:lnTo>
                  <a:lnTo>
                    <a:pt x="744156" y="66573"/>
                  </a:lnTo>
                  <a:lnTo>
                    <a:pt x="769340" y="66573"/>
                  </a:lnTo>
                  <a:lnTo>
                    <a:pt x="803262" y="71437"/>
                  </a:lnTo>
                  <a:lnTo>
                    <a:pt x="828789" y="90779"/>
                  </a:lnTo>
                  <a:lnTo>
                    <a:pt x="844880" y="131724"/>
                  </a:lnTo>
                  <a:lnTo>
                    <a:pt x="850468" y="201422"/>
                  </a:lnTo>
                  <a:lnTo>
                    <a:pt x="850468" y="21717"/>
                  </a:lnTo>
                  <a:lnTo>
                    <a:pt x="834123" y="14554"/>
                  </a:lnTo>
                  <a:lnTo>
                    <a:pt x="795274" y="7480"/>
                  </a:lnTo>
                  <a:lnTo>
                    <a:pt x="750887" y="5588"/>
                  </a:lnTo>
                  <a:lnTo>
                    <a:pt x="665848" y="5588"/>
                  </a:lnTo>
                  <a:lnTo>
                    <a:pt x="665848" y="397268"/>
                  </a:lnTo>
                  <a:lnTo>
                    <a:pt x="750887" y="397268"/>
                  </a:lnTo>
                  <a:lnTo>
                    <a:pt x="795274" y="395160"/>
                  </a:lnTo>
                  <a:lnTo>
                    <a:pt x="834123" y="387604"/>
                  </a:lnTo>
                  <a:lnTo>
                    <a:pt x="893318" y="348500"/>
                  </a:lnTo>
                  <a:lnTo>
                    <a:pt x="912723" y="313169"/>
                  </a:lnTo>
                  <a:lnTo>
                    <a:pt x="924712" y="264769"/>
                  </a:lnTo>
                  <a:lnTo>
                    <a:pt x="928814" y="2014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3D8BF3CF-D201-B5A8-E138-B2C9E07ED3D3}"/>
                </a:ext>
              </a:extLst>
            </p:cNvPr>
            <p:cNvSpPr/>
            <p:nvPr/>
          </p:nvSpPr>
          <p:spPr>
            <a:xfrm>
              <a:off x="2583154" y="9230963"/>
              <a:ext cx="1747520" cy="408940"/>
            </a:xfrm>
            <a:custGeom>
              <a:avLst/>
              <a:gdLst/>
              <a:ahLst/>
              <a:cxnLst/>
              <a:rect l="l" t="t" r="r" b="b"/>
              <a:pathLst>
                <a:path w="1747520" h="408940">
                  <a:moveTo>
                    <a:pt x="235038" y="207048"/>
                  </a:moveTo>
                  <a:lnTo>
                    <a:pt x="230873" y="141401"/>
                  </a:lnTo>
                  <a:lnTo>
                    <a:pt x="218846" y="92113"/>
                  </a:lnTo>
                  <a:lnTo>
                    <a:pt x="199656" y="56908"/>
                  </a:lnTo>
                  <a:lnTo>
                    <a:pt x="184670" y="43218"/>
                  </a:lnTo>
                  <a:lnTo>
                    <a:pt x="184670" y="207048"/>
                  </a:lnTo>
                  <a:lnTo>
                    <a:pt x="179501" y="274586"/>
                  </a:lnTo>
                  <a:lnTo>
                    <a:pt x="164528" y="318668"/>
                  </a:lnTo>
                  <a:lnTo>
                    <a:pt x="140550" y="344131"/>
                  </a:lnTo>
                  <a:lnTo>
                    <a:pt x="108394" y="355841"/>
                  </a:lnTo>
                  <a:lnTo>
                    <a:pt x="68846" y="358673"/>
                  </a:lnTo>
                  <a:lnTo>
                    <a:pt x="50380" y="358673"/>
                  </a:lnTo>
                  <a:lnTo>
                    <a:pt x="50380" y="55397"/>
                  </a:lnTo>
                  <a:lnTo>
                    <a:pt x="73317" y="55397"/>
                  </a:lnTo>
                  <a:lnTo>
                    <a:pt x="141516" y="68808"/>
                  </a:lnTo>
                  <a:lnTo>
                    <a:pt x="179539" y="137985"/>
                  </a:lnTo>
                  <a:lnTo>
                    <a:pt x="184670" y="207048"/>
                  </a:lnTo>
                  <a:lnTo>
                    <a:pt x="184670" y="43218"/>
                  </a:lnTo>
                  <a:lnTo>
                    <a:pt x="174028" y="33489"/>
                  </a:lnTo>
                  <a:lnTo>
                    <a:pt x="142659" y="19583"/>
                  </a:lnTo>
                  <a:lnTo>
                    <a:pt x="106235" y="12915"/>
                  </a:lnTo>
                  <a:lnTo>
                    <a:pt x="65493" y="11201"/>
                  </a:lnTo>
                  <a:lnTo>
                    <a:pt x="0" y="11201"/>
                  </a:lnTo>
                  <a:lnTo>
                    <a:pt x="0" y="402882"/>
                  </a:lnTo>
                  <a:lnTo>
                    <a:pt x="59893" y="402882"/>
                  </a:lnTo>
                  <a:lnTo>
                    <a:pt x="101295" y="401078"/>
                  </a:lnTo>
                  <a:lnTo>
                    <a:pt x="138658" y="394208"/>
                  </a:lnTo>
                  <a:lnTo>
                    <a:pt x="171107" y="380060"/>
                  </a:lnTo>
                  <a:lnTo>
                    <a:pt x="195326" y="358673"/>
                  </a:lnTo>
                  <a:lnTo>
                    <a:pt x="197815" y="356476"/>
                  </a:lnTo>
                  <a:lnTo>
                    <a:pt x="217932" y="321233"/>
                  </a:lnTo>
                  <a:lnTo>
                    <a:pt x="230619" y="272161"/>
                  </a:lnTo>
                  <a:lnTo>
                    <a:pt x="235038" y="207048"/>
                  </a:lnTo>
                  <a:close/>
                </a:path>
                <a:path w="1747520" h="408940">
                  <a:moveTo>
                    <a:pt x="438137" y="104089"/>
                  </a:moveTo>
                  <a:lnTo>
                    <a:pt x="423583" y="100723"/>
                  </a:lnTo>
                  <a:lnTo>
                    <a:pt x="413512" y="100723"/>
                  </a:lnTo>
                  <a:lnTo>
                    <a:pt x="387045" y="101422"/>
                  </a:lnTo>
                  <a:lnTo>
                    <a:pt x="371690" y="106324"/>
                  </a:lnTo>
                  <a:lnTo>
                    <a:pt x="361594" y="119608"/>
                  </a:lnTo>
                  <a:lnTo>
                    <a:pt x="350850" y="145503"/>
                  </a:lnTo>
                  <a:lnTo>
                    <a:pt x="343573" y="106324"/>
                  </a:lnTo>
                  <a:lnTo>
                    <a:pt x="304965" y="106324"/>
                  </a:lnTo>
                  <a:lnTo>
                    <a:pt x="304965" y="402882"/>
                  </a:lnTo>
                  <a:lnTo>
                    <a:pt x="355320" y="402882"/>
                  </a:lnTo>
                  <a:lnTo>
                    <a:pt x="355320" y="176834"/>
                  </a:lnTo>
                  <a:lnTo>
                    <a:pt x="358635" y="173164"/>
                  </a:lnTo>
                  <a:lnTo>
                    <a:pt x="368046" y="165087"/>
                  </a:lnTo>
                  <a:lnTo>
                    <a:pt x="382701" y="157010"/>
                  </a:lnTo>
                  <a:lnTo>
                    <a:pt x="401307" y="153416"/>
                  </a:lnTo>
                  <a:lnTo>
                    <a:pt x="413334" y="153416"/>
                  </a:lnTo>
                  <a:lnTo>
                    <a:pt x="420992" y="154025"/>
                  </a:lnTo>
                  <a:lnTo>
                    <a:pt x="428117" y="155689"/>
                  </a:lnTo>
                  <a:lnTo>
                    <a:pt x="438137" y="158927"/>
                  </a:lnTo>
                  <a:lnTo>
                    <a:pt x="438137" y="153416"/>
                  </a:lnTo>
                  <a:lnTo>
                    <a:pt x="438137" y="145503"/>
                  </a:lnTo>
                  <a:lnTo>
                    <a:pt x="438137" y="104089"/>
                  </a:lnTo>
                  <a:close/>
                </a:path>
                <a:path w="1747520" h="408940">
                  <a:moveTo>
                    <a:pt x="681532" y="254596"/>
                  </a:moveTo>
                  <a:lnTo>
                    <a:pt x="680275" y="235572"/>
                  </a:lnTo>
                  <a:lnTo>
                    <a:pt x="677189" y="188315"/>
                  </a:lnTo>
                  <a:lnTo>
                    <a:pt x="661022" y="143878"/>
                  </a:lnTo>
                  <a:lnTo>
                    <a:pt x="656323" y="138772"/>
                  </a:lnTo>
                  <a:lnTo>
                    <a:pt x="636409" y="117182"/>
                  </a:lnTo>
                  <a:lnTo>
                    <a:pt x="631723" y="115138"/>
                  </a:lnTo>
                  <a:lnTo>
                    <a:pt x="631723" y="235572"/>
                  </a:lnTo>
                  <a:lnTo>
                    <a:pt x="513664" y="235572"/>
                  </a:lnTo>
                  <a:lnTo>
                    <a:pt x="519112" y="187159"/>
                  </a:lnTo>
                  <a:lnTo>
                    <a:pt x="531634" y="157594"/>
                  </a:lnTo>
                  <a:lnTo>
                    <a:pt x="550557" y="142811"/>
                  </a:lnTo>
                  <a:lnTo>
                    <a:pt x="575208" y="138772"/>
                  </a:lnTo>
                  <a:lnTo>
                    <a:pt x="596785" y="142100"/>
                  </a:lnTo>
                  <a:lnTo>
                    <a:pt x="614794" y="155702"/>
                  </a:lnTo>
                  <a:lnTo>
                    <a:pt x="627138" y="185039"/>
                  </a:lnTo>
                  <a:lnTo>
                    <a:pt x="631723" y="235572"/>
                  </a:lnTo>
                  <a:lnTo>
                    <a:pt x="631723" y="115138"/>
                  </a:lnTo>
                  <a:lnTo>
                    <a:pt x="606679" y="104152"/>
                  </a:lnTo>
                  <a:lnTo>
                    <a:pt x="575208" y="100723"/>
                  </a:lnTo>
                  <a:lnTo>
                    <a:pt x="541870" y="104749"/>
                  </a:lnTo>
                  <a:lnTo>
                    <a:pt x="511403" y="118960"/>
                  </a:lnTo>
                  <a:lnTo>
                    <a:pt x="486422" y="146532"/>
                  </a:lnTo>
                  <a:lnTo>
                    <a:pt x="469531" y="190690"/>
                  </a:lnTo>
                  <a:lnTo>
                    <a:pt x="463308" y="254596"/>
                  </a:lnTo>
                  <a:lnTo>
                    <a:pt x="470814" y="325183"/>
                  </a:lnTo>
                  <a:lnTo>
                    <a:pt x="490867" y="370166"/>
                  </a:lnTo>
                  <a:lnTo>
                    <a:pt x="519747" y="395249"/>
                  </a:lnTo>
                  <a:lnTo>
                    <a:pt x="553758" y="406120"/>
                  </a:lnTo>
                  <a:lnTo>
                    <a:pt x="589191" y="408482"/>
                  </a:lnTo>
                  <a:lnTo>
                    <a:pt x="611797" y="408266"/>
                  </a:lnTo>
                  <a:lnTo>
                    <a:pt x="627329" y="406730"/>
                  </a:lnTo>
                  <a:lnTo>
                    <a:pt x="642950" y="402577"/>
                  </a:lnTo>
                  <a:lnTo>
                    <a:pt x="665873" y="394487"/>
                  </a:lnTo>
                  <a:lnTo>
                    <a:pt x="665873" y="364286"/>
                  </a:lnTo>
                  <a:lnTo>
                    <a:pt x="665873" y="349707"/>
                  </a:lnTo>
                  <a:lnTo>
                    <a:pt x="657910" y="351993"/>
                  </a:lnTo>
                  <a:lnTo>
                    <a:pt x="638238" y="356997"/>
                  </a:lnTo>
                  <a:lnTo>
                    <a:pt x="613219" y="362013"/>
                  </a:lnTo>
                  <a:lnTo>
                    <a:pt x="589191" y="364286"/>
                  </a:lnTo>
                  <a:lnTo>
                    <a:pt x="565569" y="362978"/>
                  </a:lnTo>
                  <a:lnTo>
                    <a:pt x="541286" y="352945"/>
                  </a:lnTo>
                  <a:lnTo>
                    <a:pt x="521982" y="325183"/>
                  </a:lnTo>
                  <a:lnTo>
                    <a:pt x="513092" y="270268"/>
                  </a:lnTo>
                  <a:lnTo>
                    <a:pt x="680961" y="270268"/>
                  </a:lnTo>
                  <a:lnTo>
                    <a:pt x="681532" y="254596"/>
                  </a:lnTo>
                  <a:close/>
                </a:path>
                <a:path w="1747520" h="408940">
                  <a:moveTo>
                    <a:pt x="978077" y="189141"/>
                  </a:moveTo>
                  <a:lnTo>
                    <a:pt x="971715" y="146532"/>
                  </a:lnTo>
                  <a:lnTo>
                    <a:pt x="954011" y="119341"/>
                  </a:lnTo>
                  <a:lnTo>
                    <a:pt x="927087" y="104952"/>
                  </a:lnTo>
                  <a:lnTo>
                    <a:pt x="893013" y="100736"/>
                  </a:lnTo>
                  <a:lnTo>
                    <a:pt x="862253" y="101396"/>
                  </a:lnTo>
                  <a:lnTo>
                    <a:pt x="842035" y="105981"/>
                  </a:lnTo>
                  <a:lnTo>
                    <a:pt x="823391" y="118440"/>
                  </a:lnTo>
                  <a:lnTo>
                    <a:pt x="797344" y="142697"/>
                  </a:lnTo>
                  <a:lnTo>
                    <a:pt x="786142" y="106337"/>
                  </a:lnTo>
                  <a:lnTo>
                    <a:pt x="748665" y="106337"/>
                  </a:lnTo>
                  <a:lnTo>
                    <a:pt x="748665" y="402882"/>
                  </a:lnTo>
                  <a:lnTo>
                    <a:pt x="799020" y="402882"/>
                  </a:lnTo>
                  <a:lnTo>
                    <a:pt x="799020" y="175717"/>
                  </a:lnTo>
                  <a:lnTo>
                    <a:pt x="805954" y="171081"/>
                  </a:lnTo>
                  <a:lnTo>
                    <a:pt x="824268" y="160883"/>
                  </a:lnTo>
                  <a:lnTo>
                    <a:pt x="850239" y="150685"/>
                  </a:lnTo>
                  <a:lnTo>
                    <a:pt x="880148" y="146050"/>
                  </a:lnTo>
                  <a:lnTo>
                    <a:pt x="897026" y="146850"/>
                  </a:lnTo>
                  <a:lnTo>
                    <a:pt x="912329" y="151574"/>
                  </a:lnTo>
                  <a:lnTo>
                    <a:pt x="923442" y="163753"/>
                  </a:lnTo>
                  <a:lnTo>
                    <a:pt x="927722" y="186905"/>
                  </a:lnTo>
                  <a:lnTo>
                    <a:pt x="927722" y="402882"/>
                  </a:lnTo>
                  <a:lnTo>
                    <a:pt x="978077" y="402882"/>
                  </a:lnTo>
                  <a:lnTo>
                    <a:pt x="978077" y="189141"/>
                  </a:lnTo>
                  <a:close/>
                </a:path>
                <a:path w="1747520" h="408940">
                  <a:moveTo>
                    <a:pt x="1196276" y="355892"/>
                  </a:moveTo>
                  <a:lnTo>
                    <a:pt x="1191006" y="357466"/>
                  </a:lnTo>
                  <a:lnTo>
                    <a:pt x="1178026" y="360921"/>
                  </a:lnTo>
                  <a:lnTo>
                    <a:pt x="1161592" y="364375"/>
                  </a:lnTo>
                  <a:lnTo>
                    <a:pt x="1145933" y="365950"/>
                  </a:lnTo>
                  <a:lnTo>
                    <a:pt x="1133525" y="364921"/>
                  </a:lnTo>
                  <a:lnTo>
                    <a:pt x="1124800" y="360705"/>
                  </a:lnTo>
                  <a:lnTo>
                    <a:pt x="1119644" y="351548"/>
                  </a:lnTo>
                  <a:lnTo>
                    <a:pt x="1117955" y="335737"/>
                  </a:lnTo>
                  <a:lnTo>
                    <a:pt x="1117955" y="144932"/>
                  </a:lnTo>
                  <a:lnTo>
                    <a:pt x="1179487" y="144932"/>
                  </a:lnTo>
                  <a:lnTo>
                    <a:pt x="1185087" y="106324"/>
                  </a:lnTo>
                  <a:lnTo>
                    <a:pt x="1117955" y="106324"/>
                  </a:lnTo>
                  <a:lnTo>
                    <a:pt x="1117955" y="16802"/>
                  </a:lnTo>
                  <a:lnTo>
                    <a:pt x="1069822" y="39179"/>
                  </a:lnTo>
                  <a:lnTo>
                    <a:pt x="1067600" y="106324"/>
                  </a:lnTo>
                  <a:lnTo>
                    <a:pt x="1017231" y="106324"/>
                  </a:lnTo>
                  <a:lnTo>
                    <a:pt x="1017231" y="144932"/>
                  </a:lnTo>
                  <a:lnTo>
                    <a:pt x="1067600" y="144932"/>
                  </a:lnTo>
                  <a:lnTo>
                    <a:pt x="1067600" y="334048"/>
                  </a:lnTo>
                  <a:lnTo>
                    <a:pt x="1072108" y="370243"/>
                  </a:lnTo>
                  <a:lnTo>
                    <a:pt x="1085227" y="393090"/>
                  </a:lnTo>
                  <a:lnTo>
                    <a:pt x="1106309" y="405028"/>
                  </a:lnTo>
                  <a:lnTo>
                    <a:pt x="1134719" y="408482"/>
                  </a:lnTo>
                  <a:lnTo>
                    <a:pt x="1153629" y="408317"/>
                  </a:lnTo>
                  <a:lnTo>
                    <a:pt x="1166342" y="407225"/>
                  </a:lnTo>
                  <a:lnTo>
                    <a:pt x="1178636" y="404228"/>
                  </a:lnTo>
                  <a:lnTo>
                    <a:pt x="1196276" y="398411"/>
                  </a:lnTo>
                  <a:lnTo>
                    <a:pt x="1196276" y="355892"/>
                  </a:lnTo>
                  <a:close/>
                </a:path>
                <a:path w="1747520" h="408940">
                  <a:moveTo>
                    <a:pt x="1462049" y="189141"/>
                  </a:moveTo>
                  <a:lnTo>
                    <a:pt x="1455686" y="146532"/>
                  </a:lnTo>
                  <a:lnTo>
                    <a:pt x="1437995" y="119341"/>
                  </a:lnTo>
                  <a:lnTo>
                    <a:pt x="1411071" y="104952"/>
                  </a:lnTo>
                  <a:lnTo>
                    <a:pt x="1377010" y="100736"/>
                  </a:lnTo>
                  <a:lnTo>
                    <a:pt x="1346898" y="101384"/>
                  </a:lnTo>
                  <a:lnTo>
                    <a:pt x="1327061" y="105905"/>
                  </a:lnTo>
                  <a:lnTo>
                    <a:pt x="1308709" y="118198"/>
                  </a:lnTo>
                  <a:lnTo>
                    <a:pt x="1282992" y="142138"/>
                  </a:lnTo>
                  <a:lnTo>
                    <a:pt x="1282992" y="0"/>
                  </a:lnTo>
                  <a:lnTo>
                    <a:pt x="1232623" y="0"/>
                  </a:lnTo>
                  <a:lnTo>
                    <a:pt x="1232623" y="402882"/>
                  </a:lnTo>
                  <a:lnTo>
                    <a:pt x="1282992" y="402882"/>
                  </a:lnTo>
                  <a:lnTo>
                    <a:pt x="1282992" y="176822"/>
                  </a:lnTo>
                  <a:lnTo>
                    <a:pt x="1290320" y="172110"/>
                  </a:lnTo>
                  <a:lnTo>
                    <a:pt x="1309293" y="161721"/>
                  </a:lnTo>
                  <a:lnTo>
                    <a:pt x="1335405" y="151333"/>
                  </a:lnTo>
                  <a:lnTo>
                    <a:pt x="1364119" y="146608"/>
                  </a:lnTo>
                  <a:lnTo>
                    <a:pt x="1382903" y="147637"/>
                  </a:lnTo>
                  <a:lnTo>
                    <a:pt x="1397990" y="152768"/>
                  </a:lnTo>
                  <a:lnTo>
                    <a:pt x="1408049" y="165023"/>
                  </a:lnTo>
                  <a:lnTo>
                    <a:pt x="1411693" y="187452"/>
                  </a:lnTo>
                  <a:lnTo>
                    <a:pt x="1411693" y="402882"/>
                  </a:lnTo>
                  <a:lnTo>
                    <a:pt x="1462049" y="402882"/>
                  </a:lnTo>
                  <a:lnTo>
                    <a:pt x="1462049" y="189141"/>
                  </a:lnTo>
                  <a:close/>
                </a:path>
                <a:path w="1747520" h="408940">
                  <a:moveTo>
                    <a:pt x="1747418" y="254596"/>
                  </a:moveTo>
                  <a:lnTo>
                    <a:pt x="1743075" y="188315"/>
                  </a:lnTo>
                  <a:lnTo>
                    <a:pt x="1726907" y="143878"/>
                  </a:lnTo>
                  <a:lnTo>
                    <a:pt x="1697609" y="115138"/>
                  </a:lnTo>
                  <a:lnTo>
                    <a:pt x="1697609" y="235572"/>
                  </a:lnTo>
                  <a:lnTo>
                    <a:pt x="1579549" y="235572"/>
                  </a:lnTo>
                  <a:lnTo>
                    <a:pt x="1584998" y="187159"/>
                  </a:lnTo>
                  <a:lnTo>
                    <a:pt x="1597520" y="157594"/>
                  </a:lnTo>
                  <a:lnTo>
                    <a:pt x="1616456" y="142811"/>
                  </a:lnTo>
                  <a:lnTo>
                    <a:pt x="1641106" y="138772"/>
                  </a:lnTo>
                  <a:lnTo>
                    <a:pt x="1662684" y="142100"/>
                  </a:lnTo>
                  <a:lnTo>
                    <a:pt x="1680692" y="155702"/>
                  </a:lnTo>
                  <a:lnTo>
                    <a:pt x="1693037" y="185039"/>
                  </a:lnTo>
                  <a:lnTo>
                    <a:pt x="1697609" y="235572"/>
                  </a:lnTo>
                  <a:lnTo>
                    <a:pt x="1697609" y="115138"/>
                  </a:lnTo>
                  <a:lnTo>
                    <a:pt x="1672564" y="104152"/>
                  </a:lnTo>
                  <a:lnTo>
                    <a:pt x="1641106" y="100723"/>
                  </a:lnTo>
                  <a:lnTo>
                    <a:pt x="1607756" y="104749"/>
                  </a:lnTo>
                  <a:lnTo>
                    <a:pt x="1577289" y="118960"/>
                  </a:lnTo>
                  <a:lnTo>
                    <a:pt x="1552308" y="146532"/>
                  </a:lnTo>
                  <a:lnTo>
                    <a:pt x="1535417" y="190690"/>
                  </a:lnTo>
                  <a:lnTo>
                    <a:pt x="1529207" y="254596"/>
                  </a:lnTo>
                  <a:lnTo>
                    <a:pt x="1536712" y="325183"/>
                  </a:lnTo>
                  <a:lnTo>
                    <a:pt x="1556753" y="370166"/>
                  </a:lnTo>
                  <a:lnTo>
                    <a:pt x="1585633" y="395249"/>
                  </a:lnTo>
                  <a:lnTo>
                    <a:pt x="1619656" y="406120"/>
                  </a:lnTo>
                  <a:lnTo>
                    <a:pt x="1655089" y="408482"/>
                  </a:lnTo>
                  <a:lnTo>
                    <a:pt x="1677695" y="408266"/>
                  </a:lnTo>
                  <a:lnTo>
                    <a:pt x="1693214" y="406730"/>
                  </a:lnTo>
                  <a:lnTo>
                    <a:pt x="1708835" y="402577"/>
                  </a:lnTo>
                  <a:lnTo>
                    <a:pt x="1731759" y="394487"/>
                  </a:lnTo>
                  <a:lnTo>
                    <a:pt x="1731759" y="364286"/>
                  </a:lnTo>
                  <a:lnTo>
                    <a:pt x="1731759" y="349707"/>
                  </a:lnTo>
                  <a:lnTo>
                    <a:pt x="1723796" y="351993"/>
                  </a:lnTo>
                  <a:lnTo>
                    <a:pt x="1704124" y="356997"/>
                  </a:lnTo>
                  <a:lnTo>
                    <a:pt x="1679105" y="362013"/>
                  </a:lnTo>
                  <a:lnTo>
                    <a:pt x="1655089" y="364286"/>
                  </a:lnTo>
                  <a:lnTo>
                    <a:pt x="1631467" y="362978"/>
                  </a:lnTo>
                  <a:lnTo>
                    <a:pt x="1607172" y="352945"/>
                  </a:lnTo>
                  <a:lnTo>
                    <a:pt x="1587868" y="325183"/>
                  </a:lnTo>
                  <a:lnTo>
                    <a:pt x="1578991" y="270268"/>
                  </a:lnTo>
                  <a:lnTo>
                    <a:pt x="1746846" y="270268"/>
                  </a:lnTo>
                  <a:lnTo>
                    <a:pt x="1747418" y="254596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D34EF066-879E-32F1-0D9F-41969E060EFE}"/>
                </a:ext>
              </a:extLst>
            </p:cNvPr>
            <p:cNvSpPr/>
            <p:nvPr/>
          </p:nvSpPr>
          <p:spPr>
            <a:xfrm>
              <a:off x="4011168" y="9149111"/>
              <a:ext cx="670560" cy="1471930"/>
            </a:xfrm>
            <a:custGeom>
              <a:avLst/>
              <a:gdLst/>
              <a:ahLst/>
              <a:cxnLst/>
              <a:rect l="l" t="t" r="r" b="b"/>
              <a:pathLst>
                <a:path w="670560" h="1471929">
                  <a:moveTo>
                    <a:pt x="173926" y="115354"/>
                  </a:moveTo>
                  <a:lnTo>
                    <a:pt x="166370" y="100418"/>
                  </a:lnTo>
                  <a:lnTo>
                    <a:pt x="0" y="102069"/>
                  </a:lnTo>
                  <a:lnTo>
                    <a:pt x="109918" y="111645"/>
                  </a:lnTo>
                  <a:lnTo>
                    <a:pt x="1562" y="136283"/>
                  </a:lnTo>
                  <a:lnTo>
                    <a:pt x="173926" y="115354"/>
                  </a:lnTo>
                  <a:close/>
                </a:path>
                <a:path w="670560" h="1471929">
                  <a:moveTo>
                    <a:pt x="670026" y="317957"/>
                  </a:moveTo>
                  <a:lnTo>
                    <a:pt x="657974" y="277533"/>
                  </a:lnTo>
                  <a:lnTo>
                    <a:pt x="633476" y="242138"/>
                  </a:lnTo>
                  <a:lnTo>
                    <a:pt x="599617" y="211074"/>
                  </a:lnTo>
                  <a:lnTo>
                    <a:pt x="559485" y="183616"/>
                  </a:lnTo>
                  <a:lnTo>
                    <a:pt x="516153" y="159067"/>
                  </a:lnTo>
                  <a:lnTo>
                    <a:pt x="445312" y="122809"/>
                  </a:lnTo>
                  <a:lnTo>
                    <a:pt x="430872" y="113347"/>
                  </a:lnTo>
                  <a:lnTo>
                    <a:pt x="417233" y="100965"/>
                  </a:lnTo>
                  <a:lnTo>
                    <a:pt x="403999" y="86474"/>
                  </a:lnTo>
                  <a:lnTo>
                    <a:pt x="390766" y="70726"/>
                  </a:lnTo>
                  <a:lnTo>
                    <a:pt x="369265" y="45681"/>
                  </a:lnTo>
                  <a:lnTo>
                    <a:pt x="359778" y="36741"/>
                  </a:lnTo>
                  <a:lnTo>
                    <a:pt x="345122" y="22923"/>
                  </a:lnTo>
                  <a:lnTo>
                    <a:pt x="317068" y="6375"/>
                  </a:lnTo>
                  <a:lnTo>
                    <a:pt x="283870" y="0"/>
                  </a:lnTo>
                  <a:lnTo>
                    <a:pt x="250952" y="2971"/>
                  </a:lnTo>
                  <a:lnTo>
                    <a:pt x="223901" y="10883"/>
                  </a:lnTo>
                  <a:lnTo>
                    <a:pt x="200558" y="22212"/>
                  </a:lnTo>
                  <a:lnTo>
                    <a:pt x="178765" y="35433"/>
                  </a:lnTo>
                  <a:lnTo>
                    <a:pt x="167170" y="42684"/>
                  </a:lnTo>
                  <a:lnTo>
                    <a:pt x="154965" y="49885"/>
                  </a:lnTo>
                  <a:lnTo>
                    <a:pt x="141757" y="56896"/>
                  </a:lnTo>
                  <a:lnTo>
                    <a:pt x="127139" y="63550"/>
                  </a:lnTo>
                  <a:lnTo>
                    <a:pt x="139357" y="91224"/>
                  </a:lnTo>
                  <a:lnTo>
                    <a:pt x="176911" y="78778"/>
                  </a:lnTo>
                  <a:lnTo>
                    <a:pt x="215684" y="55219"/>
                  </a:lnTo>
                  <a:lnTo>
                    <a:pt x="235115" y="45681"/>
                  </a:lnTo>
                  <a:lnTo>
                    <a:pt x="234962" y="45681"/>
                  </a:lnTo>
                  <a:lnTo>
                    <a:pt x="257327" y="39103"/>
                  </a:lnTo>
                  <a:lnTo>
                    <a:pt x="283870" y="36741"/>
                  </a:lnTo>
                  <a:lnTo>
                    <a:pt x="306946" y="41643"/>
                  </a:lnTo>
                  <a:lnTo>
                    <a:pt x="327494" y="54673"/>
                  </a:lnTo>
                  <a:lnTo>
                    <a:pt x="346557" y="73329"/>
                  </a:lnTo>
                  <a:lnTo>
                    <a:pt x="365137" y="95110"/>
                  </a:lnTo>
                  <a:lnTo>
                    <a:pt x="379780" y="112522"/>
                  </a:lnTo>
                  <a:lnTo>
                    <a:pt x="395185" y="129146"/>
                  </a:lnTo>
                  <a:lnTo>
                    <a:pt x="411899" y="143954"/>
                  </a:lnTo>
                  <a:lnTo>
                    <a:pt x="430415" y="155867"/>
                  </a:lnTo>
                  <a:lnTo>
                    <a:pt x="504545" y="193916"/>
                  </a:lnTo>
                  <a:lnTo>
                    <a:pt x="549211" y="219608"/>
                  </a:lnTo>
                  <a:lnTo>
                    <a:pt x="588264" y="247789"/>
                  </a:lnTo>
                  <a:lnTo>
                    <a:pt x="617867" y="279196"/>
                  </a:lnTo>
                  <a:lnTo>
                    <a:pt x="634199" y="314566"/>
                  </a:lnTo>
                  <a:lnTo>
                    <a:pt x="633425" y="354634"/>
                  </a:lnTo>
                  <a:lnTo>
                    <a:pt x="585482" y="405472"/>
                  </a:lnTo>
                  <a:lnTo>
                    <a:pt x="541083" y="434619"/>
                  </a:lnTo>
                  <a:lnTo>
                    <a:pt x="489635" y="464629"/>
                  </a:lnTo>
                  <a:lnTo>
                    <a:pt x="379425" y="525665"/>
                  </a:lnTo>
                  <a:lnTo>
                    <a:pt x="325666" y="556793"/>
                  </a:lnTo>
                  <a:lnTo>
                    <a:pt x="276847" y="587895"/>
                  </a:lnTo>
                  <a:lnTo>
                    <a:pt x="234962" y="619226"/>
                  </a:lnTo>
                  <a:lnTo>
                    <a:pt x="202031" y="651040"/>
                  </a:lnTo>
                  <a:lnTo>
                    <a:pt x="180047" y="683564"/>
                  </a:lnTo>
                  <a:lnTo>
                    <a:pt x="171030" y="717054"/>
                  </a:lnTo>
                  <a:lnTo>
                    <a:pt x="178600" y="755738"/>
                  </a:lnTo>
                  <a:lnTo>
                    <a:pt x="203136" y="782027"/>
                  </a:lnTo>
                  <a:lnTo>
                    <a:pt x="239788" y="798931"/>
                  </a:lnTo>
                  <a:lnTo>
                    <a:pt x="283705" y="809472"/>
                  </a:lnTo>
                  <a:lnTo>
                    <a:pt x="371741" y="823023"/>
                  </a:lnTo>
                  <a:lnTo>
                    <a:pt x="410032" y="831761"/>
                  </a:lnTo>
                  <a:lnTo>
                    <a:pt x="438721" y="844842"/>
                  </a:lnTo>
                  <a:lnTo>
                    <a:pt x="451612" y="864222"/>
                  </a:lnTo>
                  <a:lnTo>
                    <a:pt x="445668" y="890003"/>
                  </a:lnTo>
                  <a:lnTo>
                    <a:pt x="425373" y="918857"/>
                  </a:lnTo>
                  <a:lnTo>
                    <a:pt x="396252" y="949096"/>
                  </a:lnTo>
                  <a:lnTo>
                    <a:pt x="327380" y="1012888"/>
                  </a:lnTo>
                  <a:lnTo>
                    <a:pt x="296595" y="1046175"/>
                  </a:lnTo>
                  <a:lnTo>
                    <a:pt x="276021" y="1079360"/>
                  </a:lnTo>
                  <a:lnTo>
                    <a:pt x="270256" y="1112913"/>
                  </a:lnTo>
                  <a:lnTo>
                    <a:pt x="281038" y="1145197"/>
                  </a:lnTo>
                  <a:lnTo>
                    <a:pt x="302590" y="1165644"/>
                  </a:lnTo>
                  <a:lnTo>
                    <a:pt x="329730" y="1177798"/>
                  </a:lnTo>
                  <a:lnTo>
                    <a:pt x="357251" y="1185227"/>
                  </a:lnTo>
                  <a:lnTo>
                    <a:pt x="375754" y="1189990"/>
                  </a:lnTo>
                  <a:lnTo>
                    <a:pt x="390118" y="1195006"/>
                  </a:lnTo>
                  <a:lnTo>
                    <a:pt x="399681" y="1201039"/>
                  </a:lnTo>
                  <a:lnTo>
                    <a:pt x="403758" y="1208836"/>
                  </a:lnTo>
                  <a:lnTo>
                    <a:pt x="399872" y="1232115"/>
                  </a:lnTo>
                  <a:lnTo>
                    <a:pt x="365544" y="1304721"/>
                  </a:lnTo>
                  <a:lnTo>
                    <a:pt x="341706" y="1348892"/>
                  </a:lnTo>
                  <a:lnTo>
                    <a:pt x="319189" y="1382636"/>
                  </a:lnTo>
                  <a:lnTo>
                    <a:pt x="309181" y="1399222"/>
                  </a:lnTo>
                  <a:lnTo>
                    <a:pt x="296710" y="1426972"/>
                  </a:lnTo>
                  <a:lnTo>
                    <a:pt x="289687" y="1471815"/>
                  </a:lnTo>
                  <a:lnTo>
                    <a:pt x="301879" y="1456651"/>
                  </a:lnTo>
                  <a:lnTo>
                    <a:pt x="330898" y="1418577"/>
                  </a:lnTo>
                  <a:lnTo>
                    <a:pt x="367880" y="1365923"/>
                  </a:lnTo>
                  <a:lnTo>
                    <a:pt x="403948" y="1307033"/>
                  </a:lnTo>
                  <a:lnTo>
                    <a:pt x="430199" y="1250276"/>
                  </a:lnTo>
                  <a:lnTo>
                    <a:pt x="437743" y="1203972"/>
                  </a:lnTo>
                  <a:lnTo>
                    <a:pt x="428840" y="1180426"/>
                  </a:lnTo>
                  <a:lnTo>
                    <a:pt x="411480" y="1165250"/>
                  </a:lnTo>
                  <a:lnTo>
                    <a:pt x="389001" y="1155776"/>
                  </a:lnTo>
                  <a:lnTo>
                    <a:pt x="340423" y="1142860"/>
                  </a:lnTo>
                  <a:lnTo>
                    <a:pt x="321894" y="1135202"/>
                  </a:lnTo>
                  <a:lnTo>
                    <a:pt x="309689" y="1124597"/>
                  </a:lnTo>
                  <a:lnTo>
                    <a:pt x="304342" y="1109268"/>
                  </a:lnTo>
                  <a:lnTo>
                    <a:pt x="310540" y="1087374"/>
                  </a:lnTo>
                  <a:lnTo>
                    <a:pt x="329476" y="1061847"/>
                  </a:lnTo>
                  <a:lnTo>
                    <a:pt x="356247" y="1034503"/>
                  </a:lnTo>
                  <a:lnTo>
                    <a:pt x="424497" y="971296"/>
                  </a:lnTo>
                  <a:lnTo>
                    <a:pt x="457835" y="934758"/>
                  </a:lnTo>
                  <a:lnTo>
                    <a:pt x="480161" y="897432"/>
                  </a:lnTo>
                  <a:lnTo>
                    <a:pt x="485597" y="859231"/>
                  </a:lnTo>
                  <a:lnTo>
                    <a:pt x="468782" y="823531"/>
                  </a:lnTo>
                  <a:lnTo>
                    <a:pt x="433743" y="801458"/>
                  </a:lnTo>
                  <a:lnTo>
                    <a:pt x="386854" y="788504"/>
                  </a:lnTo>
                  <a:lnTo>
                    <a:pt x="281508" y="771575"/>
                  </a:lnTo>
                  <a:lnTo>
                    <a:pt x="240182" y="760349"/>
                  </a:lnTo>
                  <a:lnTo>
                    <a:pt x="213702" y="743788"/>
                  </a:lnTo>
                  <a:lnTo>
                    <a:pt x="205257" y="719213"/>
                  </a:lnTo>
                  <a:lnTo>
                    <a:pt x="214223" y="693254"/>
                  </a:lnTo>
                  <a:lnTo>
                    <a:pt x="269481" y="637730"/>
                  </a:lnTo>
                  <a:lnTo>
                    <a:pt x="310222" y="609231"/>
                  </a:lnTo>
                  <a:lnTo>
                    <a:pt x="356019" y="580923"/>
                  </a:lnTo>
                  <a:lnTo>
                    <a:pt x="404114" y="553351"/>
                  </a:lnTo>
                  <a:lnTo>
                    <a:pt x="504367" y="497903"/>
                  </a:lnTo>
                  <a:lnTo>
                    <a:pt x="552704" y="469874"/>
                  </a:lnTo>
                  <a:lnTo>
                    <a:pt x="594918" y="442722"/>
                  </a:lnTo>
                  <a:lnTo>
                    <a:pt x="629183" y="416204"/>
                  </a:lnTo>
                  <a:lnTo>
                    <a:pt x="653681" y="390080"/>
                  </a:lnTo>
                  <a:lnTo>
                    <a:pt x="666559" y="364109"/>
                  </a:lnTo>
                  <a:lnTo>
                    <a:pt x="670026" y="317957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677AA97C-5A79-9131-01C4-ADEF1F3FC997}"/>
                </a:ext>
              </a:extLst>
            </p:cNvPr>
            <p:cNvSpPr/>
            <p:nvPr/>
          </p:nvSpPr>
          <p:spPr>
            <a:xfrm>
              <a:off x="523544" y="7169651"/>
              <a:ext cx="457834" cy="1358900"/>
            </a:xfrm>
            <a:custGeom>
              <a:avLst/>
              <a:gdLst/>
              <a:ahLst/>
              <a:cxnLst/>
              <a:rect l="l" t="t" r="r" b="b"/>
              <a:pathLst>
                <a:path w="457834" h="1358900">
                  <a:moveTo>
                    <a:pt x="457809" y="1358861"/>
                  </a:moveTo>
                  <a:lnTo>
                    <a:pt x="228904" y="901052"/>
                  </a:lnTo>
                  <a:lnTo>
                    <a:pt x="0" y="1358861"/>
                  </a:lnTo>
                  <a:lnTo>
                    <a:pt x="457809" y="1358861"/>
                  </a:lnTo>
                  <a:close/>
                </a:path>
                <a:path w="457834" h="1358900">
                  <a:moveTo>
                    <a:pt x="457809" y="457809"/>
                  </a:moveTo>
                  <a:lnTo>
                    <a:pt x="228904" y="0"/>
                  </a:lnTo>
                  <a:lnTo>
                    <a:pt x="0" y="457809"/>
                  </a:lnTo>
                  <a:lnTo>
                    <a:pt x="221602" y="457809"/>
                  </a:lnTo>
                  <a:lnTo>
                    <a:pt x="0" y="901039"/>
                  </a:lnTo>
                  <a:lnTo>
                    <a:pt x="457809" y="901039"/>
                  </a:lnTo>
                  <a:lnTo>
                    <a:pt x="236194" y="457809"/>
                  </a:lnTo>
                  <a:lnTo>
                    <a:pt x="457809" y="457809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8" descr="$PPTXTitle">
            <a:extLst>
              <a:ext uri="{FF2B5EF4-FFF2-40B4-BE49-F238E27FC236}">
                <a16:creationId xmlns:a16="http://schemas.microsoft.com/office/drawing/2014/main" id="{F457B9BB-6C14-2016-691A-87358675A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333" y="394626"/>
            <a:ext cx="12990659" cy="2148919"/>
          </a:xfrm>
          <a:prstGeom prst="rect">
            <a:avLst/>
          </a:prstGeom>
        </p:spPr>
        <p:txBody>
          <a:bodyPr vert="horz" wrap="square" lIns="0" tIns="619376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95"/>
              </a:spcBef>
            </a:pPr>
            <a:r>
              <a:rPr lang="nl-NL" sz="4950">
                <a:solidFill>
                  <a:srgbClr val="B8BBB8"/>
                </a:solidFill>
              </a:rPr>
              <a:t>Aanvullende aanvraag 2027 in beeld (in M€)</a:t>
            </a:r>
            <a:br>
              <a:rPr lang="nl-NL" sz="4950">
                <a:solidFill>
                  <a:schemeClr val="tx1"/>
                </a:solidFill>
              </a:rPr>
            </a:br>
            <a:endParaRPr sz="4950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78F45A1B-4717-E6DE-A8A1-4FF697AC246F}"/>
              </a:ext>
            </a:extLst>
          </p:cNvPr>
          <p:cNvSpPr/>
          <p:nvPr/>
        </p:nvSpPr>
        <p:spPr>
          <a:xfrm>
            <a:off x="1397857" y="9149111"/>
            <a:ext cx="3283871" cy="1471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940F7DA1-747D-8FA5-BC0C-79EE271AB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302" y="1951157"/>
            <a:ext cx="13444251" cy="857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03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772B451-7AC5-2CE1-089B-DF1895C7D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2EB1424A-E4DB-4C83-B088-50F28AE97634}"/>
              </a:ext>
            </a:extLst>
          </p:cNvPr>
          <p:cNvGrpSpPr/>
          <p:nvPr/>
        </p:nvGrpSpPr>
        <p:grpSpPr>
          <a:xfrm>
            <a:off x="0" y="2"/>
            <a:ext cx="20104100" cy="11308715"/>
            <a:chOff x="0" y="2"/>
            <a:chExt cx="20104100" cy="1130871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D33E7FF0-AC9C-7926-2198-074205B78FAC}"/>
                </a:ext>
              </a:extLst>
            </p:cNvPr>
            <p:cNvSpPr/>
            <p:nvPr/>
          </p:nvSpPr>
          <p:spPr>
            <a:xfrm>
              <a:off x="1397863" y="988994"/>
              <a:ext cx="17011650" cy="7687945"/>
            </a:xfrm>
            <a:custGeom>
              <a:avLst/>
              <a:gdLst/>
              <a:ahLst/>
              <a:cxnLst/>
              <a:rect l="l" t="t" r="r" b="b"/>
              <a:pathLst>
                <a:path w="17011650" h="7687945">
                  <a:moveTo>
                    <a:pt x="14077299" y="0"/>
                  </a:moveTo>
                  <a:lnTo>
                    <a:pt x="0" y="0"/>
                  </a:lnTo>
                  <a:lnTo>
                    <a:pt x="10470" y="7687922"/>
                  </a:lnTo>
                  <a:lnTo>
                    <a:pt x="17011565" y="7687922"/>
                  </a:lnTo>
                  <a:lnTo>
                    <a:pt x="17011565" y="3027415"/>
                  </a:lnTo>
                  <a:lnTo>
                    <a:pt x="17011187" y="2978331"/>
                  </a:lnTo>
                  <a:lnTo>
                    <a:pt x="17010058" y="2929436"/>
                  </a:lnTo>
                  <a:lnTo>
                    <a:pt x="17008182" y="2880735"/>
                  </a:lnTo>
                  <a:lnTo>
                    <a:pt x="17005565" y="2832234"/>
                  </a:lnTo>
                  <a:lnTo>
                    <a:pt x="17002214" y="2783939"/>
                  </a:lnTo>
                  <a:lnTo>
                    <a:pt x="16998133" y="2735856"/>
                  </a:lnTo>
                  <a:lnTo>
                    <a:pt x="16993329" y="2687990"/>
                  </a:lnTo>
                  <a:lnTo>
                    <a:pt x="16987807" y="2640349"/>
                  </a:lnTo>
                  <a:lnTo>
                    <a:pt x="16981573" y="2592937"/>
                  </a:lnTo>
                  <a:lnTo>
                    <a:pt x="16974633" y="2545760"/>
                  </a:lnTo>
                  <a:lnTo>
                    <a:pt x="16966992" y="2498825"/>
                  </a:lnTo>
                  <a:lnTo>
                    <a:pt x="16958656" y="2452137"/>
                  </a:lnTo>
                  <a:lnTo>
                    <a:pt x="16949631" y="2405702"/>
                  </a:lnTo>
                  <a:lnTo>
                    <a:pt x="16939922" y="2359526"/>
                  </a:lnTo>
                  <a:lnTo>
                    <a:pt x="16929535" y="2313614"/>
                  </a:lnTo>
                  <a:lnTo>
                    <a:pt x="16918476" y="2267974"/>
                  </a:lnTo>
                  <a:lnTo>
                    <a:pt x="16906750" y="2222610"/>
                  </a:lnTo>
                  <a:lnTo>
                    <a:pt x="16894364" y="2177528"/>
                  </a:lnTo>
                  <a:lnTo>
                    <a:pt x="16881322" y="2132735"/>
                  </a:lnTo>
                  <a:lnTo>
                    <a:pt x="16867631" y="2088235"/>
                  </a:lnTo>
                  <a:lnTo>
                    <a:pt x="16853296" y="2044036"/>
                  </a:lnTo>
                  <a:lnTo>
                    <a:pt x="16838323" y="2000143"/>
                  </a:lnTo>
                  <a:lnTo>
                    <a:pt x="16822718" y="1956561"/>
                  </a:lnTo>
                  <a:lnTo>
                    <a:pt x="16806486" y="1913298"/>
                  </a:lnTo>
                  <a:lnTo>
                    <a:pt x="16789633" y="1870357"/>
                  </a:lnTo>
                  <a:lnTo>
                    <a:pt x="16772165" y="1827746"/>
                  </a:lnTo>
                  <a:lnTo>
                    <a:pt x="16754087" y="1785471"/>
                  </a:lnTo>
                  <a:lnTo>
                    <a:pt x="16735405" y="1743536"/>
                  </a:lnTo>
                  <a:lnTo>
                    <a:pt x="16716125" y="1701949"/>
                  </a:lnTo>
                  <a:lnTo>
                    <a:pt x="16696253" y="1660714"/>
                  </a:lnTo>
                  <a:lnTo>
                    <a:pt x="16675793" y="1619838"/>
                  </a:lnTo>
                  <a:lnTo>
                    <a:pt x="16654753" y="1579327"/>
                  </a:lnTo>
                  <a:lnTo>
                    <a:pt x="16633137" y="1539187"/>
                  </a:lnTo>
                  <a:lnTo>
                    <a:pt x="16610951" y="1499423"/>
                  </a:lnTo>
                  <a:lnTo>
                    <a:pt x="16588201" y="1460041"/>
                  </a:lnTo>
                  <a:lnTo>
                    <a:pt x="16564893" y="1421047"/>
                  </a:lnTo>
                  <a:lnTo>
                    <a:pt x="16541032" y="1382447"/>
                  </a:lnTo>
                  <a:lnTo>
                    <a:pt x="16516625" y="1344247"/>
                  </a:lnTo>
                  <a:lnTo>
                    <a:pt x="16491675" y="1306453"/>
                  </a:lnTo>
                  <a:lnTo>
                    <a:pt x="16466191" y="1269070"/>
                  </a:lnTo>
                  <a:lnTo>
                    <a:pt x="16440176" y="1232105"/>
                  </a:lnTo>
                  <a:lnTo>
                    <a:pt x="16413637" y="1195564"/>
                  </a:lnTo>
                  <a:lnTo>
                    <a:pt x="16386580" y="1159451"/>
                  </a:lnTo>
                  <a:lnTo>
                    <a:pt x="16359010" y="1123774"/>
                  </a:lnTo>
                  <a:lnTo>
                    <a:pt x="16330932" y="1088538"/>
                  </a:lnTo>
                  <a:lnTo>
                    <a:pt x="16302354" y="1053749"/>
                  </a:lnTo>
                  <a:lnTo>
                    <a:pt x="16273279" y="1019412"/>
                  </a:lnTo>
                  <a:lnTo>
                    <a:pt x="16243714" y="985534"/>
                  </a:lnTo>
                  <a:lnTo>
                    <a:pt x="16213665" y="952121"/>
                  </a:lnTo>
                  <a:lnTo>
                    <a:pt x="16183138" y="919178"/>
                  </a:lnTo>
                  <a:lnTo>
                    <a:pt x="16152137" y="886711"/>
                  </a:lnTo>
                  <a:lnTo>
                    <a:pt x="16120669" y="854726"/>
                  </a:lnTo>
                  <a:lnTo>
                    <a:pt x="16088740" y="823229"/>
                  </a:lnTo>
                  <a:lnTo>
                    <a:pt x="16056355" y="792226"/>
                  </a:lnTo>
                  <a:lnTo>
                    <a:pt x="16023519" y="761723"/>
                  </a:lnTo>
                  <a:lnTo>
                    <a:pt x="15990239" y="731726"/>
                  </a:lnTo>
                  <a:lnTo>
                    <a:pt x="15956520" y="702240"/>
                  </a:lnTo>
                  <a:lnTo>
                    <a:pt x="15922368" y="673271"/>
                  </a:lnTo>
                  <a:lnTo>
                    <a:pt x="15887788" y="644826"/>
                  </a:lnTo>
                  <a:lnTo>
                    <a:pt x="15852787" y="616909"/>
                  </a:lnTo>
                  <a:lnTo>
                    <a:pt x="15817370" y="589528"/>
                  </a:lnTo>
                  <a:lnTo>
                    <a:pt x="15781542" y="562687"/>
                  </a:lnTo>
                  <a:lnTo>
                    <a:pt x="15745310" y="536394"/>
                  </a:lnTo>
                  <a:lnTo>
                    <a:pt x="15708679" y="510653"/>
                  </a:lnTo>
                  <a:lnTo>
                    <a:pt x="15671654" y="485470"/>
                  </a:lnTo>
                  <a:lnTo>
                    <a:pt x="15634242" y="460852"/>
                  </a:lnTo>
                  <a:lnTo>
                    <a:pt x="15596448" y="436803"/>
                  </a:lnTo>
                  <a:lnTo>
                    <a:pt x="15558278" y="413331"/>
                  </a:lnTo>
                  <a:lnTo>
                    <a:pt x="15519737" y="390441"/>
                  </a:lnTo>
                  <a:lnTo>
                    <a:pt x="15480831" y="368139"/>
                  </a:lnTo>
                  <a:lnTo>
                    <a:pt x="15441567" y="346431"/>
                  </a:lnTo>
                  <a:lnTo>
                    <a:pt x="15401949" y="325322"/>
                  </a:lnTo>
                  <a:lnTo>
                    <a:pt x="15361983" y="304819"/>
                  </a:lnTo>
                  <a:lnTo>
                    <a:pt x="15321675" y="284926"/>
                  </a:lnTo>
                  <a:lnTo>
                    <a:pt x="15281031" y="265652"/>
                  </a:lnTo>
                  <a:lnTo>
                    <a:pt x="15240056" y="247000"/>
                  </a:lnTo>
                  <a:lnTo>
                    <a:pt x="15198756" y="228977"/>
                  </a:lnTo>
                  <a:lnTo>
                    <a:pt x="15157137" y="211589"/>
                  </a:lnTo>
                  <a:lnTo>
                    <a:pt x="15115204" y="194842"/>
                  </a:lnTo>
                  <a:lnTo>
                    <a:pt x="15072964" y="178741"/>
                  </a:lnTo>
                  <a:lnTo>
                    <a:pt x="15030421" y="163293"/>
                  </a:lnTo>
                  <a:lnTo>
                    <a:pt x="14987582" y="148503"/>
                  </a:lnTo>
                  <a:lnTo>
                    <a:pt x="14944452" y="134377"/>
                  </a:lnTo>
                  <a:lnTo>
                    <a:pt x="14901036" y="120922"/>
                  </a:lnTo>
                  <a:lnTo>
                    <a:pt x="14857342" y="108142"/>
                  </a:lnTo>
                  <a:lnTo>
                    <a:pt x="14813373" y="96044"/>
                  </a:lnTo>
                  <a:lnTo>
                    <a:pt x="14769137" y="84634"/>
                  </a:lnTo>
                  <a:lnTo>
                    <a:pt x="14724638" y="73917"/>
                  </a:lnTo>
                  <a:lnTo>
                    <a:pt x="14679883" y="63900"/>
                  </a:lnTo>
                  <a:lnTo>
                    <a:pt x="14634877" y="54589"/>
                  </a:lnTo>
                  <a:lnTo>
                    <a:pt x="14589625" y="45988"/>
                  </a:lnTo>
                  <a:lnTo>
                    <a:pt x="14544134" y="38104"/>
                  </a:lnTo>
                  <a:lnTo>
                    <a:pt x="14498409" y="30944"/>
                  </a:lnTo>
                  <a:lnTo>
                    <a:pt x="14452456" y="24512"/>
                  </a:lnTo>
                  <a:lnTo>
                    <a:pt x="14406280" y="18815"/>
                  </a:lnTo>
                  <a:lnTo>
                    <a:pt x="14359888" y="13858"/>
                  </a:lnTo>
                  <a:lnTo>
                    <a:pt x="14313284" y="9648"/>
                  </a:lnTo>
                  <a:lnTo>
                    <a:pt x="14266475" y="6190"/>
                  </a:lnTo>
                  <a:lnTo>
                    <a:pt x="14219466" y="3491"/>
                  </a:lnTo>
                  <a:lnTo>
                    <a:pt x="14172263" y="1555"/>
                  </a:lnTo>
                  <a:lnTo>
                    <a:pt x="14124872" y="389"/>
                  </a:lnTo>
                  <a:lnTo>
                    <a:pt x="14077299" y="0"/>
                  </a:lnTo>
                  <a:close/>
                </a:path>
              </a:pathLst>
            </a:custGeom>
            <a:solidFill>
              <a:srgbClr val="EAEB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ED3E9ED-C893-5404-A2AF-5A18B378674D}"/>
                </a:ext>
              </a:extLst>
            </p:cNvPr>
            <p:cNvSpPr/>
            <p:nvPr/>
          </p:nvSpPr>
          <p:spPr>
            <a:xfrm>
              <a:off x="16908104" y="6175347"/>
              <a:ext cx="2675890" cy="5133340"/>
            </a:xfrm>
            <a:custGeom>
              <a:avLst/>
              <a:gdLst/>
              <a:ahLst/>
              <a:cxnLst/>
              <a:rect l="l" t="t" r="r" b="b"/>
              <a:pathLst>
                <a:path w="2675890" h="5133340">
                  <a:moveTo>
                    <a:pt x="1337938" y="0"/>
                  </a:moveTo>
                  <a:lnTo>
                    <a:pt x="1289950" y="844"/>
                  </a:lnTo>
                  <a:lnTo>
                    <a:pt x="1242388" y="3359"/>
                  </a:lnTo>
                  <a:lnTo>
                    <a:pt x="1195279" y="7516"/>
                  </a:lnTo>
                  <a:lnTo>
                    <a:pt x="1148652" y="13286"/>
                  </a:lnTo>
                  <a:lnTo>
                    <a:pt x="1102534" y="20642"/>
                  </a:lnTo>
                  <a:lnTo>
                    <a:pt x="1056955" y="29554"/>
                  </a:lnTo>
                  <a:lnTo>
                    <a:pt x="1011942" y="39996"/>
                  </a:lnTo>
                  <a:lnTo>
                    <a:pt x="967524" y="51938"/>
                  </a:lnTo>
                  <a:lnTo>
                    <a:pt x="923729" y="65352"/>
                  </a:lnTo>
                  <a:lnTo>
                    <a:pt x="880585" y="80210"/>
                  </a:lnTo>
                  <a:lnTo>
                    <a:pt x="838121" y="96483"/>
                  </a:lnTo>
                  <a:lnTo>
                    <a:pt x="796365" y="114144"/>
                  </a:lnTo>
                  <a:lnTo>
                    <a:pt x="755346" y="133163"/>
                  </a:lnTo>
                  <a:lnTo>
                    <a:pt x="715091" y="153513"/>
                  </a:lnTo>
                  <a:lnTo>
                    <a:pt x="675629" y="175166"/>
                  </a:lnTo>
                  <a:lnTo>
                    <a:pt x="636988" y="198092"/>
                  </a:lnTo>
                  <a:lnTo>
                    <a:pt x="599197" y="222265"/>
                  </a:lnTo>
                  <a:lnTo>
                    <a:pt x="562283" y="247654"/>
                  </a:lnTo>
                  <a:lnTo>
                    <a:pt x="526276" y="274233"/>
                  </a:lnTo>
                  <a:lnTo>
                    <a:pt x="491203" y="301973"/>
                  </a:lnTo>
                  <a:lnTo>
                    <a:pt x="457093" y="330845"/>
                  </a:lnTo>
                  <a:lnTo>
                    <a:pt x="423974" y="360821"/>
                  </a:lnTo>
                  <a:lnTo>
                    <a:pt x="391874" y="391874"/>
                  </a:lnTo>
                  <a:lnTo>
                    <a:pt x="360821" y="423974"/>
                  </a:lnTo>
                  <a:lnTo>
                    <a:pt x="330845" y="457093"/>
                  </a:lnTo>
                  <a:lnTo>
                    <a:pt x="301973" y="491203"/>
                  </a:lnTo>
                  <a:lnTo>
                    <a:pt x="274233" y="526276"/>
                  </a:lnTo>
                  <a:lnTo>
                    <a:pt x="247654" y="562283"/>
                  </a:lnTo>
                  <a:lnTo>
                    <a:pt x="222265" y="599197"/>
                  </a:lnTo>
                  <a:lnTo>
                    <a:pt x="198092" y="636988"/>
                  </a:lnTo>
                  <a:lnTo>
                    <a:pt x="175166" y="675629"/>
                  </a:lnTo>
                  <a:lnTo>
                    <a:pt x="153513" y="715091"/>
                  </a:lnTo>
                  <a:lnTo>
                    <a:pt x="133163" y="755346"/>
                  </a:lnTo>
                  <a:lnTo>
                    <a:pt x="114144" y="796365"/>
                  </a:lnTo>
                  <a:lnTo>
                    <a:pt x="96483" y="838121"/>
                  </a:lnTo>
                  <a:lnTo>
                    <a:pt x="80210" y="880585"/>
                  </a:lnTo>
                  <a:lnTo>
                    <a:pt x="65352" y="923729"/>
                  </a:lnTo>
                  <a:lnTo>
                    <a:pt x="51938" y="967524"/>
                  </a:lnTo>
                  <a:lnTo>
                    <a:pt x="39996" y="1011942"/>
                  </a:lnTo>
                  <a:lnTo>
                    <a:pt x="29554" y="1056955"/>
                  </a:lnTo>
                  <a:lnTo>
                    <a:pt x="20642" y="1102534"/>
                  </a:lnTo>
                  <a:lnTo>
                    <a:pt x="13286" y="1148652"/>
                  </a:lnTo>
                  <a:lnTo>
                    <a:pt x="7516" y="1195279"/>
                  </a:lnTo>
                  <a:lnTo>
                    <a:pt x="3359" y="1242388"/>
                  </a:lnTo>
                  <a:lnTo>
                    <a:pt x="844" y="1289950"/>
                  </a:lnTo>
                  <a:lnTo>
                    <a:pt x="0" y="1337938"/>
                  </a:lnTo>
                  <a:lnTo>
                    <a:pt x="0" y="5133209"/>
                  </a:lnTo>
                  <a:lnTo>
                    <a:pt x="2675866" y="5133209"/>
                  </a:lnTo>
                  <a:lnTo>
                    <a:pt x="2675866" y="1337938"/>
                  </a:lnTo>
                  <a:lnTo>
                    <a:pt x="2675021" y="1289950"/>
                  </a:lnTo>
                  <a:lnTo>
                    <a:pt x="2672506" y="1242388"/>
                  </a:lnTo>
                  <a:lnTo>
                    <a:pt x="2668350" y="1195279"/>
                  </a:lnTo>
                  <a:lnTo>
                    <a:pt x="2662579" y="1148652"/>
                  </a:lnTo>
                  <a:lnTo>
                    <a:pt x="2655224" y="1102534"/>
                  </a:lnTo>
                  <a:lnTo>
                    <a:pt x="2646311" y="1056955"/>
                  </a:lnTo>
                  <a:lnTo>
                    <a:pt x="2635870" y="1011942"/>
                  </a:lnTo>
                  <a:lnTo>
                    <a:pt x="2623928" y="967524"/>
                  </a:lnTo>
                  <a:lnTo>
                    <a:pt x="2610514" y="923729"/>
                  </a:lnTo>
                  <a:lnTo>
                    <a:pt x="2595657" y="880585"/>
                  </a:lnTo>
                  <a:lnTo>
                    <a:pt x="2579384" y="838121"/>
                  </a:lnTo>
                  <a:lnTo>
                    <a:pt x="2561723" y="796365"/>
                  </a:lnTo>
                  <a:lnTo>
                    <a:pt x="2542704" y="755346"/>
                  </a:lnTo>
                  <a:lnTo>
                    <a:pt x="2522354" y="715091"/>
                  </a:lnTo>
                  <a:lnTo>
                    <a:pt x="2500702" y="675629"/>
                  </a:lnTo>
                  <a:lnTo>
                    <a:pt x="2477776" y="636988"/>
                  </a:lnTo>
                  <a:lnTo>
                    <a:pt x="2453604" y="599197"/>
                  </a:lnTo>
                  <a:lnTo>
                    <a:pt x="2428214" y="562283"/>
                  </a:lnTo>
                  <a:lnTo>
                    <a:pt x="2401636" y="526276"/>
                  </a:lnTo>
                  <a:lnTo>
                    <a:pt x="2373897" y="491203"/>
                  </a:lnTo>
                  <a:lnTo>
                    <a:pt x="2345025" y="457093"/>
                  </a:lnTo>
                  <a:lnTo>
                    <a:pt x="2315049" y="423974"/>
                  </a:lnTo>
                  <a:lnTo>
                    <a:pt x="2283997" y="391874"/>
                  </a:lnTo>
                  <a:lnTo>
                    <a:pt x="2251897" y="360821"/>
                  </a:lnTo>
                  <a:lnTo>
                    <a:pt x="2218778" y="330845"/>
                  </a:lnTo>
                  <a:lnTo>
                    <a:pt x="2184668" y="301973"/>
                  </a:lnTo>
                  <a:lnTo>
                    <a:pt x="2149596" y="274233"/>
                  </a:lnTo>
                  <a:lnTo>
                    <a:pt x="2113589" y="247654"/>
                  </a:lnTo>
                  <a:lnTo>
                    <a:pt x="2076676" y="222265"/>
                  </a:lnTo>
                  <a:lnTo>
                    <a:pt x="2038885" y="198092"/>
                  </a:lnTo>
                  <a:lnTo>
                    <a:pt x="2000244" y="175166"/>
                  </a:lnTo>
                  <a:lnTo>
                    <a:pt x="1960782" y="153513"/>
                  </a:lnTo>
                  <a:lnTo>
                    <a:pt x="1920528" y="133163"/>
                  </a:lnTo>
                  <a:lnTo>
                    <a:pt x="1879508" y="114144"/>
                  </a:lnTo>
                  <a:lnTo>
                    <a:pt x="1837753" y="96483"/>
                  </a:lnTo>
                  <a:lnTo>
                    <a:pt x="1795289" y="80210"/>
                  </a:lnTo>
                  <a:lnTo>
                    <a:pt x="1752146" y="65352"/>
                  </a:lnTo>
                  <a:lnTo>
                    <a:pt x="1708351" y="51938"/>
                  </a:lnTo>
                  <a:lnTo>
                    <a:pt x="1663933" y="39996"/>
                  </a:lnTo>
                  <a:lnTo>
                    <a:pt x="1618921" y="29554"/>
                  </a:lnTo>
                  <a:lnTo>
                    <a:pt x="1573341" y="20642"/>
                  </a:lnTo>
                  <a:lnTo>
                    <a:pt x="1527224" y="13286"/>
                  </a:lnTo>
                  <a:lnTo>
                    <a:pt x="1480596" y="7516"/>
                  </a:lnTo>
                  <a:lnTo>
                    <a:pt x="1433487" y="3359"/>
                  </a:lnTo>
                  <a:lnTo>
                    <a:pt x="1385925" y="844"/>
                  </a:lnTo>
                  <a:lnTo>
                    <a:pt x="1337938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C4A3264-42CD-B927-CBBB-3953925C0CC1}"/>
                </a:ext>
              </a:extLst>
            </p:cNvPr>
            <p:cNvSpPr/>
            <p:nvPr/>
          </p:nvSpPr>
          <p:spPr>
            <a:xfrm>
              <a:off x="2031353" y="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30">
                  <a:moveTo>
                    <a:pt x="988985" y="0"/>
                  </a:moveTo>
                  <a:lnTo>
                    <a:pt x="0" y="0"/>
                  </a:lnTo>
                  <a:lnTo>
                    <a:pt x="0" y="988985"/>
                  </a:lnTo>
                  <a:lnTo>
                    <a:pt x="47917" y="987845"/>
                  </a:lnTo>
                  <a:lnTo>
                    <a:pt x="95246" y="984458"/>
                  </a:lnTo>
                  <a:lnTo>
                    <a:pt x="141934" y="978876"/>
                  </a:lnTo>
                  <a:lnTo>
                    <a:pt x="187930" y="971152"/>
                  </a:lnTo>
                  <a:lnTo>
                    <a:pt x="233182" y="961337"/>
                  </a:lnTo>
                  <a:lnTo>
                    <a:pt x="277639" y="949483"/>
                  </a:lnTo>
                  <a:lnTo>
                    <a:pt x="321248" y="935641"/>
                  </a:lnTo>
                  <a:lnTo>
                    <a:pt x="363957" y="919864"/>
                  </a:lnTo>
                  <a:lnTo>
                    <a:pt x="405715" y="902203"/>
                  </a:lnTo>
                  <a:lnTo>
                    <a:pt x="446470" y="882710"/>
                  </a:lnTo>
                  <a:lnTo>
                    <a:pt x="486170" y="861438"/>
                  </a:lnTo>
                  <a:lnTo>
                    <a:pt x="524764" y="838436"/>
                  </a:lnTo>
                  <a:lnTo>
                    <a:pt x="562199" y="813759"/>
                  </a:lnTo>
                  <a:lnTo>
                    <a:pt x="598424" y="787456"/>
                  </a:lnTo>
                  <a:lnTo>
                    <a:pt x="633386" y="759581"/>
                  </a:lnTo>
                  <a:lnTo>
                    <a:pt x="667035" y="730184"/>
                  </a:lnTo>
                  <a:lnTo>
                    <a:pt x="699319" y="699319"/>
                  </a:lnTo>
                  <a:lnTo>
                    <a:pt x="730184" y="667035"/>
                  </a:lnTo>
                  <a:lnTo>
                    <a:pt x="759581" y="633386"/>
                  </a:lnTo>
                  <a:lnTo>
                    <a:pt x="787456" y="598424"/>
                  </a:lnTo>
                  <a:lnTo>
                    <a:pt x="813759" y="562199"/>
                  </a:lnTo>
                  <a:lnTo>
                    <a:pt x="838436" y="524764"/>
                  </a:lnTo>
                  <a:lnTo>
                    <a:pt x="861438" y="486170"/>
                  </a:lnTo>
                  <a:lnTo>
                    <a:pt x="882710" y="446470"/>
                  </a:lnTo>
                  <a:lnTo>
                    <a:pt x="902203" y="405715"/>
                  </a:lnTo>
                  <a:lnTo>
                    <a:pt x="919864" y="363957"/>
                  </a:lnTo>
                  <a:lnTo>
                    <a:pt x="935641" y="321248"/>
                  </a:lnTo>
                  <a:lnTo>
                    <a:pt x="949483" y="277639"/>
                  </a:lnTo>
                  <a:lnTo>
                    <a:pt x="961337" y="233182"/>
                  </a:lnTo>
                  <a:lnTo>
                    <a:pt x="971152" y="187930"/>
                  </a:lnTo>
                  <a:lnTo>
                    <a:pt x="978876" y="141934"/>
                  </a:lnTo>
                  <a:lnTo>
                    <a:pt x="984458" y="95246"/>
                  </a:lnTo>
                  <a:lnTo>
                    <a:pt x="987845" y="47917"/>
                  </a:lnTo>
                  <a:lnTo>
                    <a:pt x="98898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804A669-0D97-D0BD-06D9-4E972D9743BC}"/>
                </a:ext>
              </a:extLst>
            </p:cNvPr>
            <p:cNvSpPr/>
            <p:nvPr/>
          </p:nvSpPr>
          <p:spPr>
            <a:xfrm>
              <a:off x="2031353" y="98898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30">
                  <a:moveTo>
                    <a:pt x="988985" y="10"/>
                  </a:moveTo>
                  <a:lnTo>
                    <a:pt x="0" y="0"/>
                  </a:lnTo>
                  <a:lnTo>
                    <a:pt x="0" y="988996"/>
                  </a:lnTo>
                  <a:lnTo>
                    <a:pt x="47917" y="987855"/>
                  </a:lnTo>
                  <a:lnTo>
                    <a:pt x="95246" y="984468"/>
                  </a:lnTo>
                  <a:lnTo>
                    <a:pt x="141934" y="978887"/>
                  </a:lnTo>
                  <a:lnTo>
                    <a:pt x="187930" y="971163"/>
                  </a:lnTo>
                  <a:lnTo>
                    <a:pt x="233182" y="961348"/>
                  </a:lnTo>
                  <a:lnTo>
                    <a:pt x="277639" y="949493"/>
                  </a:lnTo>
                  <a:lnTo>
                    <a:pt x="321248" y="935652"/>
                  </a:lnTo>
                  <a:lnTo>
                    <a:pt x="363957" y="919875"/>
                  </a:lnTo>
                  <a:lnTo>
                    <a:pt x="405715" y="902214"/>
                  </a:lnTo>
                  <a:lnTo>
                    <a:pt x="446470" y="882721"/>
                  </a:lnTo>
                  <a:lnTo>
                    <a:pt x="486170" y="861448"/>
                  </a:lnTo>
                  <a:lnTo>
                    <a:pt x="524764" y="838447"/>
                  </a:lnTo>
                  <a:lnTo>
                    <a:pt x="562199" y="813769"/>
                  </a:lnTo>
                  <a:lnTo>
                    <a:pt x="598424" y="787467"/>
                  </a:lnTo>
                  <a:lnTo>
                    <a:pt x="633386" y="759591"/>
                  </a:lnTo>
                  <a:lnTo>
                    <a:pt x="667035" y="730195"/>
                  </a:lnTo>
                  <a:lnTo>
                    <a:pt x="699319" y="699329"/>
                  </a:lnTo>
                  <a:lnTo>
                    <a:pt x="730184" y="667046"/>
                  </a:lnTo>
                  <a:lnTo>
                    <a:pt x="759581" y="633397"/>
                  </a:lnTo>
                  <a:lnTo>
                    <a:pt x="787456" y="598434"/>
                  </a:lnTo>
                  <a:lnTo>
                    <a:pt x="813759" y="562209"/>
                  </a:lnTo>
                  <a:lnTo>
                    <a:pt x="838436" y="524774"/>
                  </a:lnTo>
                  <a:lnTo>
                    <a:pt x="861438" y="486181"/>
                  </a:lnTo>
                  <a:lnTo>
                    <a:pt x="882710" y="446480"/>
                  </a:lnTo>
                  <a:lnTo>
                    <a:pt x="902203" y="405725"/>
                  </a:lnTo>
                  <a:lnTo>
                    <a:pt x="919864" y="363967"/>
                  </a:lnTo>
                  <a:lnTo>
                    <a:pt x="935641" y="321258"/>
                  </a:lnTo>
                  <a:lnTo>
                    <a:pt x="949483" y="277649"/>
                  </a:lnTo>
                  <a:lnTo>
                    <a:pt x="961337" y="233193"/>
                  </a:lnTo>
                  <a:lnTo>
                    <a:pt x="971152" y="187941"/>
                  </a:lnTo>
                  <a:lnTo>
                    <a:pt x="978876" y="141945"/>
                  </a:lnTo>
                  <a:lnTo>
                    <a:pt x="984458" y="95256"/>
                  </a:lnTo>
                  <a:lnTo>
                    <a:pt x="987845" y="47927"/>
                  </a:lnTo>
                  <a:lnTo>
                    <a:pt x="988985" y="10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FD488667-4186-9735-B695-548858E22BE2}"/>
                </a:ext>
              </a:extLst>
            </p:cNvPr>
            <p:cNvSpPr/>
            <p:nvPr/>
          </p:nvSpPr>
          <p:spPr>
            <a:xfrm>
              <a:off x="16108870" y="9969201"/>
              <a:ext cx="2136775" cy="1339850"/>
            </a:xfrm>
            <a:custGeom>
              <a:avLst/>
              <a:gdLst/>
              <a:ahLst/>
              <a:cxnLst/>
              <a:rect l="l" t="t" r="r" b="b"/>
              <a:pathLst>
                <a:path w="2136775" h="1339850">
                  <a:moveTo>
                    <a:pt x="274624" y="1339354"/>
                  </a:moveTo>
                  <a:lnTo>
                    <a:pt x="0" y="1108925"/>
                  </a:lnTo>
                  <a:lnTo>
                    <a:pt x="393" y="1124051"/>
                  </a:lnTo>
                  <a:lnTo>
                    <a:pt x="1727" y="1141298"/>
                  </a:lnTo>
                  <a:lnTo>
                    <a:pt x="237756" y="1339354"/>
                  </a:lnTo>
                  <a:lnTo>
                    <a:pt x="274624" y="1339354"/>
                  </a:lnTo>
                  <a:close/>
                </a:path>
                <a:path w="2136775" h="1339850">
                  <a:moveTo>
                    <a:pt x="470281" y="1339354"/>
                  </a:moveTo>
                  <a:lnTo>
                    <a:pt x="5727" y="949553"/>
                  </a:lnTo>
                  <a:lnTo>
                    <a:pt x="3098" y="973480"/>
                  </a:lnTo>
                  <a:lnTo>
                    <a:pt x="2794" y="978014"/>
                  </a:lnTo>
                  <a:lnTo>
                    <a:pt x="433425" y="1339354"/>
                  </a:lnTo>
                  <a:lnTo>
                    <a:pt x="470281" y="1339354"/>
                  </a:lnTo>
                  <a:close/>
                </a:path>
                <a:path w="2136775" h="1339850">
                  <a:moveTo>
                    <a:pt x="665949" y="1339354"/>
                  </a:moveTo>
                  <a:lnTo>
                    <a:pt x="31356" y="806869"/>
                  </a:lnTo>
                  <a:lnTo>
                    <a:pt x="25082" y="832535"/>
                  </a:lnTo>
                  <a:lnTo>
                    <a:pt x="629094" y="1339354"/>
                  </a:lnTo>
                  <a:lnTo>
                    <a:pt x="665949" y="1339354"/>
                  </a:lnTo>
                  <a:close/>
                </a:path>
                <a:path w="2136775" h="1339850">
                  <a:moveTo>
                    <a:pt x="861618" y="1339354"/>
                  </a:moveTo>
                  <a:lnTo>
                    <a:pt x="72834" y="677494"/>
                  </a:lnTo>
                  <a:lnTo>
                    <a:pt x="63817" y="700862"/>
                  </a:lnTo>
                  <a:lnTo>
                    <a:pt x="824750" y="1339354"/>
                  </a:lnTo>
                  <a:lnTo>
                    <a:pt x="861618" y="1339354"/>
                  </a:lnTo>
                  <a:close/>
                </a:path>
                <a:path w="2136775" h="1339850">
                  <a:moveTo>
                    <a:pt x="1057275" y="1339354"/>
                  </a:moveTo>
                  <a:lnTo>
                    <a:pt x="127812" y="559447"/>
                  </a:lnTo>
                  <a:lnTo>
                    <a:pt x="116332" y="580745"/>
                  </a:lnTo>
                  <a:lnTo>
                    <a:pt x="1020419" y="1339354"/>
                  </a:lnTo>
                  <a:lnTo>
                    <a:pt x="1057275" y="1339354"/>
                  </a:lnTo>
                  <a:close/>
                </a:path>
                <a:path w="2136775" h="1339850">
                  <a:moveTo>
                    <a:pt x="1252943" y="1339354"/>
                  </a:moveTo>
                  <a:lnTo>
                    <a:pt x="194881" y="451548"/>
                  </a:lnTo>
                  <a:lnTo>
                    <a:pt x="184670" y="465836"/>
                  </a:lnTo>
                  <a:lnTo>
                    <a:pt x="181267" y="471043"/>
                  </a:lnTo>
                  <a:lnTo>
                    <a:pt x="1216088" y="1339354"/>
                  </a:lnTo>
                  <a:lnTo>
                    <a:pt x="1252943" y="1339354"/>
                  </a:lnTo>
                  <a:close/>
                </a:path>
                <a:path w="2136775" h="1339850">
                  <a:moveTo>
                    <a:pt x="1448612" y="1339354"/>
                  </a:moveTo>
                  <a:lnTo>
                    <a:pt x="273392" y="353237"/>
                  </a:lnTo>
                  <a:lnTo>
                    <a:pt x="266509" y="360718"/>
                  </a:lnTo>
                  <a:lnTo>
                    <a:pt x="257759" y="371043"/>
                  </a:lnTo>
                  <a:lnTo>
                    <a:pt x="1411744" y="1339354"/>
                  </a:lnTo>
                  <a:lnTo>
                    <a:pt x="1448612" y="1339354"/>
                  </a:lnTo>
                  <a:close/>
                </a:path>
                <a:path w="2136775" h="1339850">
                  <a:moveTo>
                    <a:pt x="1644269" y="1339354"/>
                  </a:moveTo>
                  <a:lnTo>
                    <a:pt x="363207" y="264414"/>
                  </a:lnTo>
                  <a:lnTo>
                    <a:pt x="360578" y="266636"/>
                  </a:lnTo>
                  <a:lnTo>
                    <a:pt x="345516" y="280504"/>
                  </a:lnTo>
                  <a:lnTo>
                    <a:pt x="1607413" y="1339354"/>
                  </a:lnTo>
                  <a:lnTo>
                    <a:pt x="1644269" y="1339354"/>
                  </a:lnTo>
                  <a:close/>
                </a:path>
                <a:path w="2136775" h="1339850">
                  <a:moveTo>
                    <a:pt x="1839925" y="1339354"/>
                  </a:moveTo>
                  <a:lnTo>
                    <a:pt x="464769" y="185470"/>
                  </a:lnTo>
                  <a:lnTo>
                    <a:pt x="444855" y="199694"/>
                  </a:lnTo>
                  <a:lnTo>
                    <a:pt x="1803069" y="1339354"/>
                  </a:lnTo>
                  <a:lnTo>
                    <a:pt x="1839925" y="1339354"/>
                  </a:lnTo>
                  <a:close/>
                </a:path>
                <a:path w="2136775" h="1339850">
                  <a:moveTo>
                    <a:pt x="1970163" y="494487"/>
                  </a:moveTo>
                  <a:lnTo>
                    <a:pt x="1925599" y="429641"/>
                  </a:lnTo>
                  <a:lnTo>
                    <a:pt x="1558188" y="117881"/>
                  </a:lnTo>
                  <a:lnTo>
                    <a:pt x="1515059" y="96735"/>
                  </a:lnTo>
                  <a:lnTo>
                    <a:pt x="1475727" y="79603"/>
                  </a:lnTo>
                  <a:lnTo>
                    <a:pt x="1970163" y="494487"/>
                  </a:lnTo>
                  <a:close/>
                </a:path>
                <a:path w="2136775" h="1339850">
                  <a:moveTo>
                    <a:pt x="2035594" y="1339354"/>
                  </a:moveTo>
                  <a:lnTo>
                    <a:pt x="579120" y="117233"/>
                  </a:lnTo>
                  <a:lnTo>
                    <a:pt x="556691" y="129336"/>
                  </a:lnTo>
                  <a:lnTo>
                    <a:pt x="1998738" y="1339354"/>
                  </a:lnTo>
                  <a:lnTo>
                    <a:pt x="2035594" y="1339354"/>
                  </a:lnTo>
                  <a:close/>
                </a:path>
                <a:path w="2136775" h="1339850">
                  <a:moveTo>
                    <a:pt x="2092172" y="761047"/>
                  </a:moveTo>
                  <a:lnTo>
                    <a:pt x="2078494" y="718642"/>
                  </a:lnTo>
                  <a:lnTo>
                    <a:pt x="1237081" y="12623"/>
                  </a:lnTo>
                  <a:lnTo>
                    <a:pt x="1192987" y="6540"/>
                  </a:lnTo>
                  <a:lnTo>
                    <a:pt x="2092172" y="761047"/>
                  </a:lnTo>
                  <a:close/>
                </a:path>
                <a:path w="2136775" h="1339850">
                  <a:moveTo>
                    <a:pt x="2121903" y="1247609"/>
                  </a:moveTo>
                  <a:lnTo>
                    <a:pt x="708088" y="61277"/>
                  </a:lnTo>
                  <a:lnTo>
                    <a:pt x="704456" y="62509"/>
                  </a:lnTo>
                  <a:lnTo>
                    <a:pt x="682701" y="70904"/>
                  </a:lnTo>
                  <a:lnTo>
                    <a:pt x="2117026" y="1274457"/>
                  </a:lnTo>
                  <a:lnTo>
                    <a:pt x="2121903" y="1247609"/>
                  </a:lnTo>
                  <a:close/>
                </a:path>
                <a:path w="2136775" h="1339850">
                  <a:moveTo>
                    <a:pt x="2131339" y="958088"/>
                  </a:moveTo>
                  <a:lnTo>
                    <a:pt x="2127923" y="926960"/>
                  </a:lnTo>
                  <a:lnTo>
                    <a:pt x="2127440" y="923899"/>
                  </a:lnTo>
                  <a:lnTo>
                    <a:pt x="1026388" y="0"/>
                  </a:lnTo>
                  <a:lnTo>
                    <a:pt x="1020432" y="127"/>
                  </a:lnTo>
                  <a:lnTo>
                    <a:pt x="991920" y="2006"/>
                  </a:lnTo>
                  <a:lnTo>
                    <a:pt x="2131339" y="958088"/>
                  </a:lnTo>
                  <a:close/>
                </a:path>
                <a:path w="2136775" h="1339850">
                  <a:moveTo>
                    <a:pt x="2136457" y="1095641"/>
                  </a:moveTo>
                  <a:lnTo>
                    <a:pt x="855192" y="20535"/>
                  </a:lnTo>
                  <a:lnTo>
                    <a:pt x="835710" y="24409"/>
                  </a:lnTo>
                  <a:lnTo>
                    <a:pt x="825830" y="26822"/>
                  </a:lnTo>
                  <a:lnTo>
                    <a:pt x="2135594" y="1125842"/>
                  </a:lnTo>
                  <a:lnTo>
                    <a:pt x="2135733" y="1124051"/>
                  </a:lnTo>
                  <a:lnTo>
                    <a:pt x="2136457" y="1095641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2834436-41E8-D5E1-91E2-ADBB797BABE2}"/>
                </a:ext>
              </a:extLst>
            </p:cNvPr>
            <p:cNvSpPr/>
            <p:nvPr/>
          </p:nvSpPr>
          <p:spPr>
            <a:xfrm>
              <a:off x="0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0A6C039-8880-7407-295C-89F2721A74D9}"/>
                </a:ext>
              </a:extLst>
            </p:cNvPr>
            <p:cNvSpPr/>
            <p:nvPr/>
          </p:nvSpPr>
          <p:spPr>
            <a:xfrm>
              <a:off x="3350683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438F09C-9382-E2C0-946D-1FEE55B336C3}"/>
                </a:ext>
              </a:extLst>
            </p:cNvPr>
            <p:cNvSpPr/>
            <p:nvPr/>
          </p:nvSpPr>
          <p:spPr>
            <a:xfrm>
              <a:off x="6701366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D7E99A1E-B73D-3640-14B1-A2E8B0209E38}"/>
                </a:ext>
              </a:extLst>
            </p:cNvPr>
            <p:cNvSpPr/>
            <p:nvPr/>
          </p:nvSpPr>
          <p:spPr>
            <a:xfrm>
              <a:off x="10052050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E2007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AF4CA430-908A-B121-CC3E-7B6F2E36FB51}"/>
                </a:ext>
              </a:extLst>
            </p:cNvPr>
            <p:cNvSpPr/>
            <p:nvPr/>
          </p:nvSpPr>
          <p:spPr>
            <a:xfrm>
              <a:off x="13402733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D9CA7A91-CF03-0387-186D-B01CA1AC616C}"/>
                </a:ext>
              </a:extLst>
            </p:cNvPr>
            <p:cNvSpPr/>
            <p:nvPr/>
          </p:nvSpPr>
          <p:spPr>
            <a:xfrm>
              <a:off x="16753416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0D3740A1-252F-562C-42E1-1C09AC69F097}"/>
                </a:ext>
              </a:extLst>
            </p:cNvPr>
            <p:cNvSpPr/>
            <p:nvPr/>
          </p:nvSpPr>
          <p:spPr>
            <a:xfrm>
              <a:off x="1486865" y="9236576"/>
              <a:ext cx="929005" cy="403225"/>
            </a:xfrm>
            <a:custGeom>
              <a:avLst/>
              <a:gdLst/>
              <a:ahLst/>
              <a:cxnLst/>
              <a:rect l="l" t="t" r="r" b="b"/>
              <a:pathLst>
                <a:path w="929005" h="403225">
                  <a:moveTo>
                    <a:pt x="279742" y="156667"/>
                  </a:moveTo>
                  <a:lnTo>
                    <a:pt x="142659" y="156667"/>
                  </a:lnTo>
                  <a:lnTo>
                    <a:pt x="148259" y="216535"/>
                  </a:lnTo>
                  <a:lnTo>
                    <a:pt x="201422" y="216535"/>
                  </a:lnTo>
                  <a:lnTo>
                    <a:pt x="201422" y="334606"/>
                  </a:lnTo>
                  <a:lnTo>
                    <a:pt x="183654" y="337400"/>
                  </a:lnTo>
                  <a:lnTo>
                    <a:pt x="166484" y="339318"/>
                  </a:lnTo>
                  <a:lnTo>
                    <a:pt x="148259" y="340182"/>
                  </a:lnTo>
                  <a:lnTo>
                    <a:pt x="125310" y="335889"/>
                  </a:lnTo>
                  <a:lnTo>
                    <a:pt x="102603" y="317182"/>
                  </a:lnTo>
                  <a:lnTo>
                    <a:pt x="85242" y="275272"/>
                  </a:lnTo>
                  <a:lnTo>
                    <a:pt x="78333" y="201422"/>
                  </a:lnTo>
                  <a:lnTo>
                    <a:pt x="87261" y="130492"/>
                  </a:lnTo>
                  <a:lnTo>
                    <a:pt x="109880" y="88468"/>
                  </a:lnTo>
                  <a:lnTo>
                    <a:pt x="139941" y="68376"/>
                  </a:lnTo>
                  <a:lnTo>
                    <a:pt x="171208" y="63220"/>
                  </a:lnTo>
                  <a:lnTo>
                    <a:pt x="194995" y="63525"/>
                  </a:lnTo>
                  <a:lnTo>
                    <a:pt x="212483" y="65671"/>
                  </a:lnTo>
                  <a:lnTo>
                    <a:pt x="232270" y="71475"/>
                  </a:lnTo>
                  <a:lnTo>
                    <a:pt x="262978" y="82804"/>
                  </a:lnTo>
                  <a:lnTo>
                    <a:pt x="262978" y="20142"/>
                  </a:lnTo>
                  <a:lnTo>
                    <a:pt x="256501" y="16992"/>
                  </a:lnTo>
                  <a:lnTo>
                    <a:pt x="238074" y="10071"/>
                  </a:lnTo>
                  <a:lnTo>
                    <a:pt x="209156" y="3149"/>
                  </a:lnTo>
                  <a:lnTo>
                    <a:pt x="171208" y="0"/>
                  </a:lnTo>
                  <a:lnTo>
                    <a:pt x="137236" y="2273"/>
                  </a:lnTo>
                  <a:lnTo>
                    <a:pt x="71170" y="26339"/>
                  </a:lnTo>
                  <a:lnTo>
                    <a:pt x="42887" y="52019"/>
                  </a:lnTo>
                  <a:lnTo>
                    <a:pt x="20332" y="89395"/>
                  </a:lnTo>
                  <a:lnTo>
                    <a:pt x="5397" y="140411"/>
                  </a:lnTo>
                  <a:lnTo>
                    <a:pt x="0" y="207022"/>
                  </a:lnTo>
                  <a:lnTo>
                    <a:pt x="6045" y="282536"/>
                  </a:lnTo>
                  <a:lnTo>
                    <a:pt x="22682" y="335889"/>
                  </a:lnTo>
                  <a:lnTo>
                    <a:pt x="47625" y="370827"/>
                  </a:lnTo>
                  <a:lnTo>
                    <a:pt x="113258" y="400558"/>
                  </a:lnTo>
                  <a:lnTo>
                    <a:pt x="149390" y="402869"/>
                  </a:lnTo>
                  <a:lnTo>
                    <a:pt x="186055" y="402551"/>
                  </a:lnTo>
                  <a:lnTo>
                    <a:pt x="211848" y="400342"/>
                  </a:lnTo>
                  <a:lnTo>
                    <a:pt x="239014" y="394360"/>
                  </a:lnTo>
                  <a:lnTo>
                    <a:pt x="279742" y="382714"/>
                  </a:lnTo>
                  <a:lnTo>
                    <a:pt x="279742" y="156667"/>
                  </a:lnTo>
                  <a:close/>
                </a:path>
                <a:path w="929005" h="403225">
                  <a:moveTo>
                    <a:pt x="604278" y="156667"/>
                  </a:moveTo>
                  <a:lnTo>
                    <a:pt x="467194" y="156667"/>
                  </a:lnTo>
                  <a:lnTo>
                    <a:pt x="472795" y="216535"/>
                  </a:lnTo>
                  <a:lnTo>
                    <a:pt x="525957" y="216535"/>
                  </a:lnTo>
                  <a:lnTo>
                    <a:pt x="525957" y="334606"/>
                  </a:lnTo>
                  <a:lnTo>
                    <a:pt x="508190" y="337400"/>
                  </a:lnTo>
                  <a:lnTo>
                    <a:pt x="491020" y="339318"/>
                  </a:lnTo>
                  <a:lnTo>
                    <a:pt x="472795" y="340182"/>
                  </a:lnTo>
                  <a:lnTo>
                    <a:pt x="449821" y="335889"/>
                  </a:lnTo>
                  <a:lnTo>
                    <a:pt x="427113" y="317182"/>
                  </a:lnTo>
                  <a:lnTo>
                    <a:pt x="409765" y="275272"/>
                  </a:lnTo>
                  <a:lnTo>
                    <a:pt x="402856" y="201422"/>
                  </a:lnTo>
                  <a:lnTo>
                    <a:pt x="411784" y="130492"/>
                  </a:lnTo>
                  <a:lnTo>
                    <a:pt x="434403" y="88468"/>
                  </a:lnTo>
                  <a:lnTo>
                    <a:pt x="464464" y="68376"/>
                  </a:lnTo>
                  <a:lnTo>
                    <a:pt x="495731" y="63220"/>
                  </a:lnTo>
                  <a:lnTo>
                    <a:pt x="519518" y="63525"/>
                  </a:lnTo>
                  <a:lnTo>
                    <a:pt x="537006" y="65671"/>
                  </a:lnTo>
                  <a:lnTo>
                    <a:pt x="556793" y="71475"/>
                  </a:lnTo>
                  <a:lnTo>
                    <a:pt x="587502" y="82804"/>
                  </a:lnTo>
                  <a:lnTo>
                    <a:pt x="587502" y="20142"/>
                  </a:lnTo>
                  <a:lnTo>
                    <a:pt x="581025" y="16992"/>
                  </a:lnTo>
                  <a:lnTo>
                    <a:pt x="562597" y="10071"/>
                  </a:lnTo>
                  <a:lnTo>
                    <a:pt x="533679" y="3149"/>
                  </a:lnTo>
                  <a:lnTo>
                    <a:pt x="495731" y="0"/>
                  </a:lnTo>
                  <a:lnTo>
                    <a:pt x="461759" y="2273"/>
                  </a:lnTo>
                  <a:lnTo>
                    <a:pt x="395693" y="26339"/>
                  </a:lnTo>
                  <a:lnTo>
                    <a:pt x="367423" y="52019"/>
                  </a:lnTo>
                  <a:lnTo>
                    <a:pt x="344868" y="89395"/>
                  </a:lnTo>
                  <a:lnTo>
                    <a:pt x="329920" y="140411"/>
                  </a:lnTo>
                  <a:lnTo>
                    <a:pt x="324523" y="207022"/>
                  </a:lnTo>
                  <a:lnTo>
                    <a:pt x="330581" y="282536"/>
                  </a:lnTo>
                  <a:lnTo>
                    <a:pt x="347218" y="335889"/>
                  </a:lnTo>
                  <a:lnTo>
                    <a:pt x="372148" y="370827"/>
                  </a:lnTo>
                  <a:lnTo>
                    <a:pt x="437781" y="400558"/>
                  </a:lnTo>
                  <a:lnTo>
                    <a:pt x="473913" y="402869"/>
                  </a:lnTo>
                  <a:lnTo>
                    <a:pt x="510578" y="402551"/>
                  </a:lnTo>
                  <a:lnTo>
                    <a:pt x="536371" y="400342"/>
                  </a:lnTo>
                  <a:lnTo>
                    <a:pt x="563537" y="394360"/>
                  </a:lnTo>
                  <a:lnTo>
                    <a:pt x="604278" y="382714"/>
                  </a:lnTo>
                  <a:lnTo>
                    <a:pt x="604278" y="156667"/>
                  </a:lnTo>
                  <a:close/>
                </a:path>
                <a:path w="929005" h="403225">
                  <a:moveTo>
                    <a:pt x="928814" y="201422"/>
                  </a:moveTo>
                  <a:lnTo>
                    <a:pt x="924712" y="136842"/>
                  </a:lnTo>
                  <a:lnTo>
                    <a:pt x="912723" y="87960"/>
                  </a:lnTo>
                  <a:lnTo>
                    <a:pt x="900950" y="66573"/>
                  </a:lnTo>
                  <a:lnTo>
                    <a:pt x="893318" y="52692"/>
                  </a:lnTo>
                  <a:lnTo>
                    <a:pt x="866952" y="28930"/>
                  </a:lnTo>
                  <a:lnTo>
                    <a:pt x="850468" y="21717"/>
                  </a:lnTo>
                  <a:lnTo>
                    <a:pt x="850468" y="201422"/>
                  </a:lnTo>
                  <a:lnTo>
                    <a:pt x="844575" y="271602"/>
                  </a:lnTo>
                  <a:lnTo>
                    <a:pt x="827595" y="312496"/>
                  </a:lnTo>
                  <a:lnTo>
                    <a:pt x="800671" y="331571"/>
                  </a:lnTo>
                  <a:lnTo>
                    <a:pt x="764870" y="336270"/>
                  </a:lnTo>
                  <a:lnTo>
                    <a:pt x="744156" y="336270"/>
                  </a:lnTo>
                  <a:lnTo>
                    <a:pt x="744156" y="66573"/>
                  </a:lnTo>
                  <a:lnTo>
                    <a:pt x="769340" y="66573"/>
                  </a:lnTo>
                  <a:lnTo>
                    <a:pt x="803262" y="71437"/>
                  </a:lnTo>
                  <a:lnTo>
                    <a:pt x="828789" y="90779"/>
                  </a:lnTo>
                  <a:lnTo>
                    <a:pt x="844880" y="131724"/>
                  </a:lnTo>
                  <a:lnTo>
                    <a:pt x="850468" y="201422"/>
                  </a:lnTo>
                  <a:lnTo>
                    <a:pt x="850468" y="21717"/>
                  </a:lnTo>
                  <a:lnTo>
                    <a:pt x="834123" y="14554"/>
                  </a:lnTo>
                  <a:lnTo>
                    <a:pt x="795274" y="7480"/>
                  </a:lnTo>
                  <a:lnTo>
                    <a:pt x="750887" y="5588"/>
                  </a:lnTo>
                  <a:lnTo>
                    <a:pt x="665848" y="5588"/>
                  </a:lnTo>
                  <a:lnTo>
                    <a:pt x="665848" y="397268"/>
                  </a:lnTo>
                  <a:lnTo>
                    <a:pt x="750887" y="397268"/>
                  </a:lnTo>
                  <a:lnTo>
                    <a:pt x="795274" y="395160"/>
                  </a:lnTo>
                  <a:lnTo>
                    <a:pt x="834123" y="387604"/>
                  </a:lnTo>
                  <a:lnTo>
                    <a:pt x="893318" y="348500"/>
                  </a:lnTo>
                  <a:lnTo>
                    <a:pt x="912723" y="313169"/>
                  </a:lnTo>
                  <a:lnTo>
                    <a:pt x="924712" y="264769"/>
                  </a:lnTo>
                  <a:lnTo>
                    <a:pt x="928814" y="2014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9BF9815-FF63-7EAC-092D-A11B592AE2CC}"/>
                </a:ext>
              </a:extLst>
            </p:cNvPr>
            <p:cNvSpPr/>
            <p:nvPr/>
          </p:nvSpPr>
          <p:spPr>
            <a:xfrm>
              <a:off x="2583154" y="9230963"/>
              <a:ext cx="1747520" cy="408940"/>
            </a:xfrm>
            <a:custGeom>
              <a:avLst/>
              <a:gdLst/>
              <a:ahLst/>
              <a:cxnLst/>
              <a:rect l="l" t="t" r="r" b="b"/>
              <a:pathLst>
                <a:path w="1747520" h="408940">
                  <a:moveTo>
                    <a:pt x="235038" y="207048"/>
                  </a:moveTo>
                  <a:lnTo>
                    <a:pt x="230873" y="141401"/>
                  </a:lnTo>
                  <a:lnTo>
                    <a:pt x="218846" y="92113"/>
                  </a:lnTo>
                  <a:lnTo>
                    <a:pt x="199656" y="56908"/>
                  </a:lnTo>
                  <a:lnTo>
                    <a:pt x="184670" y="43218"/>
                  </a:lnTo>
                  <a:lnTo>
                    <a:pt x="184670" y="207048"/>
                  </a:lnTo>
                  <a:lnTo>
                    <a:pt x="179501" y="274586"/>
                  </a:lnTo>
                  <a:lnTo>
                    <a:pt x="164528" y="318668"/>
                  </a:lnTo>
                  <a:lnTo>
                    <a:pt x="140550" y="344131"/>
                  </a:lnTo>
                  <a:lnTo>
                    <a:pt x="108394" y="355841"/>
                  </a:lnTo>
                  <a:lnTo>
                    <a:pt x="68846" y="358673"/>
                  </a:lnTo>
                  <a:lnTo>
                    <a:pt x="50380" y="358673"/>
                  </a:lnTo>
                  <a:lnTo>
                    <a:pt x="50380" y="55397"/>
                  </a:lnTo>
                  <a:lnTo>
                    <a:pt x="73317" y="55397"/>
                  </a:lnTo>
                  <a:lnTo>
                    <a:pt x="141516" y="68808"/>
                  </a:lnTo>
                  <a:lnTo>
                    <a:pt x="179539" y="137985"/>
                  </a:lnTo>
                  <a:lnTo>
                    <a:pt x="184670" y="207048"/>
                  </a:lnTo>
                  <a:lnTo>
                    <a:pt x="184670" y="43218"/>
                  </a:lnTo>
                  <a:lnTo>
                    <a:pt x="174028" y="33489"/>
                  </a:lnTo>
                  <a:lnTo>
                    <a:pt x="142659" y="19583"/>
                  </a:lnTo>
                  <a:lnTo>
                    <a:pt x="106235" y="12915"/>
                  </a:lnTo>
                  <a:lnTo>
                    <a:pt x="65493" y="11201"/>
                  </a:lnTo>
                  <a:lnTo>
                    <a:pt x="0" y="11201"/>
                  </a:lnTo>
                  <a:lnTo>
                    <a:pt x="0" y="402882"/>
                  </a:lnTo>
                  <a:lnTo>
                    <a:pt x="59893" y="402882"/>
                  </a:lnTo>
                  <a:lnTo>
                    <a:pt x="101295" y="401078"/>
                  </a:lnTo>
                  <a:lnTo>
                    <a:pt x="138658" y="394208"/>
                  </a:lnTo>
                  <a:lnTo>
                    <a:pt x="171107" y="380060"/>
                  </a:lnTo>
                  <a:lnTo>
                    <a:pt x="195326" y="358673"/>
                  </a:lnTo>
                  <a:lnTo>
                    <a:pt x="197815" y="356476"/>
                  </a:lnTo>
                  <a:lnTo>
                    <a:pt x="217932" y="321233"/>
                  </a:lnTo>
                  <a:lnTo>
                    <a:pt x="230619" y="272161"/>
                  </a:lnTo>
                  <a:lnTo>
                    <a:pt x="235038" y="207048"/>
                  </a:lnTo>
                  <a:close/>
                </a:path>
                <a:path w="1747520" h="408940">
                  <a:moveTo>
                    <a:pt x="438137" y="104089"/>
                  </a:moveTo>
                  <a:lnTo>
                    <a:pt x="423583" y="100723"/>
                  </a:lnTo>
                  <a:lnTo>
                    <a:pt x="413512" y="100723"/>
                  </a:lnTo>
                  <a:lnTo>
                    <a:pt x="387045" y="101422"/>
                  </a:lnTo>
                  <a:lnTo>
                    <a:pt x="371690" y="106324"/>
                  </a:lnTo>
                  <a:lnTo>
                    <a:pt x="361594" y="119608"/>
                  </a:lnTo>
                  <a:lnTo>
                    <a:pt x="350850" y="145503"/>
                  </a:lnTo>
                  <a:lnTo>
                    <a:pt x="343573" y="106324"/>
                  </a:lnTo>
                  <a:lnTo>
                    <a:pt x="304965" y="106324"/>
                  </a:lnTo>
                  <a:lnTo>
                    <a:pt x="304965" y="402882"/>
                  </a:lnTo>
                  <a:lnTo>
                    <a:pt x="355320" y="402882"/>
                  </a:lnTo>
                  <a:lnTo>
                    <a:pt x="355320" y="176834"/>
                  </a:lnTo>
                  <a:lnTo>
                    <a:pt x="358635" y="173164"/>
                  </a:lnTo>
                  <a:lnTo>
                    <a:pt x="368046" y="165087"/>
                  </a:lnTo>
                  <a:lnTo>
                    <a:pt x="382701" y="157010"/>
                  </a:lnTo>
                  <a:lnTo>
                    <a:pt x="401307" y="153416"/>
                  </a:lnTo>
                  <a:lnTo>
                    <a:pt x="413334" y="153416"/>
                  </a:lnTo>
                  <a:lnTo>
                    <a:pt x="420992" y="154025"/>
                  </a:lnTo>
                  <a:lnTo>
                    <a:pt x="428117" y="155689"/>
                  </a:lnTo>
                  <a:lnTo>
                    <a:pt x="438137" y="158927"/>
                  </a:lnTo>
                  <a:lnTo>
                    <a:pt x="438137" y="153416"/>
                  </a:lnTo>
                  <a:lnTo>
                    <a:pt x="438137" y="145503"/>
                  </a:lnTo>
                  <a:lnTo>
                    <a:pt x="438137" y="104089"/>
                  </a:lnTo>
                  <a:close/>
                </a:path>
                <a:path w="1747520" h="408940">
                  <a:moveTo>
                    <a:pt x="681532" y="254596"/>
                  </a:moveTo>
                  <a:lnTo>
                    <a:pt x="680275" y="235572"/>
                  </a:lnTo>
                  <a:lnTo>
                    <a:pt x="677189" y="188315"/>
                  </a:lnTo>
                  <a:lnTo>
                    <a:pt x="661022" y="143878"/>
                  </a:lnTo>
                  <a:lnTo>
                    <a:pt x="656323" y="138772"/>
                  </a:lnTo>
                  <a:lnTo>
                    <a:pt x="636409" y="117182"/>
                  </a:lnTo>
                  <a:lnTo>
                    <a:pt x="631723" y="115138"/>
                  </a:lnTo>
                  <a:lnTo>
                    <a:pt x="631723" y="235572"/>
                  </a:lnTo>
                  <a:lnTo>
                    <a:pt x="513664" y="235572"/>
                  </a:lnTo>
                  <a:lnTo>
                    <a:pt x="519112" y="187159"/>
                  </a:lnTo>
                  <a:lnTo>
                    <a:pt x="531634" y="157594"/>
                  </a:lnTo>
                  <a:lnTo>
                    <a:pt x="550557" y="142811"/>
                  </a:lnTo>
                  <a:lnTo>
                    <a:pt x="575208" y="138772"/>
                  </a:lnTo>
                  <a:lnTo>
                    <a:pt x="596785" y="142100"/>
                  </a:lnTo>
                  <a:lnTo>
                    <a:pt x="614794" y="155702"/>
                  </a:lnTo>
                  <a:lnTo>
                    <a:pt x="627138" y="185039"/>
                  </a:lnTo>
                  <a:lnTo>
                    <a:pt x="631723" y="235572"/>
                  </a:lnTo>
                  <a:lnTo>
                    <a:pt x="631723" y="115138"/>
                  </a:lnTo>
                  <a:lnTo>
                    <a:pt x="606679" y="104152"/>
                  </a:lnTo>
                  <a:lnTo>
                    <a:pt x="575208" y="100723"/>
                  </a:lnTo>
                  <a:lnTo>
                    <a:pt x="541870" y="104749"/>
                  </a:lnTo>
                  <a:lnTo>
                    <a:pt x="511403" y="118960"/>
                  </a:lnTo>
                  <a:lnTo>
                    <a:pt x="486422" y="146532"/>
                  </a:lnTo>
                  <a:lnTo>
                    <a:pt x="469531" y="190690"/>
                  </a:lnTo>
                  <a:lnTo>
                    <a:pt x="463308" y="254596"/>
                  </a:lnTo>
                  <a:lnTo>
                    <a:pt x="470814" y="325183"/>
                  </a:lnTo>
                  <a:lnTo>
                    <a:pt x="490867" y="370166"/>
                  </a:lnTo>
                  <a:lnTo>
                    <a:pt x="519747" y="395249"/>
                  </a:lnTo>
                  <a:lnTo>
                    <a:pt x="553758" y="406120"/>
                  </a:lnTo>
                  <a:lnTo>
                    <a:pt x="589191" y="408482"/>
                  </a:lnTo>
                  <a:lnTo>
                    <a:pt x="611797" y="408266"/>
                  </a:lnTo>
                  <a:lnTo>
                    <a:pt x="627329" y="406730"/>
                  </a:lnTo>
                  <a:lnTo>
                    <a:pt x="642950" y="402577"/>
                  </a:lnTo>
                  <a:lnTo>
                    <a:pt x="665873" y="394487"/>
                  </a:lnTo>
                  <a:lnTo>
                    <a:pt x="665873" y="364286"/>
                  </a:lnTo>
                  <a:lnTo>
                    <a:pt x="665873" y="349707"/>
                  </a:lnTo>
                  <a:lnTo>
                    <a:pt x="657910" y="351993"/>
                  </a:lnTo>
                  <a:lnTo>
                    <a:pt x="638238" y="356997"/>
                  </a:lnTo>
                  <a:lnTo>
                    <a:pt x="613219" y="362013"/>
                  </a:lnTo>
                  <a:lnTo>
                    <a:pt x="589191" y="364286"/>
                  </a:lnTo>
                  <a:lnTo>
                    <a:pt x="565569" y="362978"/>
                  </a:lnTo>
                  <a:lnTo>
                    <a:pt x="541286" y="352945"/>
                  </a:lnTo>
                  <a:lnTo>
                    <a:pt x="521982" y="325183"/>
                  </a:lnTo>
                  <a:lnTo>
                    <a:pt x="513092" y="270268"/>
                  </a:lnTo>
                  <a:lnTo>
                    <a:pt x="680961" y="270268"/>
                  </a:lnTo>
                  <a:lnTo>
                    <a:pt x="681532" y="254596"/>
                  </a:lnTo>
                  <a:close/>
                </a:path>
                <a:path w="1747520" h="408940">
                  <a:moveTo>
                    <a:pt x="978077" y="189141"/>
                  </a:moveTo>
                  <a:lnTo>
                    <a:pt x="971715" y="146532"/>
                  </a:lnTo>
                  <a:lnTo>
                    <a:pt x="954011" y="119341"/>
                  </a:lnTo>
                  <a:lnTo>
                    <a:pt x="927087" y="104952"/>
                  </a:lnTo>
                  <a:lnTo>
                    <a:pt x="893013" y="100736"/>
                  </a:lnTo>
                  <a:lnTo>
                    <a:pt x="862253" y="101396"/>
                  </a:lnTo>
                  <a:lnTo>
                    <a:pt x="842035" y="105981"/>
                  </a:lnTo>
                  <a:lnTo>
                    <a:pt x="823391" y="118440"/>
                  </a:lnTo>
                  <a:lnTo>
                    <a:pt x="797344" y="142697"/>
                  </a:lnTo>
                  <a:lnTo>
                    <a:pt x="786142" y="106337"/>
                  </a:lnTo>
                  <a:lnTo>
                    <a:pt x="748665" y="106337"/>
                  </a:lnTo>
                  <a:lnTo>
                    <a:pt x="748665" y="402882"/>
                  </a:lnTo>
                  <a:lnTo>
                    <a:pt x="799020" y="402882"/>
                  </a:lnTo>
                  <a:lnTo>
                    <a:pt x="799020" y="175717"/>
                  </a:lnTo>
                  <a:lnTo>
                    <a:pt x="805954" y="171081"/>
                  </a:lnTo>
                  <a:lnTo>
                    <a:pt x="824268" y="160883"/>
                  </a:lnTo>
                  <a:lnTo>
                    <a:pt x="850239" y="150685"/>
                  </a:lnTo>
                  <a:lnTo>
                    <a:pt x="880148" y="146050"/>
                  </a:lnTo>
                  <a:lnTo>
                    <a:pt x="897026" y="146850"/>
                  </a:lnTo>
                  <a:lnTo>
                    <a:pt x="912329" y="151574"/>
                  </a:lnTo>
                  <a:lnTo>
                    <a:pt x="923442" y="163753"/>
                  </a:lnTo>
                  <a:lnTo>
                    <a:pt x="927722" y="186905"/>
                  </a:lnTo>
                  <a:lnTo>
                    <a:pt x="927722" y="402882"/>
                  </a:lnTo>
                  <a:lnTo>
                    <a:pt x="978077" y="402882"/>
                  </a:lnTo>
                  <a:lnTo>
                    <a:pt x="978077" y="189141"/>
                  </a:lnTo>
                  <a:close/>
                </a:path>
                <a:path w="1747520" h="408940">
                  <a:moveTo>
                    <a:pt x="1196276" y="355892"/>
                  </a:moveTo>
                  <a:lnTo>
                    <a:pt x="1191006" y="357466"/>
                  </a:lnTo>
                  <a:lnTo>
                    <a:pt x="1178026" y="360921"/>
                  </a:lnTo>
                  <a:lnTo>
                    <a:pt x="1161592" y="364375"/>
                  </a:lnTo>
                  <a:lnTo>
                    <a:pt x="1145933" y="365950"/>
                  </a:lnTo>
                  <a:lnTo>
                    <a:pt x="1133525" y="364921"/>
                  </a:lnTo>
                  <a:lnTo>
                    <a:pt x="1124800" y="360705"/>
                  </a:lnTo>
                  <a:lnTo>
                    <a:pt x="1119644" y="351548"/>
                  </a:lnTo>
                  <a:lnTo>
                    <a:pt x="1117955" y="335737"/>
                  </a:lnTo>
                  <a:lnTo>
                    <a:pt x="1117955" y="144932"/>
                  </a:lnTo>
                  <a:lnTo>
                    <a:pt x="1179487" y="144932"/>
                  </a:lnTo>
                  <a:lnTo>
                    <a:pt x="1185087" y="106324"/>
                  </a:lnTo>
                  <a:lnTo>
                    <a:pt x="1117955" y="106324"/>
                  </a:lnTo>
                  <a:lnTo>
                    <a:pt x="1117955" y="16802"/>
                  </a:lnTo>
                  <a:lnTo>
                    <a:pt x="1069822" y="39179"/>
                  </a:lnTo>
                  <a:lnTo>
                    <a:pt x="1067600" y="106324"/>
                  </a:lnTo>
                  <a:lnTo>
                    <a:pt x="1017231" y="106324"/>
                  </a:lnTo>
                  <a:lnTo>
                    <a:pt x="1017231" y="144932"/>
                  </a:lnTo>
                  <a:lnTo>
                    <a:pt x="1067600" y="144932"/>
                  </a:lnTo>
                  <a:lnTo>
                    <a:pt x="1067600" y="334048"/>
                  </a:lnTo>
                  <a:lnTo>
                    <a:pt x="1072108" y="370243"/>
                  </a:lnTo>
                  <a:lnTo>
                    <a:pt x="1085227" y="393090"/>
                  </a:lnTo>
                  <a:lnTo>
                    <a:pt x="1106309" y="405028"/>
                  </a:lnTo>
                  <a:lnTo>
                    <a:pt x="1134719" y="408482"/>
                  </a:lnTo>
                  <a:lnTo>
                    <a:pt x="1153629" y="408317"/>
                  </a:lnTo>
                  <a:lnTo>
                    <a:pt x="1166342" y="407225"/>
                  </a:lnTo>
                  <a:lnTo>
                    <a:pt x="1178636" y="404228"/>
                  </a:lnTo>
                  <a:lnTo>
                    <a:pt x="1196276" y="398411"/>
                  </a:lnTo>
                  <a:lnTo>
                    <a:pt x="1196276" y="355892"/>
                  </a:lnTo>
                  <a:close/>
                </a:path>
                <a:path w="1747520" h="408940">
                  <a:moveTo>
                    <a:pt x="1462049" y="189141"/>
                  </a:moveTo>
                  <a:lnTo>
                    <a:pt x="1455686" y="146532"/>
                  </a:lnTo>
                  <a:lnTo>
                    <a:pt x="1437995" y="119341"/>
                  </a:lnTo>
                  <a:lnTo>
                    <a:pt x="1411071" y="104952"/>
                  </a:lnTo>
                  <a:lnTo>
                    <a:pt x="1377010" y="100736"/>
                  </a:lnTo>
                  <a:lnTo>
                    <a:pt x="1346898" y="101384"/>
                  </a:lnTo>
                  <a:lnTo>
                    <a:pt x="1327061" y="105905"/>
                  </a:lnTo>
                  <a:lnTo>
                    <a:pt x="1308709" y="118198"/>
                  </a:lnTo>
                  <a:lnTo>
                    <a:pt x="1282992" y="142138"/>
                  </a:lnTo>
                  <a:lnTo>
                    <a:pt x="1282992" y="0"/>
                  </a:lnTo>
                  <a:lnTo>
                    <a:pt x="1232623" y="0"/>
                  </a:lnTo>
                  <a:lnTo>
                    <a:pt x="1232623" y="402882"/>
                  </a:lnTo>
                  <a:lnTo>
                    <a:pt x="1282992" y="402882"/>
                  </a:lnTo>
                  <a:lnTo>
                    <a:pt x="1282992" y="176822"/>
                  </a:lnTo>
                  <a:lnTo>
                    <a:pt x="1290320" y="172110"/>
                  </a:lnTo>
                  <a:lnTo>
                    <a:pt x="1309293" y="161721"/>
                  </a:lnTo>
                  <a:lnTo>
                    <a:pt x="1335405" y="151333"/>
                  </a:lnTo>
                  <a:lnTo>
                    <a:pt x="1364119" y="146608"/>
                  </a:lnTo>
                  <a:lnTo>
                    <a:pt x="1382903" y="147637"/>
                  </a:lnTo>
                  <a:lnTo>
                    <a:pt x="1397990" y="152768"/>
                  </a:lnTo>
                  <a:lnTo>
                    <a:pt x="1408049" y="165023"/>
                  </a:lnTo>
                  <a:lnTo>
                    <a:pt x="1411693" y="187452"/>
                  </a:lnTo>
                  <a:lnTo>
                    <a:pt x="1411693" y="402882"/>
                  </a:lnTo>
                  <a:lnTo>
                    <a:pt x="1462049" y="402882"/>
                  </a:lnTo>
                  <a:lnTo>
                    <a:pt x="1462049" y="189141"/>
                  </a:lnTo>
                  <a:close/>
                </a:path>
                <a:path w="1747520" h="408940">
                  <a:moveTo>
                    <a:pt x="1747418" y="254596"/>
                  </a:moveTo>
                  <a:lnTo>
                    <a:pt x="1743075" y="188315"/>
                  </a:lnTo>
                  <a:lnTo>
                    <a:pt x="1726907" y="143878"/>
                  </a:lnTo>
                  <a:lnTo>
                    <a:pt x="1697609" y="115138"/>
                  </a:lnTo>
                  <a:lnTo>
                    <a:pt x="1697609" y="235572"/>
                  </a:lnTo>
                  <a:lnTo>
                    <a:pt x="1579549" y="235572"/>
                  </a:lnTo>
                  <a:lnTo>
                    <a:pt x="1584998" y="187159"/>
                  </a:lnTo>
                  <a:lnTo>
                    <a:pt x="1597520" y="157594"/>
                  </a:lnTo>
                  <a:lnTo>
                    <a:pt x="1616456" y="142811"/>
                  </a:lnTo>
                  <a:lnTo>
                    <a:pt x="1641106" y="138772"/>
                  </a:lnTo>
                  <a:lnTo>
                    <a:pt x="1662684" y="142100"/>
                  </a:lnTo>
                  <a:lnTo>
                    <a:pt x="1680692" y="155702"/>
                  </a:lnTo>
                  <a:lnTo>
                    <a:pt x="1693037" y="185039"/>
                  </a:lnTo>
                  <a:lnTo>
                    <a:pt x="1697609" y="235572"/>
                  </a:lnTo>
                  <a:lnTo>
                    <a:pt x="1697609" y="115138"/>
                  </a:lnTo>
                  <a:lnTo>
                    <a:pt x="1672564" y="104152"/>
                  </a:lnTo>
                  <a:lnTo>
                    <a:pt x="1641106" y="100723"/>
                  </a:lnTo>
                  <a:lnTo>
                    <a:pt x="1607756" y="104749"/>
                  </a:lnTo>
                  <a:lnTo>
                    <a:pt x="1577289" y="118960"/>
                  </a:lnTo>
                  <a:lnTo>
                    <a:pt x="1552308" y="146532"/>
                  </a:lnTo>
                  <a:lnTo>
                    <a:pt x="1535417" y="190690"/>
                  </a:lnTo>
                  <a:lnTo>
                    <a:pt x="1529207" y="254596"/>
                  </a:lnTo>
                  <a:lnTo>
                    <a:pt x="1536712" y="325183"/>
                  </a:lnTo>
                  <a:lnTo>
                    <a:pt x="1556753" y="370166"/>
                  </a:lnTo>
                  <a:lnTo>
                    <a:pt x="1585633" y="395249"/>
                  </a:lnTo>
                  <a:lnTo>
                    <a:pt x="1619656" y="406120"/>
                  </a:lnTo>
                  <a:lnTo>
                    <a:pt x="1655089" y="408482"/>
                  </a:lnTo>
                  <a:lnTo>
                    <a:pt x="1677695" y="408266"/>
                  </a:lnTo>
                  <a:lnTo>
                    <a:pt x="1693214" y="406730"/>
                  </a:lnTo>
                  <a:lnTo>
                    <a:pt x="1708835" y="402577"/>
                  </a:lnTo>
                  <a:lnTo>
                    <a:pt x="1731759" y="394487"/>
                  </a:lnTo>
                  <a:lnTo>
                    <a:pt x="1731759" y="364286"/>
                  </a:lnTo>
                  <a:lnTo>
                    <a:pt x="1731759" y="349707"/>
                  </a:lnTo>
                  <a:lnTo>
                    <a:pt x="1723796" y="351993"/>
                  </a:lnTo>
                  <a:lnTo>
                    <a:pt x="1704124" y="356997"/>
                  </a:lnTo>
                  <a:lnTo>
                    <a:pt x="1679105" y="362013"/>
                  </a:lnTo>
                  <a:lnTo>
                    <a:pt x="1655089" y="364286"/>
                  </a:lnTo>
                  <a:lnTo>
                    <a:pt x="1631467" y="362978"/>
                  </a:lnTo>
                  <a:lnTo>
                    <a:pt x="1607172" y="352945"/>
                  </a:lnTo>
                  <a:lnTo>
                    <a:pt x="1587868" y="325183"/>
                  </a:lnTo>
                  <a:lnTo>
                    <a:pt x="1578991" y="270268"/>
                  </a:lnTo>
                  <a:lnTo>
                    <a:pt x="1746846" y="270268"/>
                  </a:lnTo>
                  <a:lnTo>
                    <a:pt x="1747418" y="254596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5066E59-E033-B4BE-9FDC-0F63786C2DB4}"/>
                </a:ext>
              </a:extLst>
            </p:cNvPr>
            <p:cNvSpPr/>
            <p:nvPr/>
          </p:nvSpPr>
          <p:spPr>
            <a:xfrm>
              <a:off x="4011168" y="9149111"/>
              <a:ext cx="670560" cy="1471930"/>
            </a:xfrm>
            <a:custGeom>
              <a:avLst/>
              <a:gdLst/>
              <a:ahLst/>
              <a:cxnLst/>
              <a:rect l="l" t="t" r="r" b="b"/>
              <a:pathLst>
                <a:path w="670560" h="1471929">
                  <a:moveTo>
                    <a:pt x="173926" y="115354"/>
                  </a:moveTo>
                  <a:lnTo>
                    <a:pt x="166370" y="100418"/>
                  </a:lnTo>
                  <a:lnTo>
                    <a:pt x="0" y="102069"/>
                  </a:lnTo>
                  <a:lnTo>
                    <a:pt x="109918" y="111645"/>
                  </a:lnTo>
                  <a:lnTo>
                    <a:pt x="1562" y="136283"/>
                  </a:lnTo>
                  <a:lnTo>
                    <a:pt x="173926" y="115354"/>
                  </a:lnTo>
                  <a:close/>
                </a:path>
                <a:path w="670560" h="1471929">
                  <a:moveTo>
                    <a:pt x="670026" y="317957"/>
                  </a:moveTo>
                  <a:lnTo>
                    <a:pt x="657974" y="277533"/>
                  </a:lnTo>
                  <a:lnTo>
                    <a:pt x="633476" y="242138"/>
                  </a:lnTo>
                  <a:lnTo>
                    <a:pt x="599617" y="211074"/>
                  </a:lnTo>
                  <a:lnTo>
                    <a:pt x="559485" y="183616"/>
                  </a:lnTo>
                  <a:lnTo>
                    <a:pt x="516153" y="159067"/>
                  </a:lnTo>
                  <a:lnTo>
                    <a:pt x="445312" y="122809"/>
                  </a:lnTo>
                  <a:lnTo>
                    <a:pt x="430872" y="113347"/>
                  </a:lnTo>
                  <a:lnTo>
                    <a:pt x="417233" y="100965"/>
                  </a:lnTo>
                  <a:lnTo>
                    <a:pt x="403999" y="86474"/>
                  </a:lnTo>
                  <a:lnTo>
                    <a:pt x="390766" y="70726"/>
                  </a:lnTo>
                  <a:lnTo>
                    <a:pt x="369265" y="45681"/>
                  </a:lnTo>
                  <a:lnTo>
                    <a:pt x="359778" y="36741"/>
                  </a:lnTo>
                  <a:lnTo>
                    <a:pt x="345122" y="22923"/>
                  </a:lnTo>
                  <a:lnTo>
                    <a:pt x="317068" y="6375"/>
                  </a:lnTo>
                  <a:lnTo>
                    <a:pt x="283870" y="0"/>
                  </a:lnTo>
                  <a:lnTo>
                    <a:pt x="250952" y="2971"/>
                  </a:lnTo>
                  <a:lnTo>
                    <a:pt x="223901" y="10883"/>
                  </a:lnTo>
                  <a:lnTo>
                    <a:pt x="200558" y="22212"/>
                  </a:lnTo>
                  <a:lnTo>
                    <a:pt x="178765" y="35433"/>
                  </a:lnTo>
                  <a:lnTo>
                    <a:pt x="167170" y="42684"/>
                  </a:lnTo>
                  <a:lnTo>
                    <a:pt x="154965" y="49885"/>
                  </a:lnTo>
                  <a:lnTo>
                    <a:pt x="141757" y="56896"/>
                  </a:lnTo>
                  <a:lnTo>
                    <a:pt x="127139" y="63550"/>
                  </a:lnTo>
                  <a:lnTo>
                    <a:pt x="139357" y="91224"/>
                  </a:lnTo>
                  <a:lnTo>
                    <a:pt x="176911" y="78778"/>
                  </a:lnTo>
                  <a:lnTo>
                    <a:pt x="215684" y="55219"/>
                  </a:lnTo>
                  <a:lnTo>
                    <a:pt x="235115" y="45681"/>
                  </a:lnTo>
                  <a:lnTo>
                    <a:pt x="234962" y="45681"/>
                  </a:lnTo>
                  <a:lnTo>
                    <a:pt x="257327" y="39103"/>
                  </a:lnTo>
                  <a:lnTo>
                    <a:pt x="283870" y="36741"/>
                  </a:lnTo>
                  <a:lnTo>
                    <a:pt x="306946" y="41643"/>
                  </a:lnTo>
                  <a:lnTo>
                    <a:pt x="327494" y="54673"/>
                  </a:lnTo>
                  <a:lnTo>
                    <a:pt x="346557" y="73329"/>
                  </a:lnTo>
                  <a:lnTo>
                    <a:pt x="365137" y="95110"/>
                  </a:lnTo>
                  <a:lnTo>
                    <a:pt x="379780" y="112522"/>
                  </a:lnTo>
                  <a:lnTo>
                    <a:pt x="395185" y="129146"/>
                  </a:lnTo>
                  <a:lnTo>
                    <a:pt x="411899" y="143954"/>
                  </a:lnTo>
                  <a:lnTo>
                    <a:pt x="430415" y="155867"/>
                  </a:lnTo>
                  <a:lnTo>
                    <a:pt x="504545" y="193916"/>
                  </a:lnTo>
                  <a:lnTo>
                    <a:pt x="549211" y="219608"/>
                  </a:lnTo>
                  <a:lnTo>
                    <a:pt x="588264" y="247789"/>
                  </a:lnTo>
                  <a:lnTo>
                    <a:pt x="617867" y="279196"/>
                  </a:lnTo>
                  <a:lnTo>
                    <a:pt x="634199" y="314566"/>
                  </a:lnTo>
                  <a:lnTo>
                    <a:pt x="633425" y="354634"/>
                  </a:lnTo>
                  <a:lnTo>
                    <a:pt x="585482" y="405472"/>
                  </a:lnTo>
                  <a:lnTo>
                    <a:pt x="541083" y="434619"/>
                  </a:lnTo>
                  <a:lnTo>
                    <a:pt x="489635" y="464629"/>
                  </a:lnTo>
                  <a:lnTo>
                    <a:pt x="379425" y="525665"/>
                  </a:lnTo>
                  <a:lnTo>
                    <a:pt x="325666" y="556793"/>
                  </a:lnTo>
                  <a:lnTo>
                    <a:pt x="276847" y="587895"/>
                  </a:lnTo>
                  <a:lnTo>
                    <a:pt x="234962" y="619226"/>
                  </a:lnTo>
                  <a:lnTo>
                    <a:pt x="202031" y="651040"/>
                  </a:lnTo>
                  <a:lnTo>
                    <a:pt x="180047" y="683564"/>
                  </a:lnTo>
                  <a:lnTo>
                    <a:pt x="171030" y="717054"/>
                  </a:lnTo>
                  <a:lnTo>
                    <a:pt x="178600" y="755738"/>
                  </a:lnTo>
                  <a:lnTo>
                    <a:pt x="203136" y="782027"/>
                  </a:lnTo>
                  <a:lnTo>
                    <a:pt x="239788" y="798931"/>
                  </a:lnTo>
                  <a:lnTo>
                    <a:pt x="283705" y="809472"/>
                  </a:lnTo>
                  <a:lnTo>
                    <a:pt x="371741" y="823023"/>
                  </a:lnTo>
                  <a:lnTo>
                    <a:pt x="410032" y="831761"/>
                  </a:lnTo>
                  <a:lnTo>
                    <a:pt x="438721" y="844842"/>
                  </a:lnTo>
                  <a:lnTo>
                    <a:pt x="451612" y="864222"/>
                  </a:lnTo>
                  <a:lnTo>
                    <a:pt x="445668" y="890003"/>
                  </a:lnTo>
                  <a:lnTo>
                    <a:pt x="425373" y="918857"/>
                  </a:lnTo>
                  <a:lnTo>
                    <a:pt x="396252" y="949096"/>
                  </a:lnTo>
                  <a:lnTo>
                    <a:pt x="327380" y="1012888"/>
                  </a:lnTo>
                  <a:lnTo>
                    <a:pt x="296595" y="1046175"/>
                  </a:lnTo>
                  <a:lnTo>
                    <a:pt x="276021" y="1079360"/>
                  </a:lnTo>
                  <a:lnTo>
                    <a:pt x="270256" y="1112913"/>
                  </a:lnTo>
                  <a:lnTo>
                    <a:pt x="281038" y="1145197"/>
                  </a:lnTo>
                  <a:lnTo>
                    <a:pt x="302590" y="1165644"/>
                  </a:lnTo>
                  <a:lnTo>
                    <a:pt x="329730" y="1177798"/>
                  </a:lnTo>
                  <a:lnTo>
                    <a:pt x="357251" y="1185227"/>
                  </a:lnTo>
                  <a:lnTo>
                    <a:pt x="375754" y="1189990"/>
                  </a:lnTo>
                  <a:lnTo>
                    <a:pt x="390118" y="1195006"/>
                  </a:lnTo>
                  <a:lnTo>
                    <a:pt x="399681" y="1201039"/>
                  </a:lnTo>
                  <a:lnTo>
                    <a:pt x="403758" y="1208836"/>
                  </a:lnTo>
                  <a:lnTo>
                    <a:pt x="399872" y="1232115"/>
                  </a:lnTo>
                  <a:lnTo>
                    <a:pt x="365544" y="1304721"/>
                  </a:lnTo>
                  <a:lnTo>
                    <a:pt x="341706" y="1348892"/>
                  </a:lnTo>
                  <a:lnTo>
                    <a:pt x="319189" y="1382636"/>
                  </a:lnTo>
                  <a:lnTo>
                    <a:pt x="309181" y="1399222"/>
                  </a:lnTo>
                  <a:lnTo>
                    <a:pt x="296710" y="1426972"/>
                  </a:lnTo>
                  <a:lnTo>
                    <a:pt x="289687" y="1471815"/>
                  </a:lnTo>
                  <a:lnTo>
                    <a:pt x="301879" y="1456651"/>
                  </a:lnTo>
                  <a:lnTo>
                    <a:pt x="330898" y="1418577"/>
                  </a:lnTo>
                  <a:lnTo>
                    <a:pt x="367880" y="1365923"/>
                  </a:lnTo>
                  <a:lnTo>
                    <a:pt x="403948" y="1307033"/>
                  </a:lnTo>
                  <a:lnTo>
                    <a:pt x="430199" y="1250276"/>
                  </a:lnTo>
                  <a:lnTo>
                    <a:pt x="437743" y="1203972"/>
                  </a:lnTo>
                  <a:lnTo>
                    <a:pt x="428840" y="1180426"/>
                  </a:lnTo>
                  <a:lnTo>
                    <a:pt x="411480" y="1165250"/>
                  </a:lnTo>
                  <a:lnTo>
                    <a:pt x="389001" y="1155776"/>
                  </a:lnTo>
                  <a:lnTo>
                    <a:pt x="340423" y="1142860"/>
                  </a:lnTo>
                  <a:lnTo>
                    <a:pt x="321894" y="1135202"/>
                  </a:lnTo>
                  <a:lnTo>
                    <a:pt x="309689" y="1124597"/>
                  </a:lnTo>
                  <a:lnTo>
                    <a:pt x="304342" y="1109268"/>
                  </a:lnTo>
                  <a:lnTo>
                    <a:pt x="310540" y="1087374"/>
                  </a:lnTo>
                  <a:lnTo>
                    <a:pt x="329476" y="1061847"/>
                  </a:lnTo>
                  <a:lnTo>
                    <a:pt x="356247" y="1034503"/>
                  </a:lnTo>
                  <a:lnTo>
                    <a:pt x="424497" y="971296"/>
                  </a:lnTo>
                  <a:lnTo>
                    <a:pt x="457835" y="934758"/>
                  </a:lnTo>
                  <a:lnTo>
                    <a:pt x="480161" y="897432"/>
                  </a:lnTo>
                  <a:lnTo>
                    <a:pt x="485597" y="859231"/>
                  </a:lnTo>
                  <a:lnTo>
                    <a:pt x="468782" y="823531"/>
                  </a:lnTo>
                  <a:lnTo>
                    <a:pt x="433743" y="801458"/>
                  </a:lnTo>
                  <a:lnTo>
                    <a:pt x="386854" y="788504"/>
                  </a:lnTo>
                  <a:lnTo>
                    <a:pt x="281508" y="771575"/>
                  </a:lnTo>
                  <a:lnTo>
                    <a:pt x="240182" y="760349"/>
                  </a:lnTo>
                  <a:lnTo>
                    <a:pt x="213702" y="743788"/>
                  </a:lnTo>
                  <a:lnTo>
                    <a:pt x="205257" y="719213"/>
                  </a:lnTo>
                  <a:lnTo>
                    <a:pt x="214223" y="693254"/>
                  </a:lnTo>
                  <a:lnTo>
                    <a:pt x="269481" y="637730"/>
                  </a:lnTo>
                  <a:lnTo>
                    <a:pt x="310222" y="609231"/>
                  </a:lnTo>
                  <a:lnTo>
                    <a:pt x="356019" y="580923"/>
                  </a:lnTo>
                  <a:lnTo>
                    <a:pt x="404114" y="553351"/>
                  </a:lnTo>
                  <a:lnTo>
                    <a:pt x="504367" y="497903"/>
                  </a:lnTo>
                  <a:lnTo>
                    <a:pt x="552704" y="469874"/>
                  </a:lnTo>
                  <a:lnTo>
                    <a:pt x="594918" y="442722"/>
                  </a:lnTo>
                  <a:lnTo>
                    <a:pt x="629183" y="416204"/>
                  </a:lnTo>
                  <a:lnTo>
                    <a:pt x="653681" y="390080"/>
                  </a:lnTo>
                  <a:lnTo>
                    <a:pt x="666559" y="364109"/>
                  </a:lnTo>
                  <a:lnTo>
                    <a:pt x="670026" y="317957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9268CA8F-8BBC-B633-746C-5248EEF5316E}"/>
                </a:ext>
              </a:extLst>
            </p:cNvPr>
            <p:cNvSpPr/>
            <p:nvPr/>
          </p:nvSpPr>
          <p:spPr>
            <a:xfrm>
              <a:off x="523544" y="7169651"/>
              <a:ext cx="457834" cy="1358900"/>
            </a:xfrm>
            <a:custGeom>
              <a:avLst/>
              <a:gdLst/>
              <a:ahLst/>
              <a:cxnLst/>
              <a:rect l="l" t="t" r="r" b="b"/>
              <a:pathLst>
                <a:path w="457834" h="1358900">
                  <a:moveTo>
                    <a:pt x="457809" y="1358861"/>
                  </a:moveTo>
                  <a:lnTo>
                    <a:pt x="228904" y="901052"/>
                  </a:lnTo>
                  <a:lnTo>
                    <a:pt x="0" y="1358861"/>
                  </a:lnTo>
                  <a:lnTo>
                    <a:pt x="457809" y="1358861"/>
                  </a:lnTo>
                  <a:close/>
                </a:path>
                <a:path w="457834" h="1358900">
                  <a:moveTo>
                    <a:pt x="457809" y="457809"/>
                  </a:moveTo>
                  <a:lnTo>
                    <a:pt x="228904" y="0"/>
                  </a:lnTo>
                  <a:lnTo>
                    <a:pt x="0" y="457809"/>
                  </a:lnTo>
                  <a:lnTo>
                    <a:pt x="221602" y="457809"/>
                  </a:lnTo>
                  <a:lnTo>
                    <a:pt x="0" y="901039"/>
                  </a:lnTo>
                  <a:lnTo>
                    <a:pt x="457809" y="901039"/>
                  </a:lnTo>
                  <a:lnTo>
                    <a:pt x="236194" y="457809"/>
                  </a:lnTo>
                  <a:lnTo>
                    <a:pt x="457809" y="457809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8" descr="$PPTXTitle">
            <a:extLst>
              <a:ext uri="{FF2B5EF4-FFF2-40B4-BE49-F238E27FC236}">
                <a16:creationId xmlns:a16="http://schemas.microsoft.com/office/drawing/2014/main" id="{4427718D-B914-34C3-5E9B-98C405736C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4302" y="1846296"/>
            <a:ext cx="11398157" cy="2148919"/>
          </a:xfrm>
          <a:prstGeom prst="rect">
            <a:avLst/>
          </a:prstGeom>
        </p:spPr>
        <p:txBody>
          <a:bodyPr vert="horz" wrap="square" lIns="0" tIns="619376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95"/>
              </a:spcBef>
            </a:pPr>
            <a:r>
              <a:rPr lang="nl-NL" sz="4950">
                <a:solidFill>
                  <a:srgbClr val="B8BBB8"/>
                </a:solidFill>
              </a:rPr>
              <a:t>Wat kunnen we zelf opvangen?</a:t>
            </a:r>
            <a:br>
              <a:rPr lang="nl-NL" sz="4950">
                <a:solidFill>
                  <a:schemeClr val="tx1"/>
                </a:solidFill>
              </a:rPr>
            </a:br>
            <a:endParaRPr sz="4950">
              <a:solidFill>
                <a:schemeClr val="tx1"/>
              </a:solidFill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C2ED280B-B27D-A698-DA1F-A5926637AE7C}"/>
              </a:ext>
            </a:extLst>
          </p:cNvPr>
          <p:cNvSpPr txBox="1"/>
          <p:nvPr/>
        </p:nvSpPr>
        <p:spPr>
          <a:xfrm>
            <a:off x="2290893" y="3413373"/>
            <a:ext cx="13817977" cy="3151888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065" marR="5080" lvl="0" defTabSz="914400" eaLnBrk="1" fontAlgn="auto" latinLnBrk="0" hangingPunct="1">
              <a:lnSpc>
                <a:spcPct val="1141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>
                <a:tab pos="431165" algn="l"/>
              </a:tabLst>
              <a:defRPr/>
            </a:pPr>
            <a:endParaRPr kumimoji="0" lang="nl-NL" sz="2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31165" marR="5080" lvl="0" indent="-419100" defTabSz="914400" eaLnBrk="1" fontAlgn="auto" latinLnBrk="0" hangingPunct="1">
              <a:lnSpc>
                <a:spcPct val="114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1165" algn="l"/>
              </a:tabLst>
              <a:defRPr/>
            </a:pPr>
            <a:r>
              <a:rPr kumimoji="0" lang="nl-NL" sz="29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Incidenteel 2026: € 514.000 (reserves herbestemmen).</a:t>
            </a:r>
          </a:p>
          <a:p>
            <a:pPr marL="12065" marR="5080" lvl="8" indent="0" defTabSz="914400" eaLnBrk="1" fontAlgn="auto" latinLnBrk="0" hangingPunct="1">
              <a:lnSpc>
                <a:spcPct val="114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31165" algn="l"/>
              </a:tabLst>
              <a:defRPr/>
            </a:pPr>
            <a:r>
              <a:rPr kumimoji="0" lang="nl-NL" sz="29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		</a:t>
            </a:r>
            <a:endParaRPr lang="nl-NL" sz="29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69265" marR="5080" lvl="8" indent="-457200" defTabSz="914400" eaLnBrk="1" fontAlgn="auto" latinLnBrk="0" hangingPunct="1">
              <a:lnSpc>
                <a:spcPct val="114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31165" algn="l"/>
              </a:tabLst>
              <a:defRPr/>
            </a:pPr>
            <a:r>
              <a:rPr kumimoji="0" lang="nl-NL" sz="29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Vraagstuk ‘span of attention’ door inzet </a:t>
            </a:r>
            <a:r>
              <a:rPr lang="nl-NL" sz="2950" dirty="0">
                <a:latin typeface="Calibri"/>
                <a:cs typeface="Calibri"/>
              </a:rPr>
              <a:t>teamcoördinatoren</a:t>
            </a:r>
            <a:r>
              <a:rPr kumimoji="0" lang="nl-NL" sz="29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binnen huidige formatie.</a:t>
            </a:r>
            <a:endParaRPr lang="nl-NL" sz="29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12065" marR="5080" lvl="8" indent="0" defTabSz="914400" eaLnBrk="1" fontAlgn="auto" latinLnBrk="0" hangingPunct="1">
              <a:lnSpc>
                <a:spcPct val="114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31165" algn="l"/>
              </a:tabLst>
              <a:defRPr/>
            </a:pPr>
            <a:endParaRPr kumimoji="0" lang="nl-NL" sz="2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31165" marR="5080" lvl="0" indent="-419100" defTabSz="914400" eaLnBrk="1" fontAlgn="auto" latinLnBrk="0" hangingPunct="1">
              <a:lnSpc>
                <a:spcPct val="114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1165" algn="l"/>
              </a:tabLst>
              <a:defRPr/>
            </a:pPr>
            <a:endParaRPr kumimoji="0" sz="2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CB292F44-BCFF-0C4C-E276-50918908223A}"/>
              </a:ext>
            </a:extLst>
          </p:cNvPr>
          <p:cNvSpPr/>
          <p:nvPr/>
        </p:nvSpPr>
        <p:spPr>
          <a:xfrm>
            <a:off x="1397857" y="9149111"/>
            <a:ext cx="3283871" cy="1471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3904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8DA7617-5D53-478D-FEDF-6ABE80F25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3E9BC055-13D7-B958-F3B3-D8D22B94A252}"/>
              </a:ext>
            </a:extLst>
          </p:cNvPr>
          <p:cNvGrpSpPr/>
          <p:nvPr/>
        </p:nvGrpSpPr>
        <p:grpSpPr>
          <a:xfrm>
            <a:off x="0" y="635"/>
            <a:ext cx="20104100" cy="11308715"/>
            <a:chOff x="0" y="2"/>
            <a:chExt cx="20104100" cy="1130871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B6169DF8-6F95-8FBE-6E1E-4308E245CD55}"/>
                </a:ext>
              </a:extLst>
            </p:cNvPr>
            <p:cNvSpPr/>
            <p:nvPr/>
          </p:nvSpPr>
          <p:spPr>
            <a:xfrm>
              <a:off x="1397863" y="988994"/>
              <a:ext cx="17011650" cy="7687945"/>
            </a:xfrm>
            <a:custGeom>
              <a:avLst/>
              <a:gdLst/>
              <a:ahLst/>
              <a:cxnLst/>
              <a:rect l="l" t="t" r="r" b="b"/>
              <a:pathLst>
                <a:path w="17011650" h="7687945">
                  <a:moveTo>
                    <a:pt x="14077299" y="0"/>
                  </a:moveTo>
                  <a:lnTo>
                    <a:pt x="0" y="0"/>
                  </a:lnTo>
                  <a:lnTo>
                    <a:pt x="10470" y="7687922"/>
                  </a:lnTo>
                  <a:lnTo>
                    <a:pt x="17011565" y="7687922"/>
                  </a:lnTo>
                  <a:lnTo>
                    <a:pt x="17011565" y="3027415"/>
                  </a:lnTo>
                  <a:lnTo>
                    <a:pt x="17011187" y="2978331"/>
                  </a:lnTo>
                  <a:lnTo>
                    <a:pt x="17010058" y="2929436"/>
                  </a:lnTo>
                  <a:lnTo>
                    <a:pt x="17008182" y="2880735"/>
                  </a:lnTo>
                  <a:lnTo>
                    <a:pt x="17005565" y="2832234"/>
                  </a:lnTo>
                  <a:lnTo>
                    <a:pt x="17002214" y="2783939"/>
                  </a:lnTo>
                  <a:lnTo>
                    <a:pt x="16998133" y="2735856"/>
                  </a:lnTo>
                  <a:lnTo>
                    <a:pt x="16993329" y="2687990"/>
                  </a:lnTo>
                  <a:lnTo>
                    <a:pt x="16987807" y="2640349"/>
                  </a:lnTo>
                  <a:lnTo>
                    <a:pt x="16981573" y="2592937"/>
                  </a:lnTo>
                  <a:lnTo>
                    <a:pt x="16974633" y="2545760"/>
                  </a:lnTo>
                  <a:lnTo>
                    <a:pt x="16966992" y="2498825"/>
                  </a:lnTo>
                  <a:lnTo>
                    <a:pt x="16958656" y="2452137"/>
                  </a:lnTo>
                  <a:lnTo>
                    <a:pt x="16949631" y="2405702"/>
                  </a:lnTo>
                  <a:lnTo>
                    <a:pt x="16939922" y="2359526"/>
                  </a:lnTo>
                  <a:lnTo>
                    <a:pt x="16929535" y="2313614"/>
                  </a:lnTo>
                  <a:lnTo>
                    <a:pt x="16918476" y="2267974"/>
                  </a:lnTo>
                  <a:lnTo>
                    <a:pt x="16906750" y="2222610"/>
                  </a:lnTo>
                  <a:lnTo>
                    <a:pt x="16894364" y="2177528"/>
                  </a:lnTo>
                  <a:lnTo>
                    <a:pt x="16881322" y="2132735"/>
                  </a:lnTo>
                  <a:lnTo>
                    <a:pt x="16867631" y="2088235"/>
                  </a:lnTo>
                  <a:lnTo>
                    <a:pt x="16853296" y="2044036"/>
                  </a:lnTo>
                  <a:lnTo>
                    <a:pt x="16838323" y="2000143"/>
                  </a:lnTo>
                  <a:lnTo>
                    <a:pt x="16822718" y="1956561"/>
                  </a:lnTo>
                  <a:lnTo>
                    <a:pt x="16806486" y="1913298"/>
                  </a:lnTo>
                  <a:lnTo>
                    <a:pt x="16789633" y="1870357"/>
                  </a:lnTo>
                  <a:lnTo>
                    <a:pt x="16772165" y="1827746"/>
                  </a:lnTo>
                  <a:lnTo>
                    <a:pt x="16754087" y="1785471"/>
                  </a:lnTo>
                  <a:lnTo>
                    <a:pt x="16735405" y="1743536"/>
                  </a:lnTo>
                  <a:lnTo>
                    <a:pt x="16716125" y="1701949"/>
                  </a:lnTo>
                  <a:lnTo>
                    <a:pt x="16696253" y="1660714"/>
                  </a:lnTo>
                  <a:lnTo>
                    <a:pt x="16675793" y="1619838"/>
                  </a:lnTo>
                  <a:lnTo>
                    <a:pt x="16654753" y="1579327"/>
                  </a:lnTo>
                  <a:lnTo>
                    <a:pt x="16633137" y="1539187"/>
                  </a:lnTo>
                  <a:lnTo>
                    <a:pt x="16610951" y="1499423"/>
                  </a:lnTo>
                  <a:lnTo>
                    <a:pt x="16588201" y="1460041"/>
                  </a:lnTo>
                  <a:lnTo>
                    <a:pt x="16564893" y="1421047"/>
                  </a:lnTo>
                  <a:lnTo>
                    <a:pt x="16541032" y="1382447"/>
                  </a:lnTo>
                  <a:lnTo>
                    <a:pt x="16516625" y="1344247"/>
                  </a:lnTo>
                  <a:lnTo>
                    <a:pt x="16491675" y="1306453"/>
                  </a:lnTo>
                  <a:lnTo>
                    <a:pt x="16466191" y="1269070"/>
                  </a:lnTo>
                  <a:lnTo>
                    <a:pt x="16440176" y="1232105"/>
                  </a:lnTo>
                  <a:lnTo>
                    <a:pt x="16413637" y="1195564"/>
                  </a:lnTo>
                  <a:lnTo>
                    <a:pt x="16386580" y="1159451"/>
                  </a:lnTo>
                  <a:lnTo>
                    <a:pt x="16359010" y="1123774"/>
                  </a:lnTo>
                  <a:lnTo>
                    <a:pt x="16330932" y="1088538"/>
                  </a:lnTo>
                  <a:lnTo>
                    <a:pt x="16302354" y="1053749"/>
                  </a:lnTo>
                  <a:lnTo>
                    <a:pt x="16273279" y="1019412"/>
                  </a:lnTo>
                  <a:lnTo>
                    <a:pt x="16243714" y="985534"/>
                  </a:lnTo>
                  <a:lnTo>
                    <a:pt x="16213665" y="952121"/>
                  </a:lnTo>
                  <a:lnTo>
                    <a:pt x="16183138" y="919178"/>
                  </a:lnTo>
                  <a:lnTo>
                    <a:pt x="16152137" y="886711"/>
                  </a:lnTo>
                  <a:lnTo>
                    <a:pt x="16120669" y="854726"/>
                  </a:lnTo>
                  <a:lnTo>
                    <a:pt x="16088740" y="823229"/>
                  </a:lnTo>
                  <a:lnTo>
                    <a:pt x="16056355" y="792226"/>
                  </a:lnTo>
                  <a:lnTo>
                    <a:pt x="16023519" y="761723"/>
                  </a:lnTo>
                  <a:lnTo>
                    <a:pt x="15990239" y="731726"/>
                  </a:lnTo>
                  <a:lnTo>
                    <a:pt x="15956520" y="702240"/>
                  </a:lnTo>
                  <a:lnTo>
                    <a:pt x="15922368" y="673271"/>
                  </a:lnTo>
                  <a:lnTo>
                    <a:pt x="15887788" y="644826"/>
                  </a:lnTo>
                  <a:lnTo>
                    <a:pt x="15852787" y="616909"/>
                  </a:lnTo>
                  <a:lnTo>
                    <a:pt x="15817370" y="589528"/>
                  </a:lnTo>
                  <a:lnTo>
                    <a:pt x="15781542" y="562687"/>
                  </a:lnTo>
                  <a:lnTo>
                    <a:pt x="15745310" y="536394"/>
                  </a:lnTo>
                  <a:lnTo>
                    <a:pt x="15708679" y="510653"/>
                  </a:lnTo>
                  <a:lnTo>
                    <a:pt x="15671654" y="485470"/>
                  </a:lnTo>
                  <a:lnTo>
                    <a:pt x="15634242" y="460852"/>
                  </a:lnTo>
                  <a:lnTo>
                    <a:pt x="15596448" y="436803"/>
                  </a:lnTo>
                  <a:lnTo>
                    <a:pt x="15558278" y="413331"/>
                  </a:lnTo>
                  <a:lnTo>
                    <a:pt x="15519737" y="390441"/>
                  </a:lnTo>
                  <a:lnTo>
                    <a:pt x="15480831" y="368139"/>
                  </a:lnTo>
                  <a:lnTo>
                    <a:pt x="15441567" y="346431"/>
                  </a:lnTo>
                  <a:lnTo>
                    <a:pt x="15401949" y="325322"/>
                  </a:lnTo>
                  <a:lnTo>
                    <a:pt x="15361983" y="304819"/>
                  </a:lnTo>
                  <a:lnTo>
                    <a:pt x="15321675" y="284926"/>
                  </a:lnTo>
                  <a:lnTo>
                    <a:pt x="15281031" y="265652"/>
                  </a:lnTo>
                  <a:lnTo>
                    <a:pt x="15240056" y="247000"/>
                  </a:lnTo>
                  <a:lnTo>
                    <a:pt x="15198756" y="228977"/>
                  </a:lnTo>
                  <a:lnTo>
                    <a:pt x="15157137" y="211589"/>
                  </a:lnTo>
                  <a:lnTo>
                    <a:pt x="15115204" y="194842"/>
                  </a:lnTo>
                  <a:lnTo>
                    <a:pt x="15072964" y="178741"/>
                  </a:lnTo>
                  <a:lnTo>
                    <a:pt x="15030421" y="163293"/>
                  </a:lnTo>
                  <a:lnTo>
                    <a:pt x="14987582" y="148503"/>
                  </a:lnTo>
                  <a:lnTo>
                    <a:pt x="14944452" y="134377"/>
                  </a:lnTo>
                  <a:lnTo>
                    <a:pt x="14901036" y="120922"/>
                  </a:lnTo>
                  <a:lnTo>
                    <a:pt x="14857342" y="108142"/>
                  </a:lnTo>
                  <a:lnTo>
                    <a:pt x="14813373" y="96044"/>
                  </a:lnTo>
                  <a:lnTo>
                    <a:pt x="14769137" y="84634"/>
                  </a:lnTo>
                  <a:lnTo>
                    <a:pt x="14724638" y="73917"/>
                  </a:lnTo>
                  <a:lnTo>
                    <a:pt x="14679883" y="63900"/>
                  </a:lnTo>
                  <a:lnTo>
                    <a:pt x="14634877" y="54589"/>
                  </a:lnTo>
                  <a:lnTo>
                    <a:pt x="14589625" y="45988"/>
                  </a:lnTo>
                  <a:lnTo>
                    <a:pt x="14544134" y="38104"/>
                  </a:lnTo>
                  <a:lnTo>
                    <a:pt x="14498409" y="30944"/>
                  </a:lnTo>
                  <a:lnTo>
                    <a:pt x="14452456" y="24512"/>
                  </a:lnTo>
                  <a:lnTo>
                    <a:pt x="14406280" y="18815"/>
                  </a:lnTo>
                  <a:lnTo>
                    <a:pt x="14359888" y="13858"/>
                  </a:lnTo>
                  <a:lnTo>
                    <a:pt x="14313284" y="9648"/>
                  </a:lnTo>
                  <a:lnTo>
                    <a:pt x="14266475" y="6190"/>
                  </a:lnTo>
                  <a:lnTo>
                    <a:pt x="14219466" y="3491"/>
                  </a:lnTo>
                  <a:lnTo>
                    <a:pt x="14172263" y="1555"/>
                  </a:lnTo>
                  <a:lnTo>
                    <a:pt x="14124872" y="389"/>
                  </a:lnTo>
                  <a:lnTo>
                    <a:pt x="14077299" y="0"/>
                  </a:lnTo>
                  <a:close/>
                </a:path>
              </a:pathLst>
            </a:custGeom>
            <a:solidFill>
              <a:srgbClr val="EAEBE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6B7EC40-ED46-D33C-A23B-7BA325B017BB}"/>
                </a:ext>
              </a:extLst>
            </p:cNvPr>
            <p:cNvSpPr/>
            <p:nvPr/>
          </p:nvSpPr>
          <p:spPr>
            <a:xfrm>
              <a:off x="16908104" y="6175347"/>
              <a:ext cx="2675890" cy="5133340"/>
            </a:xfrm>
            <a:custGeom>
              <a:avLst/>
              <a:gdLst/>
              <a:ahLst/>
              <a:cxnLst/>
              <a:rect l="l" t="t" r="r" b="b"/>
              <a:pathLst>
                <a:path w="2675890" h="5133340">
                  <a:moveTo>
                    <a:pt x="1337938" y="0"/>
                  </a:moveTo>
                  <a:lnTo>
                    <a:pt x="1289950" y="844"/>
                  </a:lnTo>
                  <a:lnTo>
                    <a:pt x="1242388" y="3359"/>
                  </a:lnTo>
                  <a:lnTo>
                    <a:pt x="1195279" y="7516"/>
                  </a:lnTo>
                  <a:lnTo>
                    <a:pt x="1148652" y="13286"/>
                  </a:lnTo>
                  <a:lnTo>
                    <a:pt x="1102534" y="20642"/>
                  </a:lnTo>
                  <a:lnTo>
                    <a:pt x="1056955" y="29554"/>
                  </a:lnTo>
                  <a:lnTo>
                    <a:pt x="1011942" y="39996"/>
                  </a:lnTo>
                  <a:lnTo>
                    <a:pt x="967524" y="51938"/>
                  </a:lnTo>
                  <a:lnTo>
                    <a:pt x="923729" y="65352"/>
                  </a:lnTo>
                  <a:lnTo>
                    <a:pt x="880585" y="80210"/>
                  </a:lnTo>
                  <a:lnTo>
                    <a:pt x="838121" y="96483"/>
                  </a:lnTo>
                  <a:lnTo>
                    <a:pt x="796365" y="114144"/>
                  </a:lnTo>
                  <a:lnTo>
                    <a:pt x="755346" y="133163"/>
                  </a:lnTo>
                  <a:lnTo>
                    <a:pt x="715091" y="153513"/>
                  </a:lnTo>
                  <a:lnTo>
                    <a:pt x="675629" y="175166"/>
                  </a:lnTo>
                  <a:lnTo>
                    <a:pt x="636988" y="198092"/>
                  </a:lnTo>
                  <a:lnTo>
                    <a:pt x="599197" y="222265"/>
                  </a:lnTo>
                  <a:lnTo>
                    <a:pt x="562283" y="247654"/>
                  </a:lnTo>
                  <a:lnTo>
                    <a:pt x="526276" y="274233"/>
                  </a:lnTo>
                  <a:lnTo>
                    <a:pt x="491203" y="301973"/>
                  </a:lnTo>
                  <a:lnTo>
                    <a:pt x="457093" y="330845"/>
                  </a:lnTo>
                  <a:lnTo>
                    <a:pt x="423974" y="360821"/>
                  </a:lnTo>
                  <a:lnTo>
                    <a:pt x="391874" y="391874"/>
                  </a:lnTo>
                  <a:lnTo>
                    <a:pt x="360821" y="423974"/>
                  </a:lnTo>
                  <a:lnTo>
                    <a:pt x="330845" y="457093"/>
                  </a:lnTo>
                  <a:lnTo>
                    <a:pt x="301973" y="491203"/>
                  </a:lnTo>
                  <a:lnTo>
                    <a:pt x="274233" y="526276"/>
                  </a:lnTo>
                  <a:lnTo>
                    <a:pt x="247654" y="562283"/>
                  </a:lnTo>
                  <a:lnTo>
                    <a:pt x="222265" y="599197"/>
                  </a:lnTo>
                  <a:lnTo>
                    <a:pt x="198092" y="636988"/>
                  </a:lnTo>
                  <a:lnTo>
                    <a:pt x="175166" y="675629"/>
                  </a:lnTo>
                  <a:lnTo>
                    <a:pt x="153513" y="715091"/>
                  </a:lnTo>
                  <a:lnTo>
                    <a:pt x="133163" y="755346"/>
                  </a:lnTo>
                  <a:lnTo>
                    <a:pt x="114144" y="796365"/>
                  </a:lnTo>
                  <a:lnTo>
                    <a:pt x="96483" y="838121"/>
                  </a:lnTo>
                  <a:lnTo>
                    <a:pt x="80210" y="880585"/>
                  </a:lnTo>
                  <a:lnTo>
                    <a:pt x="65352" y="923729"/>
                  </a:lnTo>
                  <a:lnTo>
                    <a:pt x="51938" y="967524"/>
                  </a:lnTo>
                  <a:lnTo>
                    <a:pt x="39996" y="1011942"/>
                  </a:lnTo>
                  <a:lnTo>
                    <a:pt x="29554" y="1056955"/>
                  </a:lnTo>
                  <a:lnTo>
                    <a:pt x="20642" y="1102534"/>
                  </a:lnTo>
                  <a:lnTo>
                    <a:pt x="13286" y="1148652"/>
                  </a:lnTo>
                  <a:lnTo>
                    <a:pt x="7516" y="1195279"/>
                  </a:lnTo>
                  <a:lnTo>
                    <a:pt x="3359" y="1242388"/>
                  </a:lnTo>
                  <a:lnTo>
                    <a:pt x="844" y="1289950"/>
                  </a:lnTo>
                  <a:lnTo>
                    <a:pt x="0" y="1337938"/>
                  </a:lnTo>
                  <a:lnTo>
                    <a:pt x="0" y="5133209"/>
                  </a:lnTo>
                  <a:lnTo>
                    <a:pt x="2675866" y="5133209"/>
                  </a:lnTo>
                  <a:lnTo>
                    <a:pt x="2675866" y="1337938"/>
                  </a:lnTo>
                  <a:lnTo>
                    <a:pt x="2675021" y="1289950"/>
                  </a:lnTo>
                  <a:lnTo>
                    <a:pt x="2672506" y="1242388"/>
                  </a:lnTo>
                  <a:lnTo>
                    <a:pt x="2668350" y="1195279"/>
                  </a:lnTo>
                  <a:lnTo>
                    <a:pt x="2662579" y="1148652"/>
                  </a:lnTo>
                  <a:lnTo>
                    <a:pt x="2655224" y="1102534"/>
                  </a:lnTo>
                  <a:lnTo>
                    <a:pt x="2646311" y="1056955"/>
                  </a:lnTo>
                  <a:lnTo>
                    <a:pt x="2635870" y="1011942"/>
                  </a:lnTo>
                  <a:lnTo>
                    <a:pt x="2623928" y="967524"/>
                  </a:lnTo>
                  <a:lnTo>
                    <a:pt x="2610514" y="923729"/>
                  </a:lnTo>
                  <a:lnTo>
                    <a:pt x="2595657" y="880585"/>
                  </a:lnTo>
                  <a:lnTo>
                    <a:pt x="2579384" y="838121"/>
                  </a:lnTo>
                  <a:lnTo>
                    <a:pt x="2561723" y="796365"/>
                  </a:lnTo>
                  <a:lnTo>
                    <a:pt x="2542704" y="755346"/>
                  </a:lnTo>
                  <a:lnTo>
                    <a:pt x="2522354" y="715091"/>
                  </a:lnTo>
                  <a:lnTo>
                    <a:pt x="2500702" y="675629"/>
                  </a:lnTo>
                  <a:lnTo>
                    <a:pt x="2477776" y="636988"/>
                  </a:lnTo>
                  <a:lnTo>
                    <a:pt x="2453604" y="599197"/>
                  </a:lnTo>
                  <a:lnTo>
                    <a:pt x="2428214" y="562283"/>
                  </a:lnTo>
                  <a:lnTo>
                    <a:pt x="2401636" y="526276"/>
                  </a:lnTo>
                  <a:lnTo>
                    <a:pt x="2373897" y="491203"/>
                  </a:lnTo>
                  <a:lnTo>
                    <a:pt x="2345025" y="457093"/>
                  </a:lnTo>
                  <a:lnTo>
                    <a:pt x="2315049" y="423974"/>
                  </a:lnTo>
                  <a:lnTo>
                    <a:pt x="2283997" y="391874"/>
                  </a:lnTo>
                  <a:lnTo>
                    <a:pt x="2251897" y="360821"/>
                  </a:lnTo>
                  <a:lnTo>
                    <a:pt x="2218778" y="330845"/>
                  </a:lnTo>
                  <a:lnTo>
                    <a:pt x="2184668" y="301973"/>
                  </a:lnTo>
                  <a:lnTo>
                    <a:pt x="2149596" y="274233"/>
                  </a:lnTo>
                  <a:lnTo>
                    <a:pt x="2113589" y="247654"/>
                  </a:lnTo>
                  <a:lnTo>
                    <a:pt x="2076676" y="222265"/>
                  </a:lnTo>
                  <a:lnTo>
                    <a:pt x="2038885" y="198092"/>
                  </a:lnTo>
                  <a:lnTo>
                    <a:pt x="2000244" y="175166"/>
                  </a:lnTo>
                  <a:lnTo>
                    <a:pt x="1960782" y="153513"/>
                  </a:lnTo>
                  <a:lnTo>
                    <a:pt x="1920528" y="133163"/>
                  </a:lnTo>
                  <a:lnTo>
                    <a:pt x="1879508" y="114144"/>
                  </a:lnTo>
                  <a:lnTo>
                    <a:pt x="1837753" y="96483"/>
                  </a:lnTo>
                  <a:lnTo>
                    <a:pt x="1795289" y="80210"/>
                  </a:lnTo>
                  <a:lnTo>
                    <a:pt x="1752146" y="65352"/>
                  </a:lnTo>
                  <a:lnTo>
                    <a:pt x="1708351" y="51938"/>
                  </a:lnTo>
                  <a:lnTo>
                    <a:pt x="1663933" y="39996"/>
                  </a:lnTo>
                  <a:lnTo>
                    <a:pt x="1618921" y="29554"/>
                  </a:lnTo>
                  <a:lnTo>
                    <a:pt x="1573341" y="20642"/>
                  </a:lnTo>
                  <a:lnTo>
                    <a:pt x="1527224" y="13286"/>
                  </a:lnTo>
                  <a:lnTo>
                    <a:pt x="1480596" y="7516"/>
                  </a:lnTo>
                  <a:lnTo>
                    <a:pt x="1433487" y="3359"/>
                  </a:lnTo>
                  <a:lnTo>
                    <a:pt x="1385925" y="844"/>
                  </a:lnTo>
                  <a:lnTo>
                    <a:pt x="1337938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079A001-4F73-C259-3F6F-ED7F96AB28C8}"/>
                </a:ext>
              </a:extLst>
            </p:cNvPr>
            <p:cNvSpPr/>
            <p:nvPr/>
          </p:nvSpPr>
          <p:spPr>
            <a:xfrm>
              <a:off x="2031353" y="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30">
                  <a:moveTo>
                    <a:pt x="988985" y="0"/>
                  </a:moveTo>
                  <a:lnTo>
                    <a:pt x="0" y="0"/>
                  </a:lnTo>
                  <a:lnTo>
                    <a:pt x="0" y="988985"/>
                  </a:lnTo>
                  <a:lnTo>
                    <a:pt x="47917" y="987845"/>
                  </a:lnTo>
                  <a:lnTo>
                    <a:pt x="95246" y="984458"/>
                  </a:lnTo>
                  <a:lnTo>
                    <a:pt x="141934" y="978876"/>
                  </a:lnTo>
                  <a:lnTo>
                    <a:pt x="187930" y="971152"/>
                  </a:lnTo>
                  <a:lnTo>
                    <a:pt x="233182" y="961337"/>
                  </a:lnTo>
                  <a:lnTo>
                    <a:pt x="277639" y="949483"/>
                  </a:lnTo>
                  <a:lnTo>
                    <a:pt x="321248" y="935641"/>
                  </a:lnTo>
                  <a:lnTo>
                    <a:pt x="363957" y="919864"/>
                  </a:lnTo>
                  <a:lnTo>
                    <a:pt x="405715" y="902203"/>
                  </a:lnTo>
                  <a:lnTo>
                    <a:pt x="446470" y="882710"/>
                  </a:lnTo>
                  <a:lnTo>
                    <a:pt x="486170" y="861438"/>
                  </a:lnTo>
                  <a:lnTo>
                    <a:pt x="524764" y="838436"/>
                  </a:lnTo>
                  <a:lnTo>
                    <a:pt x="562199" y="813759"/>
                  </a:lnTo>
                  <a:lnTo>
                    <a:pt x="598424" y="787456"/>
                  </a:lnTo>
                  <a:lnTo>
                    <a:pt x="633386" y="759581"/>
                  </a:lnTo>
                  <a:lnTo>
                    <a:pt x="667035" y="730184"/>
                  </a:lnTo>
                  <a:lnTo>
                    <a:pt x="699319" y="699319"/>
                  </a:lnTo>
                  <a:lnTo>
                    <a:pt x="730184" y="667035"/>
                  </a:lnTo>
                  <a:lnTo>
                    <a:pt x="759581" y="633386"/>
                  </a:lnTo>
                  <a:lnTo>
                    <a:pt x="787456" y="598424"/>
                  </a:lnTo>
                  <a:lnTo>
                    <a:pt x="813759" y="562199"/>
                  </a:lnTo>
                  <a:lnTo>
                    <a:pt x="838436" y="524764"/>
                  </a:lnTo>
                  <a:lnTo>
                    <a:pt x="861438" y="486170"/>
                  </a:lnTo>
                  <a:lnTo>
                    <a:pt x="882710" y="446470"/>
                  </a:lnTo>
                  <a:lnTo>
                    <a:pt x="902203" y="405715"/>
                  </a:lnTo>
                  <a:lnTo>
                    <a:pt x="919864" y="363957"/>
                  </a:lnTo>
                  <a:lnTo>
                    <a:pt x="935641" y="321248"/>
                  </a:lnTo>
                  <a:lnTo>
                    <a:pt x="949483" y="277639"/>
                  </a:lnTo>
                  <a:lnTo>
                    <a:pt x="961337" y="233182"/>
                  </a:lnTo>
                  <a:lnTo>
                    <a:pt x="971152" y="187930"/>
                  </a:lnTo>
                  <a:lnTo>
                    <a:pt x="978876" y="141934"/>
                  </a:lnTo>
                  <a:lnTo>
                    <a:pt x="984458" y="95246"/>
                  </a:lnTo>
                  <a:lnTo>
                    <a:pt x="987845" y="47917"/>
                  </a:lnTo>
                  <a:lnTo>
                    <a:pt x="98898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EEF5732-4772-2C48-04CF-FFF189E138FA}"/>
                </a:ext>
              </a:extLst>
            </p:cNvPr>
            <p:cNvSpPr/>
            <p:nvPr/>
          </p:nvSpPr>
          <p:spPr>
            <a:xfrm>
              <a:off x="2031353" y="98898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30">
                  <a:moveTo>
                    <a:pt x="988985" y="10"/>
                  </a:moveTo>
                  <a:lnTo>
                    <a:pt x="0" y="0"/>
                  </a:lnTo>
                  <a:lnTo>
                    <a:pt x="0" y="988996"/>
                  </a:lnTo>
                  <a:lnTo>
                    <a:pt x="47917" y="987855"/>
                  </a:lnTo>
                  <a:lnTo>
                    <a:pt x="95246" y="984468"/>
                  </a:lnTo>
                  <a:lnTo>
                    <a:pt x="141934" y="978887"/>
                  </a:lnTo>
                  <a:lnTo>
                    <a:pt x="187930" y="971163"/>
                  </a:lnTo>
                  <a:lnTo>
                    <a:pt x="233182" y="961348"/>
                  </a:lnTo>
                  <a:lnTo>
                    <a:pt x="277639" y="949493"/>
                  </a:lnTo>
                  <a:lnTo>
                    <a:pt x="321248" y="935652"/>
                  </a:lnTo>
                  <a:lnTo>
                    <a:pt x="363957" y="919875"/>
                  </a:lnTo>
                  <a:lnTo>
                    <a:pt x="405715" y="902214"/>
                  </a:lnTo>
                  <a:lnTo>
                    <a:pt x="446470" y="882721"/>
                  </a:lnTo>
                  <a:lnTo>
                    <a:pt x="486170" y="861448"/>
                  </a:lnTo>
                  <a:lnTo>
                    <a:pt x="524764" y="838447"/>
                  </a:lnTo>
                  <a:lnTo>
                    <a:pt x="562199" y="813769"/>
                  </a:lnTo>
                  <a:lnTo>
                    <a:pt x="598424" y="787467"/>
                  </a:lnTo>
                  <a:lnTo>
                    <a:pt x="633386" y="759591"/>
                  </a:lnTo>
                  <a:lnTo>
                    <a:pt x="667035" y="730195"/>
                  </a:lnTo>
                  <a:lnTo>
                    <a:pt x="699319" y="699329"/>
                  </a:lnTo>
                  <a:lnTo>
                    <a:pt x="730184" y="667046"/>
                  </a:lnTo>
                  <a:lnTo>
                    <a:pt x="759581" y="633397"/>
                  </a:lnTo>
                  <a:lnTo>
                    <a:pt x="787456" y="598434"/>
                  </a:lnTo>
                  <a:lnTo>
                    <a:pt x="813759" y="562209"/>
                  </a:lnTo>
                  <a:lnTo>
                    <a:pt x="838436" y="524774"/>
                  </a:lnTo>
                  <a:lnTo>
                    <a:pt x="861438" y="486181"/>
                  </a:lnTo>
                  <a:lnTo>
                    <a:pt x="882710" y="446480"/>
                  </a:lnTo>
                  <a:lnTo>
                    <a:pt x="902203" y="405725"/>
                  </a:lnTo>
                  <a:lnTo>
                    <a:pt x="919864" y="363967"/>
                  </a:lnTo>
                  <a:lnTo>
                    <a:pt x="935641" y="321258"/>
                  </a:lnTo>
                  <a:lnTo>
                    <a:pt x="949483" y="277649"/>
                  </a:lnTo>
                  <a:lnTo>
                    <a:pt x="961337" y="233193"/>
                  </a:lnTo>
                  <a:lnTo>
                    <a:pt x="971152" y="187941"/>
                  </a:lnTo>
                  <a:lnTo>
                    <a:pt x="978876" y="141945"/>
                  </a:lnTo>
                  <a:lnTo>
                    <a:pt x="984458" y="95256"/>
                  </a:lnTo>
                  <a:lnTo>
                    <a:pt x="987845" y="47927"/>
                  </a:lnTo>
                  <a:lnTo>
                    <a:pt x="988985" y="10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683195EE-9B37-DD2B-5D85-4A1418EE3F1F}"/>
                </a:ext>
              </a:extLst>
            </p:cNvPr>
            <p:cNvSpPr/>
            <p:nvPr/>
          </p:nvSpPr>
          <p:spPr>
            <a:xfrm>
              <a:off x="16108870" y="9969201"/>
              <a:ext cx="2136775" cy="1339850"/>
            </a:xfrm>
            <a:custGeom>
              <a:avLst/>
              <a:gdLst/>
              <a:ahLst/>
              <a:cxnLst/>
              <a:rect l="l" t="t" r="r" b="b"/>
              <a:pathLst>
                <a:path w="2136775" h="1339850">
                  <a:moveTo>
                    <a:pt x="274624" y="1339354"/>
                  </a:moveTo>
                  <a:lnTo>
                    <a:pt x="0" y="1108925"/>
                  </a:lnTo>
                  <a:lnTo>
                    <a:pt x="393" y="1124051"/>
                  </a:lnTo>
                  <a:lnTo>
                    <a:pt x="1727" y="1141298"/>
                  </a:lnTo>
                  <a:lnTo>
                    <a:pt x="237756" y="1339354"/>
                  </a:lnTo>
                  <a:lnTo>
                    <a:pt x="274624" y="1339354"/>
                  </a:lnTo>
                  <a:close/>
                </a:path>
                <a:path w="2136775" h="1339850">
                  <a:moveTo>
                    <a:pt x="470281" y="1339354"/>
                  </a:moveTo>
                  <a:lnTo>
                    <a:pt x="5727" y="949553"/>
                  </a:lnTo>
                  <a:lnTo>
                    <a:pt x="3098" y="973480"/>
                  </a:lnTo>
                  <a:lnTo>
                    <a:pt x="2794" y="978014"/>
                  </a:lnTo>
                  <a:lnTo>
                    <a:pt x="433425" y="1339354"/>
                  </a:lnTo>
                  <a:lnTo>
                    <a:pt x="470281" y="1339354"/>
                  </a:lnTo>
                  <a:close/>
                </a:path>
                <a:path w="2136775" h="1339850">
                  <a:moveTo>
                    <a:pt x="665949" y="1339354"/>
                  </a:moveTo>
                  <a:lnTo>
                    <a:pt x="31356" y="806869"/>
                  </a:lnTo>
                  <a:lnTo>
                    <a:pt x="25082" y="832535"/>
                  </a:lnTo>
                  <a:lnTo>
                    <a:pt x="629094" y="1339354"/>
                  </a:lnTo>
                  <a:lnTo>
                    <a:pt x="665949" y="1339354"/>
                  </a:lnTo>
                  <a:close/>
                </a:path>
                <a:path w="2136775" h="1339850">
                  <a:moveTo>
                    <a:pt x="861618" y="1339354"/>
                  </a:moveTo>
                  <a:lnTo>
                    <a:pt x="72834" y="677494"/>
                  </a:lnTo>
                  <a:lnTo>
                    <a:pt x="63817" y="700862"/>
                  </a:lnTo>
                  <a:lnTo>
                    <a:pt x="824750" y="1339354"/>
                  </a:lnTo>
                  <a:lnTo>
                    <a:pt x="861618" y="1339354"/>
                  </a:lnTo>
                  <a:close/>
                </a:path>
                <a:path w="2136775" h="1339850">
                  <a:moveTo>
                    <a:pt x="1057275" y="1339354"/>
                  </a:moveTo>
                  <a:lnTo>
                    <a:pt x="127812" y="559447"/>
                  </a:lnTo>
                  <a:lnTo>
                    <a:pt x="116332" y="580745"/>
                  </a:lnTo>
                  <a:lnTo>
                    <a:pt x="1020419" y="1339354"/>
                  </a:lnTo>
                  <a:lnTo>
                    <a:pt x="1057275" y="1339354"/>
                  </a:lnTo>
                  <a:close/>
                </a:path>
                <a:path w="2136775" h="1339850">
                  <a:moveTo>
                    <a:pt x="1252943" y="1339354"/>
                  </a:moveTo>
                  <a:lnTo>
                    <a:pt x="194881" y="451548"/>
                  </a:lnTo>
                  <a:lnTo>
                    <a:pt x="184670" y="465836"/>
                  </a:lnTo>
                  <a:lnTo>
                    <a:pt x="181267" y="471043"/>
                  </a:lnTo>
                  <a:lnTo>
                    <a:pt x="1216088" y="1339354"/>
                  </a:lnTo>
                  <a:lnTo>
                    <a:pt x="1252943" y="1339354"/>
                  </a:lnTo>
                  <a:close/>
                </a:path>
                <a:path w="2136775" h="1339850">
                  <a:moveTo>
                    <a:pt x="1448612" y="1339354"/>
                  </a:moveTo>
                  <a:lnTo>
                    <a:pt x="273392" y="353237"/>
                  </a:lnTo>
                  <a:lnTo>
                    <a:pt x="266509" y="360718"/>
                  </a:lnTo>
                  <a:lnTo>
                    <a:pt x="257759" y="371043"/>
                  </a:lnTo>
                  <a:lnTo>
                    <a:pt x="1411744" y="1339354"/>
                  </a:lnTo>
                  <a:lnTo>
                    <a:pt x="1448612" y="1339354"/>
                  </a:lnTo>
                  <a:close/>
                </a:path>
                <a:path w="2136775" h="1339850">
                  <a:moveTo>
                    <a:pt x="1644269" y="1339354"/>
                  </a:moveTo>
                  <a:lnTo>
                    <a:pt x="363207" y="264414"/>
                  </a:lnTo>
                  <a:lnTo>
                    <a:pt x="360578" y="266636"/>
                  </a:lnTo>
                  <a:lnTo>
                    <a:pt x="345516" y="280504"/>
                  </a:lnTo>
                  <a:lnTo>
                    <a:pt x="1607413" y="1339354"/>
                  </a:lnTo>
                  <a:lnTo>
                    <a:pt x="1644269" y="1339354"/>
                  </a:lnTo>
                  <a:close/>
                </a:path>
                <a:path w="2136775" h="1339850">
                  <a:moveTo>
                    <a:pt x="1839925" y="1339354"/>
                  </a:moveTo>
                  <a:lnTo>
                    <a:pt x="464769" y="185470"/>
                  </a:lnTo>
                  <a:lnTo>
                    <a:pt x="444855" y="199694"/>
                  </a:lnTo>
                  <a:lnTo>
                    <a:pt x="1803069" y="1339354"/>
                  </a:lnTo>
                  <a:lnTo>
                    <a:pt x="1839925" y="1339354"/>
                  </a:lnTo>
                  <a:close/>
                </a:path>
                <a:path w="2136775" h="1339850">
                  <a:moveTo>
                    <a:pt x="1970163" y="494487"/>
                  </a:moveTo>
                  <a:lnTo>
                    <a:pt x="1925599" y="429641"/>
                  </a:lnTo>
                  <a:lnTo>
                    <a:pt x="1558188" y="117881"/>
                  </a:lnTo>
                  <a:lnTo>
                    <a:pt x="1515059" y="96735"/>
                  </a:lnTo>
                  <a:lnTo>
                    <a:pt x="1475727" y="79603"/>
                  </a:lnTo>
                  <a:lnTo>
                    <a:pt x="1970163" y="494487"/>
                  </a:lnTo>
                  <a:close/>
                </a:path>
                <a:path w="2136775" h="1339850">
                  <a:moveTo>
                    <a:pt x="2035594" y="1339354"/>
                  </a:moveTo>
                  <a:lnTo>
                    <a:pt x="579120" y="117233"/>
                  </a:lnTo>
                  <a:lnTo>
                    <a:pt x="556691" y="129336"/>
                  </a:lnTo>
                  <a:lnTo>
                    <a:pt x="1998738" y="1339354"/>
                  </a:lnTo>
                  <a:lnTo>
                    <a:pt x="2035594" y="1339354"/>
                  </a:lnTo>
                  <a:close/>
                </a:path>
                <a:path w="2136775" h="1339850">
                  <a:moveTo>
                    <a:pt x="2092172" y="761047"/>
                  </a:moveTo>
                  <a:lnTo>
                    <a:pt x="2078494" y="718642"/>
                  </a:lnTo>
                  <a:lnTo>
                    <a:pt x="1237081" y="12623"/>
                  </a:lnTo>
                  <a:lnTo>
                    <a:pt x="1192987" y="6540"/>
                  </a:lnTo>
                  <a:lnTo>
                    <a:pt x="2092172" y="761047"/>
                  </a:lnTo>
                  <a:close/>
                </a:path>
                <a:path w="2136775" h="1339850">
                  <a:moveTo>
                    <a:pt x="2121903" y="1247609"/>
                  </a:moveTo>
                  <a:lnTo>
                    <a:pt x="708088" y="61277"/>
                  </a:lnTo>
                  <a:lnTo>
                    <a:pt x="704456" y="62509"/>
                  </a:lnTo>
                  <a:lnTo>
                    <a:pt x="682701" y="70904"/>
                  </a:lnTo>
                  <a:lnTo>
                    <a:pt x="2117026" y="1274457"/>
                  </a:lnTo>
                  <a:lnTo>
                    <a:pt x="2121903" y="1247609"/>
                  </a:lnTo>
                  <a:close/>
                </a:path>
                <a:path w="2136775" h="1339850">
                  <a:moveTo>
                    <a:pt x="2131339" y="958088"/>
                  </a:moveTo>
                  <a:lnTo>
                    <a:pt x="2127923" y="926960"/>
                  </a:lnTo>
                  <a:lnTo>
                    <a:pt x="2127440" y="923899"/>
                  </a:lnTo>
                  <a:lnTo>
                    <a:pt x="1026388" y="0"/>
                  </a:lnTo>
                  <a:lnTo>
                    <a:pt x="1020432" y="127"/>
                  </a:lnTo>
                  <a:lnTo>
                    <a:pt x="991920" y="2006"/>
                  </a:lnTo>
                  <a:lnTo>
                    <a:pt x="2131339" y="958088"/>
                  </a:lnTo>
                  <a:close/>
                </a:path>
                <a:path w="2136775" h="1339850">
                  <a:moveTo>
                    <a:pt x="2136457" y="1095641"/>
                  </a:moveTo>
                  <a:lnTo>
                    <a:pt x="855192" y="20535"/>
                  </a:lnTo>
                  <a:lnTo>
                    <a:pt x="835710" y="24409"/>
                  </a:lnTo>
                  <a:lnTo>
                    <a:pt x="825830" y="26822"/>
                  </a:lnTo>
                  <a:lnTo>
                    <a:pt x="2135594" y="1125842"/>
                  </a:lnTo>
                  <a:lnTo>
                    <a:pt x="2135733" y="1124051"/>
                  </a:lnTo>
                  <a:lnTo>
                    <a:pt x="2136457" y="1095641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F994BCE-E04C-61FA-E874-D3795A53C7DB}"/>
                </a:ext>
              </a:extLst>
            </p:cNvPr>
            <p:cNvSpPr/>
            <p:nvPr/>
          </p:nvSpPr>
          <p:spPr>
            <a:xfrm>
              <a:off x="0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042E340-2174-F017-EAE1-E05D6FECBD22}"/>
                </a:ext>
              </a:extLst>
            </p:cNvPr>
            <p:cNvSpPr/>
            <p:nvPr/>
          </p:nvSpPr>
          <p:spPr>
            <a:xfrm>
              <a:off x="3350683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4337DEF-648A-428A-0084-AC27466B930B}"/>
                </a:ext>
              </a:extLst>
            </p:cNvPr>
            <p:cNvSpPr/>
            <p:nvPr/>
          </p:nvSpPr>
          <p:spPr>
            <a:xfrm>
              <a:off x="6701366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7730086B-4D4F-C285-D983-F8F7953CE524}"/>
                </a:ext>
              </a:extLst>
            </p:cNvPr>
            <p:cNvSpPr/>
            <p:nvPr/>
          </p:nvSpPr>
          <p:spPr>
            <a:xfrm>
              <a:off x="10052050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E2007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4C08A9AB-DA1F-1315-6F2D-20E29AF51C20}"/>
                </a:ext>
              </a:extLst>
            </p:cNvPr>
            <p:cNvSpPr/>
            <p:nvPr/>
          </p:nvSpPr>
          <p:spPr>
            <a:xfrm>
              <a:off x="13402733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641BC434-F3E9-DC06-54EA-B5D4A7EA0853}"/>
                </a:ext>
              </a:extLst>
            </p:cNvPr>
            <p:cNvSpPr/>
            <p:nvPr/>
          </p:nvSpPr>
          <p:spPr>
            <a:xfrm>
              <a:off x="16753416" y="11115629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7F1C9A98-2C12-D9B3-7B64-52699099F19C}"/>
                </a:ext>
              </a:extLst>
            </p:cNvPr>
            <p:cNvSpPr/>
            <p:nvPr/>
          </p:nvSpPr>
          <p:spPr>
            <a:xfrm>
              <a:off x="1486865" y="9236576"/>
              <a:ext cx="929005" cy="403225"/>
            </a:xfrm>
            <a:custGeom>
              <a:avLst/>
              <a:gdLst/>
              <a:ahLst/>
              <a:cxnLst/>
              <a:rect l="l" t="t" r="r" b="b"/>
              <a:pathLst>
                <a:path w="929005" h="403225">
                  <a:moveTo>
                    <a:pt x="279742" y="156667"/>
                  </a:moveTo>
                  <a:lnTo>
                    <a:pt x="142659" y="156667"/>
                  </a:lnTo>
                  <a:lnTo>
                    <a:pt x="148259" y="216535"/>
                  </a:lnTo>
                  <a:lnTo>
                    <a:pt x="201422" y="216535"/>
                  </a:lnTo>
                  <a:lnTo>
                    <a:pt x="201422" y="334606"/>
                  </a:lnTo>
                  <a:lnTo>
                    <a:pt x="183654" y="337400"/>
                  </a:lnTo>
                  <a:lnTo>
                    <a:pt x="166484" y="339318"/>
                  </a:lnTo>
                  <a:lnTo>
                    <a:pt x="148259" y="340182"/>
                  </a:lnTo>
                  <a:lnTo>
                    <a:pt x="125310" y="335889"/>
                  </a:lnTo>
                  <a:lnTo>
                    <a:pt x="102603" y="317182"/>
                  </a:lnTo>
                  <a:lnTo>
                    <a:pt x="85242" y="275272"/>
                  </a:lnTo>
                  <a:lnTo>
                    <a:pt x="78333" y="201422"/>
                  </a:lnTo>
                  <a:lnTo>
                    <a:pt x="87261" y="130492"/>
                  </a:lnTo>
                  <a:lnTo>
                    <a:pt x="109880" y="88468"/>
                  </a:lnTo>
                  <a:lnTo>
                    <a:pt x="139941" y="68376"/>
                  </a:lnTo>
                  <a:lnTo>
                    <a:pt x="171208" y="63220"/>
                  </a:lnTo>
                  <a:lnTo>
                    <a:pt x="194995" y="63525"/>
                  </a:lnTo>
                  <a:lnTo>
                    <a:pt x="212483" y="65671"/>
                  </a:lnTo>
                  <a:lnTo>
                    <a:pt x="232270" y="71475"/>
                  </a:lnTo>
                  <a:lnTo>
                    <a:pt x="262978" y="82804"/>
                  </a:lnTo>
                  <a:lnTo>
                    <a:pt x="262978" y="20142"/>
                  </a:lnTo>
                  <a:lnTo>
                    <a:pt x="256501" y="16992"/>
                  </a:lnTo>
                  <a:lnTo>
                    <a:pt x="238074" y="10071"/>
                  </a:lnTo>
                  <a:lnTo>
                    <a:pt x="209156" y="3149"/>
                  </a:lnTo>
                  <a:lnTo>
                    <a:pt x="171208" y="0"/>
                  </a:lnTo>
                  <a:lnTo>
                    <a:pt x="137236" y="2273"/>
                  </a:lnTo>
                  <a:lnTo>
                    <a:pt x="71170" y="26339"/>
                  </a:lnTo>
                  <a:lnTo>
                    <a:pt x="42887" y="52019"/>
                  </a:lnTo>
                  <a:lnTo>
                    <a:pt x="20332" y="89395"/>
                  </a:lnTo>
                  <a:lnTo>
                    <a:pt x="5397" y="140411"/>
                  </a:lnTo>
                  <a:lnTo>
                    <a:pt x="0" y="207022"/>
                  </a:lnTo>
                  <a:lnTo>
                    <a:pt x="6045" y="282536"/>
                  </a:lnTo>
                  <a:lnTo>
                    <a:pt x="22682" y="335889"/>
                  </a:lnTo>
                  <a:lnTo>
                    <a:pt x="47625" y="370827"/>
                  </a:lnTo>
                  <a:lnTo>
                    <a:pt x="113258" y="400558"/>
                  </a:lnTo>
                  <a:lnTo>
                    <a:pt x="149390" y="402869"/>
                  </a:lnTo>
                  <a:lnTo>
                    <a:pt x="186055" y="402551"/>
                  </a:lnTo>
                  <a:lnTo>
                    <a:pt x="211848" y="400342"/>
                  </a:lnTo>
                  <a:lnTo>
                    <a:pt x="239014" y="394360"/>
                  </a:lnTo>
                  <a:lnTo>
                    <a:pt x="279742" y="382714"/>
                  </a:lnTo>
                  <a:lnTo>
                    <a:pt x="279742" y="156667"/>
                  </a:lnTo>
                  <a:close/>
                </a:path>
                <a:path w="929005" h="403225">
                  <a:moveTo>
                    <a:pt x="604278" y="156667"/>
                  </a:moveTo>
                  <a:lnTo>
                    <a:pt x="467194" y="156667"/>
                  </a:lnTo>
                  <a:lnTo>
                    <a:pt x="472795" y="216535"/>
                  </a:lnTo>
                  <a:lnTo>
                    <a:pt x="525957" y="216535"/>
                  </a:lnTo>
                  <a:lnTo>
                    <a:pt x="525957" y="334606"/>
                  </a:lnTo>
                  <a:lnTo>
                    <a:pt x="508190" y="337400"/>
                  </a:lnTo>
                  <a:lnTo>
                    <a:pt x="491020" y="339318"/>
                  </a:lnTo>
                  <a:lnTo>
                    <a:pt x="472795" y="340182"/>
                  </a:lnTo>
                  <a:lnTo>
                    <a:pt x="449821" y="335889"/>
                  </a:lnTo>
                  <a:lnTo>
                    <a:pt x="427113" y="317182"/>
                  </a:lnTo>
                  <a:lnTo>
                    <a:pt x="409765" y="275272"/>
                  </a:lnTo>
                  <a:lnTo>
                    <a:pt x="402856" y="201422"/>
                  </a:lnTo>
                  <a:lnTo>
                    <a:pt x="411784" y="130492"/>
                  </a:lnTo>
                  <a:lnTo>
                    <a:pt x="434403" y="88468"/>
                  </a:lnTo>
                  <a:lnTo>
                    <a:pt x="464464" y="68376"/>
                  </a:lnTo>
                  <a:lnTo>
                    <a:pt x="495731" y="63220"/>
                  </a:lnTo>
                  <a:lnTo>
                    <a:pt x="519518" y="63525"/>
                  </a:lnTo>
                  <a:lnTo>
                    <a:pt x="537006" y="65671"/>
                  </a:lnTo>
                  <a:lnTo>
                    <a:pt x="556793" y="71475"/>
                  </a:lnTo>
                  <a:lnTo>
                    <a:pt x="587502" y="82804"/>
                  </a:lnTo>
                  <a:lnTo>
                    <a:pt x="587502" y="20142"/>
                  </a:lnTo>
                  <a:lnTo>
                    <a:pt x="581025" y="16992"/>
                  </a:lnTo>
                  <a:lnTo>
                    <a:pt x="562597" y="10071"/>
                  </a:lnTo>
                  <a:lnTo>
                    <a:pt x="533679" y="3149"/>
                  </a:lnTo>
                  <a:lnTo>
                    <a:pt x="495731" y="0"/>
                  </a:lnTo>
                  <a:lnTo>
                    <a:pt x="461759" y="2273"/>
                  </a:lnTo>
                  <a:lnTo>
                    <a:pt x="395693" y="26339"/>
                  </a:lnTo>
                  <a:lnTo>
                    <a:pt x="367423" y="52019"/>
                  </a:lnTo>
                  <a:lnTo>
                    <a:pt x="344868" y="89395"/>
                  </a:lnTo>
                  <a:lnTo>
                    <a:pt x="329920" y="140411"/>
                  </a:lnTo>
                  <a:lnTo>
                    <a:pt x="324523" y="207022"/>
                  </a:lnTo>
                  <a:lnTo>
                    <a:pt x="330581" y="282536"/>
                  </a:lnTo>
                  <a:lnTo>
                    <a:pt x="347218" y="335889"/>
                  </a:lnTo>
                  <a:lnTo>
                    <a:pt x="372148" y="370827"/>
                  </a:lnTo>
                  <a:lnTo>
                    <a:pt x="437781" y="400558"/>
                  </a:lnTo>
                  <a:lnTo>
                    <a:pt x="473913" y="402869"/>
                  </a:lnTo>
                  <a:lnTo>
                    <a:pt x="510578" y="402551"/>
                  </a:lnTo>
                  <a:lnTo>
                    <a:pt x="536371" y="400342"/>
                  </a:lnTo>
                  <a:lnTo>
                    <a:pt x="563537" y="394360"/>
                  </a:lnTo>
                  <a:lnTo>
                    <a:pt x="604278" y="382714"/>
                  </a:lnTo>
                  <a:lnTo>
                    <a:pt x="604278" y="156667"/>
                  </a:lnTo>
                  <a:close/>
                </a:path>
                <a:path w="929005" h="403225">
                  <a:moveTo>
                    <a:pt x="928814" y="201422"/>
                  </a:moveTo>
                  <a:lnTo>
                    <a:pt x="924712" y="136842"/>
                  </a:lnTo>
                  <a:lnTo>
                    <a:pt x="912723" y="87960"/>
                  </a:lnTo>
                  <a:lnTo>
                    <a:pt x="900950" y="66573"/>
                  </a:lnTo>
                  <a:lnTo>
                    <a:pt x="893318" y="52692"/>
                  </a:lnTo>
                  <a:lnTo>
                    <a:pt x="866952" y="28930"/>
                  </a:lnTo>
                  <a:lnTo>
                    <a:pt x="850468" y="21717"/>
                  </a:lnTo>
                  <a:lnTo>
                    <a:pt x="850468" y="201422"/>
                  </a:lnTo>
                  <a:lnTo>
                    <a:pt x="844575" y="271602"/>
                  </a:lnTo>
                  <a:lnTo>
                    <a:pt x="827595" y="312496"/>
                  </a:lnTo>
                  <a:lnTo>
                    <a:pt x="800671" y="331571"/>
                  </a:lnTo>
                  <a:lnTo>
                    <a:pt x="764870" y="336270"/>
                  </a:lnTo>
                  <a:lnTo>
                    <a:pt x="744156" y="336270"/>
                  </a:lnTo>
                  <a:lnTo>
                    <a:pt x="744156" y="66573"/>
                  </a:lnTo>
                  <a:lnTo>
                    <a:pt x="769340" y="66573"/>
                  </a:lnTo>
                  <a:lnTo>
                    <a:pt x="803262" y="71437"/>
                  </a:lnTo>
                  <a:lnTo>
                    <a:pt x="828789" y="90779"/>
                  </a:lnTo>
                  <a:lnTo>
                    <a:pt x="844880" y="131724"/>
                  </a:lnTo>
                  <a:lnTo>
                    <a:pt x="850468" y="201422"/>
                  </a:lnTo>
                  <a:lnTo>
                    <a:pt x="850468" y="21717"/>
                  </a:lnTo>
                  <a:lnTo>
                    <a:pt x="834123" y="14554"/>
                  </a:lnTo>
                  <a:lnTo>
                    <a:pt x="795274" y="7480"/>
                  </a:lnTo>
                  <a:lnTo>
                    <a:pt x="750887" y="5588"/>
                  </a:lnTo>
                  <a:lnTo>
                    <a:pt x="665848" y="5588"/>
                  </a:lnTo>
                  <a:lnTo>
                    <a:pt x="665848" y="397268"/>
                  </a:lnTo>
                  <a:lnTo>
                    <a:pt x="750887" y="397268"/>
                  </a:lnTo>
                  <a:lnTo>
                    <a:pt x="795274" y="395160"/>
                  </a:lnTo>
                  <a:lnTo>
                    <a:pt x="834123" y="387604"/>
                  </a:lnTo>
                  <a:lnTo>
                    <a:pt x="893318" y="348500"/>
                  </a:lnTo>
                  <a:lnTo>
                    <a:pt x="912723" y="313169"/>
                  </a:lnTo>
                  <a:lnTo>
                    <a:pt x="924712" y="264769"/>
                  </a:lnTo>
                  <a:lnTo>
                    <a:pt x="928814" y="2014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1B45AB4-BE39-5194-700B-FD5E6C3759B5}"/>
                </a:ext>
              </a:extLst>
            </p:cNvPr>
            <p:cNvSpPr/>
            <p:nvPr/>
          </p:nvSpPr>
          <p:spPr>
            <a:xfrm>
              <a:off x="2583154" y="9230963"/>
              <a:ext cx="1747520" cy="408940"/>
            </a:xfrm>
            <a:custGeom>
              <a:avLst/>
              <a:gdLst/>
              <a:ahLst/>
              <a:cxnLst/>
              <a:rect l="l" t="t" r="r" b="b"/>
              <a:pathLst>
                <a:path w="1747520" h="408940">
                  <a:moveTo>
                    <a:pt x="235038" y="207048"/>
                  </a:moveTo>
                  <a:lnTo>
                    <a:pt x="230873" y="141401"/>
                  </a:lnTo>
                  <a:lnTo>
                    <a:pt x="218846" y="92113"/>
                  </a:lnTo>
                  <a:lnTo>
                    <a:pt x="199656" y="56908"/>
                  </a:lnTo>
                  <a:lnTo>
                    <a:pt x="184670" y="43218"/>
                  </a:lnTo>
                  <a:lnTo>
                    <a:pt x="184670" y="207048"/>
                  </a:lnTo>
                  <a:lnTo>
                    <a:pt x="179501" y="274586"/>
                  </a:lnTo>
                  <a:lnTo>
                    <a:pt x="164528" y="318668"/>
                  </a:lnTo>
                  <a:lnTo>
                    <a:pt x="140550" y="344131"/>
                  </a:lnTo>
                  <a:lnTo>
                    <a:pt x="108394" y="355841"/>
                  </a:lnTo>
                  <a:lnTo>
                    <a:pt x="68846" y="358673"/>
                  </a:lnTo>
                  <a:lnTo>
                    <a:pt x="50380" y="358673"/>
                  </a:lnTo>
                  <a:lnTo>
                    <a:pt x="50380" y="55397"/>
                  </a:lnTo>
                  <a:lnTo>
                    <a:pt x="73317" y="55397"/>
                  </a:lnTo>
                  <a:lnTo>
                    <a:pt x="141516" y="68808"/>
                  </a:lnTo>
                  <a:lnTo>
                    <a:pt x="179539" y="137985"/>
                  </a:lnTo>
                  <a:lnTo>
                    <a:pt x="184670" y="207048"/>
                  </a:lnTo>
                  <a:lnTo>
                    <a:pt x="184670" y="43218"/>
                  </a:lnTo>
                  <a:lnTo>
                    <a:pt x="174028" y="33489"/>
                  </a:lnTo>
                  <a:lnTo>
                    <a:pt x="142659" y="19583"/>
                  </a:lnTo>
                  <a:lnTo>
                    <a:pt x="106235" y="12915"/>
                  </a:lnTo>
                  <a:lnTo>
                    <a:pt x="65493" y="11201"/>
                  </a:lnTo>
                  <a:lnTo>
                    <a:pt x="0" y="11201"/>
                  </a:lnTo>
                  <a:lnTo>
                    <a:pt x="0" y="402882"/>
                  </a:lnTo>
                  <a:lnTo>
                    <a:pt x="59893" y="402882"/>
                  </a:lnTo>
                  <a:lnTo>
                    <a:pt x="101295" y="401078"/>
                  </a:lnTo>
                  <a:lnTo>
                    <a:pt x="138658" y="394208"/>
                  </a:lnTo>
                  <a:lnTo>
                    <a:pt x="171107" y="380060"/>
                  </a:lnTo>
                  <a:lnTo>
                    <a:pt x="195326" y="358673"/>
                  </a:lnTo>
                  <a:lnTo>
                    <a:pt x="197815" y="356476"/>
                  </a:lnTo>
                  <a:lnTo>
                    <a:pt x="217932" y="321233"/>
                  </a:lnTo>
                  <a:lnTo>
                    <a:pt x="230619" y="272161"/>
                  </a:lnTo>
                  <a:lnTo>
                    <a:pt x="235038" y="207048"/>
                  </a:lnTo>
                  <a:close/>
                </a:path>
                <a:path w="1747520" h="408940">
                  <a:moveTo>
                    <a:pt x="438137" y="104089"/>
                  </a:moveTo>
                  <a:lnTo>
                    <a:pt x="423583" y="100723"/>
                  </a:lnTo>
                  <a:lnTo>
                    <a:pt x="413512" y="100723"/>
                  </a:lnTo>
                  <a:lnTo>
                    <a:pt x="387045" y="101422"/>
                  </a:lnTo>
                  <a:lnTo>
                    <a:pt x="371690" y="106324"/>
                  </a:lnTo>
                  <a:lnTo>
                    <a:pt x="361594" y="119608"/>
                  </a:lnTo>
                  <a:lnTo>
                    <a:pt x="350850" y="145503"/>
                  </a:lnTo>
                  <a:lnTo>
                    <a:pt x="343573" y="106324"/>
                  </a:lnTo>
                  <a:lnTo>
                    <a:pt x="304965" y="106324"/>
                  </a:lnTo>
                  <a:lnTo>
                    <a:pt x="304965" y="402882"/>
                  </a:lnTo>
                  <a:lnTo>
                    <a:pt x="355320" y="402882"/>
                  </a:lnTo>
                  <a:lnTo>
                    <a:pt x="355320" y="176834"/>
                  </a:lnTo>
                  <a:lnTo>
                    <a:pt x="358635" y="173164"/>
                  </a:lnTo>
                  <a:lnTo>
                    <a:pt x="368046" y="165087"/>
                  </a:lnTo>
                  <a:lnTo>
                    <a:pt x="382701" y="157010"/>
                  </a:lnTo>
                  <a:lnTo>
                    <a:pt x="401307" y="153416"/>
                  </a:lnTo>
                  <a:lnTo>
                    <a:pt x="413334" y="153416"/>
                  </a:lnTo>
                  <a:lnTo>
                    <a:pt x="420992" y="154025"/>
                  </a:lnTo>
                  <a:lnTo>
                    <a:pt x="428117" y="155689"/>
                  </a:lnTo>
                  <a:lnTo>
                    <a:pt x="438137" y="158927"/>
                  </a:lnTo>
                  <a:lnTo>
                    <a:pt x="438137" y="153416"/>
                  </a:lnTo>
                  <a:lnTo>
                    <a:pt x="438137" y="145503"/>
                  </a:lnTo>
                  <a:lnTo>
                    <a:pt x="438137" y="104089"/>
                  </a:lnTo>
                  <a:close/>
                </a:path>
                <a:path w="1747520" h="408940">
                  <a:moveTo>
                    <a:pt x="681532" y="254596"/>
                  </a:moveTo>
                  <a:lnTo>
                    <a:pt x="680275" y="235572"/>
                  </a:lnTo>
                  <a:lnTo>
                    <a:pt x="677189" y="188315"/>
                  </a:lnTo>
                  <a:lnTo>
                    <a:pt x="661022" y="143878"/>
                  </a:lnTo>
                  <a:lnTo>
                    <a:pt x="656323" y="138772"/>
                  </a:lnTo>
                  <a:lnTo>
                    <a:pt x="636409" y="117182"/>
                  </a:lnTo>
                  <a:lnTo>
                    <a:pt x="631723" y="115138"/>
                  </a:lnTo>
                  <a:lnTo>
                    <a:pt x="631723" y="235572"/>
                  </a:lnTo>
                  <a:lnTo>
                    <a:pt x="513664" y="235572"/>
                  </a:lnTo>
                  <a:lnTo>
                    <a:pt x="519112" y="187159"/>
                  </a:lnTo>
                  <a:lnTo>
                    <a:pt x="531634" y="157594"/>
                  </a:lnTo>
                  <a:lnTo>
                    <a:pt x="550557" y="142811"/>
                  </a:lnTo>
                  <a:lnTo>
                    <a:pt x="575208" y="138772"/>
                  </a:lnTo>
                  <a:lnTo>
                    <a:pt x="596785" y="142100"/>
                  </a:lnTo>
                  <a:lnTo>
                    <a:pt x="614794" y="155702"/>
                  </a:lnTo>
                  <a:lnTo>
                    <a:pt x="627138" y="185039"/>
                  </a:lnTo>
                  <a:lnTo>
                    <a:pt x="631723" y="235572"/>
                  </a:lnTo>
                  <a:lnTo>
                    <a:pt x="631723" y="115138"/>
                  </a:lnTo>
                  <a:lnTo>
                    <a:pt x="606679" y="104152"/>
                  </a:lnTo>
                  <a:lnTo>
                    <a:pt x="575208" y="100723"/>
                  </a:lnTo>
                  <a:lnTo>
                    <a:pt x="541870" y="104749"/>
                  </a:lnTo>
                  <a:lnTo>
                    <a:pt x="511403" y="118960"/>
                  </a:lnTo>
                  <a:lnTo>
                    <a:pt x="486422" y="146532"/>
                  </a:lnTo>
                  <a:lnTo>
                    <a:pt x="469531" y="190690"/>
                  </a:lnTo>
                  <a:lnTo>
                    <a:pt x="463308" y="254596"/>
                  </a:lnTo>
                  <a:lnTo>
                    <a:pt x="470814" y="325183"/>
                  </a:lnTo>
                  <a:lnTo>
                    <a:pt x="490867" y="370166"/>
                  </a:lnTo>
                  <a:lnTo>
                    <a:pt x="519747" y="395249"/>
                  </a:lnTo>
                  <a:lnTo>
                    <a:pt x="553758" y="406120"/>
                  </a:lnTo>
                  <a:lnTo>
                    <a:pt x="589191" y="408482"/>
                  </a:lnTo>
                  <a:lnTo>
                    <a:pt x="611797" y="408266"/>
                  </a:lnTo>
                  <a:lnTo>
                    <a:pt x="627329" y="406730"/>
                  </a:lnTo>
                  <a:lnTo>
                    <a:pt x="642950" y="402577"/>
                  </a:lnTo>
                  <a:lnTo>
                    <a:pt x="665873" y="394487"/>
                  </a:lnTo>
                  <a:lnTo>
                    <a:pt x="665873" y="364286"/>
                  </a:lnTo>
                  <a:lnTo>
                    <a:pt x="665873" y="349707"/>
                  </a:lnTo>
                  <a:lnTo>
                    <a:pt x="657910" y="351993"/>
                  </a:lnTo>
                  <a:lnTo>
                    <a:pt x="638238" y="356997"/>
                  </a:lnTo>
                  <a:lnTo>
                    <a:pt x="613219" y="362013"/>
                  </a:lnTo>
                  <a:lnTo>
                    <a:pt x="589191" y="364286"/>
                  </a:lnTo>
                  <a:lnTo>
                    <a:pt x="565569" y="362978"/>
                  </a:lnTo>
                  <a:lnTo>
                    <a:pt x="541286" y="352945"/>
                  </a:lnTo>
                  <a:lnTo>
                    <a:pt x="521982" y="325183"/>
                  </a:lnTo>
                  <a:lnTo>
                    <a:pt x="513092" y="270268"/>
                  </a:lnTo>
                  <a:lnTo>
                    <a:pt x="680961" y="270268"/>
                  </a:lnTo>
                  <a:lnTo>
                    <a:pt x="681532" y="254596"/>
                  </a:lnTo>
                  <a:close/>
                </a:path>
                <a:path w="1747520" h="408940">
                  <a:moveTo>
                    <a:pt x="978077" y="189141"/>
                  </a:moveTo>
                  <a:lnTo>
                    <a:pt x="971715" y="146532"/>
                  </a:lnTo>
                  <a:lnTo>
                    <a:pt x="954011" y="119341"/>
                  </a:lnTo>
                  <a:lnTo>
                    <a:pt x="927087" y="104952"/>
                  </a:lnTo>
                  <a:lnTo>
                    <a:pt x="893013" y="100736"/>
                  </a:lnTo>
                  <a:lnTo>
                    <a:pt x="862253" y="101396"/>
                  </a:lnTo>
                  <a:lnTo>
                    <a:pt x="842035" y="105981"/>
                  </a:lnTo>
                  <a:lnTo>
                    <a:pt x="823391" y="118440"/>
                  </a:lnTo>
                  <a:lnTo>
                    <a:pt x="797344" y="142697"/>
                  </a:lnTo>
                  <a:lnTo>
                    <a:pt x="786142" y="106337"/>
                  </a:lnTo>
                  <a:lnTo>
                    <a:pt x="748665" y="106337"/>
                  </a:lnTo>
                  <a:lnTo>
                    <a:pt x="748665" y="402882"/>
                  </a:lnTo>
                  <a:lnTo>
                    <a:pt x="799020" y="402882"/>
                  </a:lnTo>
                  <a:lnTo>
                    <a:pt x="799020" y="175717"/>
                  </a:lnTo>
                  <a:lnTo>
                    <a:pt x="805954" y="171081"/>
                  </a:lnTo>
                  <a:lnTo>
                    <a:pt x="824268" y="160883"/>
                  </a:lnTo>
                  <a:lnTo>
                    <a:pt x="850239" y="150685"/>
                  </a:lnTo>
                  <a:lnTo>
                    <a:pt x="880148" y="146050"/>
                  </a:lnTo>
                  <a:lnTo>
                    <a:pt x="897026" y="146850"/>
                  </a:lnTo>
                  <a:lnTo>
                    <a:pt x="912329" y="151574"/>
                  </a:lnTo>
                  <a:lnTo>
                    <a:pt x="923442" y="163753"/>
                  </a:lnTo>
                  <a:lnTo>
                    <a:pt x="927722" y="186905"/>
                  </a:lnTo>
                  <a:lnTo>
                    <a:pt x="927722" y="402882"/>
                  </a:lnTo>
                  <a:lnTo>
                    <a:pt x="978077" y="402882"/>
                  </a:lnTo>
                  <a:lnTo>
                    <a:pt x="978077" y="189141"/>
                  </a:lnTo>
                  <a:close/>
                </a:path>
                <a:path w="1747520" h="408940">
                  <a:moveTo>
                    <a:pt x="1196276" y="355892"/>
                  </a:moveTo>
                  <a:lnTo>
                    <a:pt x="1191006" y="357466"/>
                  </a:lnTo>
                  <a:lnTo>
                    <a:pt x="1178026" y="360921"/>
                  </a:lnTo>
                  <a:lnTo>
                    <a:pt x="1161592" y="364375"/>
                  </a:lnTo>
                  <a:lnTo>
                    <a:pt x="1145933" y="365950"/>
                  </a:lnTo>
                  <a:lnTo>
                    <a:pt x="1133525" y="364921"/>
                  </a:lnTo>
                  <a:lnTo>
                    <a:pt x="1124800" y="360705"/>
                  </a:lnTo>
                  <a:lnTo>
                    <a:pt x="1119644" y="351548"/>
                  </a:lnTo>
                  <a:lnTo>
                    <a:pt x="1117955" y="335737"/>
                  </a:lnTo>
                  <a:lnTo>
                    <a:pt x="1117955" y="144932"/>
                  </a:lnTo>
                  <a:lnTo>
                    <a:pt x="1179487" y="144932"/>
                  </a:lnTo>
                  <a:lnTo>
                    <a:pt x="1185087" y="106324"/>
                  </a:lnTo>
                  <a:lnTo>
                    <a:pt x="1117955" y="106324"/>
                  </a:lnTo>
                  <a:lnTo>
                    <a:pt x="1117955" y="16802"/>
                  </a:lnTo>
                  <a:lnTo>
                    <a:pt x="1069822" y="39179"/>
                  </a:lnTo>
                  <a:lnTo>
                    <a:pt x="1067600" y="106324"/>
                  </a:lnTo>
                  <a:lnTo>
                    <a:pt x="1017231" y="106324"/>
                  </a:lnTo>
                  <a:lnTo>
                    <a:pt x="1017231" y="144932"/>
                  </a:lnTo>
                  <a:lnTo>
                    <a:pt x="1067600" y="144932"/>
                  </a:lnTo>
                  <a:lnTo>
                    <a:pt x="1067600" y="334048"/>
                  </a:lnTo>
                  <a:lnTo>
                    <a:pt x="1072108" y="370243"/>
                  </a:lnTo>
                  <a:lnTo>
                    <a:pt x="1085227" y="393090"/>
                  </a:lnTo>
                  <a:lnTo>
                    <a:pt x="1106309" y="405028"/>
                  </a:lnTo>
                  <a:lnTo>
                    <a:pt x="1134719" y="408482"/>
                  </a:lnTo>
                  <a:lnTo>
                    <a:pt x="1153629" y="408317"/>
                  </a:lnTo>
                  <a:lnTo>
                    <a:pt x="1166342" y="407225"/>
                  </a:lnTo>
                  <a:lnTo>
                    <a:pt x="1178636" y="404228"/>
                  </a:lnTo>
                  <a:lnTo>
                    <a:pt x="1196276" y="398411"/>
                  </a:lnTo>
                  <a:lnTo>
                    <a:pt x="1196276" y="355892"/>
                  </a:lnTo>
                  <a:close/>
                </a:path>
                <a:path w="1747520" h="408940">
                  <a:moveTo>
                    <a:pt x="1462049" y="189141"/>
                  </a:moveTo>
                  <a:lnTo>
                    <a:pt x="1455686" y="146532"/>
                  </a:lnTo>
                  <a:lnTo>
                    <a:pt x="1437995" y="119341"/>
                  </a:lnTo>
                  <a:lnTo>
                    <a:pt x="1411071" y="104952"/>
                  </a:lnTo>
                  <a:lnTo>
                    <a:pt x="1377010" y="100736"/>
                  </a:lnTo>
                  <a:lnTo>
                    <a:pt x="1346898" y="101384"/>
                  </a:lnTo>
                  <a:lnTo>
                    <a:pt x="1327061" y="105905"/>
                  </a:lnTo>
                  <a:lnTo>
                    <a:pt x="1308709" y="118198"/>
                  </a:lnTo>
                  <a:lnTo>
                    <a:pt x="1282992" y="142138"/>
                  </a:lnTo>
                  <a:lnTo>
                    <a:pt x="1282992" y="0"/>
                  </a:lnTo>
                  <a:lnTo>
                    <a:pt x="1232623" y="0"/>
                  </a:lnTo>
                  <a:lnTo>
                    <a:pt x="1232623" y="402882"/>
                  </a:lnTo>
                  <a:lnTo>
                    <a:pt x="1282992" y="402882"/>
                  </a:lnTo>
                  <a:lnTo>
                    <a:pt x="1282992" y="176822"/>
                  </a:lnTo>
                  <a:lnTo>
                    <a:pt x="1290320" y="172110"/>
                  </a:lnTo>
                  <a:lnTo>
                    <a:pt x="1309293" y="161721"/>
                  </a:lnTo>
                  <a:lnTo>
                    <a:pt x="1335405" y="151333"/>
                  </a:lnTo>
                  <a:lnTo>
                    <a:pt x="1364119" y="146608"/>
                  </a:lnTo>
                  <a:lnTo>
                    <a:pt x="1382903" y="147637"/>
                  </a:lnTo>
                  <a:lnTo>
                    <a:pt x="1397990" y="152768"/>
                  </a:lnTo>
                  <a:lnTo>
                    <a:pt x="1408049" y="165023"/>
                  </a:lnTo>
                  <a:lnTo>
                    <a:pt x="1411693" y="187452"/>
                  </a:lnTo>
                  <a:lnTo>
                    <a:pt x="1411693" y="402882"/>
                  </a:lnTo>
                  <a:lnTo>
                    <a:pt x="1462049" y="402882"/>
                  </a:lnTo>
                  <a:lnTo>
                    <a:pt x="1462049" y="189141"/>
                  </a:lnTo>
                  <a:close/>
                </a:path>
                <a:path w="1747520" h="408940">
                  <a:moveTo>
                    <a:pt x="1747418" y="254596"/>
                  </a:moveTo>
                  <a:lnTo>
                    <a:pt x="1743075" y="188315"/>
                  </a:lnTo>
                  <a:lnTo>
                    <a:pt x="1726907" y="143878"/>
                  </a:lnTo>
                  <a:lnTo>
                    <a:pt x="1697609" y="115138"/>
                  </a:lnTo>
                  <a:lnTo>
                    <a:pt x="1697609" y="235572"/>
                  </a:lnTo>
                  <a:lnTo>
                    <a:pt x="1579549" y="235572"/>
                  </a:lnTo>
                  <a:lnTo>
                    <a:pt x="1584998" y="187159"/>
                  </a:lnTo>
                  <a:lnTo>
                    <a:pt x="1597520" y="157594"/>
                  </a:lnTo>
                  <a:lnTo>
                    <a:pt x="1616456" y="142811"/>
                  </a:lnTo>
                  <a:lnTo>
                    <a:pt x="1641106" y="138772"/>
                  </a:lnTo>
                  <a:lnTo>
                    <a:pt x="1662684" y="142100"/>
                  </a:lnTo>
                  <a:lnTo>
                    <a:pt x="1680692" y="155702"/>
                  </a:lnTo>
                  <a:lnTo>
                    <a:pt x="1693037" y="185039"/>
                  </a:lnTo>
                  <a:lnTo>
                    <a:pt x="1697609" y="235572"/>
                  </a:lnTo>
                  <a:lnTo>
                    <a:pt x="1697609" y="115138"/>
                  </a:lnTo>
                  <a:lnTo>
                    <a:pt x="1672564" y="104152"/>
                  </a:lnTo>
                  <a:lnTo>
                    <a:pt x="1641106" y="100723"/>
                  </a:lnTo>
                  <a:lnTo>
                    <a:pt x="1607756" y="104749"/>
                  </a:lnTo>
                  <a:lnTo>
                    <a:pt x="1577289" y="118960"/>
                  </a:lnTo>
                  <a:lnTo>
                    <a:pt x="1552308" y="146532"/>
                  </a:lnTo>
                  <a:lnTo>
                    <a:pt x="1535417" y="190690"/>
                  </a:lnTo>
                  <a:lnTo>
                    <a:pt x="1529207" y="254596"/>
                  </a:lnTo>
                  <a:lnTo>
                    <a:pt x="1536712" y="325183"/>
                  </a:lnTo>
                  <a:lnTo>
                    <a:pt x="1556753" y="370166"/>
                  </a:lnTo>
                  <a:lnTo>
                    <a:pt x="1585633" y="395249"/>
                  </a:lnTo>
                  <a:lnTo>
                    <a:pt x="1619656" y="406120"/>
                  </a:lnTo>
                  <a:lnTo>
                    <a:pt x="1655089" y="408482"/>
                  </a:lnTo>
                  <a:lnTo>
                    <a:pt x="1677695" y="408266"/>
                  </a:lnTo>
                  <a:lnTo>
                    <a:pt x="1693214" y="406730"/>
                  </a:lnTo>
                  <a:lnTo>
                    <a:pt x="1708835" y="402577"/>
                  </a:lnTo>
                  <a:lnTo>
                    <a:pt x="1731759" y="394487"/>
                  </a:lnTo>
                  <a:lnTo>
                    <a:pt x="1731759" y="364286"/>
                  </a:lnTo>
                  <a:lnTo>
                    <a:pt x="1731759" y="349707"/>
                  </a:lnTo>
                  <a:lnTo>
                    <a:pt x="1723796" y="351993"/>
                  </a:lnTo>
                  <a:lnTo>
                    <a:pt x="1704124" y="356997"/>
                  </a:lnTo>
                  <a:lnTo>
                    <a:pt x="1679105" y="362013"/>
                  </a:lnTo>
                  <a:lnTo>
                    <a:pt x="1655089" y="364286"/>
                  </a:lnTo>
                  <a:lnTo>
                    <a:pt x="1631467" y="362978"/>
                  </a:lnTo>
                  <a:lnTo>
                    <a:pt x="1607172" y="352945"/>
                  </a:lnTo>
                  <a:lnTo>
                    <a:pt x="1587868" y="325183"/>
                  </a:lnTo>
                  <a:lnTo>
                    <a:pt x="1578991" y="270268"/>
                  </a:lnTo>
                  <a:lnTo>
                    <a:pt x="1746846" y="270268"/>
                  </a:lnTo>
                  <a:lnTo>
                    <a:pt x="1747418" y="254596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C6C2A6E0-C5CD-762C-85E7-1AD8393B1F8D}"/>
                </a:ext>
              </a:extLst>
            </p:cNvPr>
            <p:cNvSpPr/>
            <p:nvPr/>
          </p:nvSpPr>
          <p:spPr>
            <a:xfrm>
              <a:off x="4011168" y="9149111"/>
              <a:ext cx="670560" cy="1471930"/>
            </a:xfrm>
            <a:custGeom>
              <a:avLst/>
              <a:gdLst/>
              <a:ahLst/>
              <a:cxnLst/>
              <a:rect l="l" t="t" r="r" b="b"/>
              <a:pathLst>
                <a:path w="670560" h="1471929">
                  <a:moveTo>
                    <a:pt x="173926" y="115354"/>
                  </a:moveTo>
                  <a:lnTo>
                    <a:pt x="166370" y="100418"/>
                  </a:lnTo>
                  <a:lnTo>
                    <a:pt x="0" y="102069"/>
                  </a:lnTo>
                  <a:lnTo>
                    <a:pt x="109918" y="111645"/>
                  </a:lnTo>
                  <a:lnTo>
                    <a:pt x="1562" y="136283"/>
                  </a:lnTo>
                  <a:lnTo>
                    <a:pt x="173926" y="115354"/>
                  </a:lnTo>
                  <a:close/>
                </a:path>
                <a:path w="670560" h="1471929">
                  <a:moveTo>
                    <a:pt x="670026" y="317957"/>
                  </a:moveTo>
                  <a:lnTo>
                    <a:pt x="657974" y="277533"/>
                  </a:lnTo>
                  <a:lnTo>
                    <a:pt x="633476" y="242138"/>
                  </a:lnTo>
                  <a:lnTo>
                    <a:pt x="599617" y="211074"/>
                  </a:lnTo>
                  <a:lnTo>
                    <a:pt x="559485" y="183616"/>
                  </a:lnTo>
                  <a:lnTo>
                    <a:pt x="516153" y="159067"/>
                  </a:lnTo>
                  <a:lnTo>
                    <a:pt x="445312" y="122809"/>
                  </a:lnTo>
                  <a:lnTo>
                    <a:pt x="430872" y="113347"/>
                  </a:lnTo>
                  <a:lnTo>
                    <a:pt x="417233" y="100965"/>
                  </a:lnTo>
                  <a:lnTo>
                    <a:pt x="403999" y="86474"/>
                  </a:lnTo>
                  <a:lnTo>
                    <a:pt x="390766" y="70726"/>
                  </a:lnTo>
                  <a:lnTo>
                    <a:pt x="369265" y="45681"/>
                  </a:lnTo>
                  <a:lnTo>
                    <a:pt x="359778" y="36741"/>
                  </a:lnTo>
                  <a:lnTo>
                    <a:pt x="345122" y="22923"/>
                  </a:lnTo>
                  <a:lnTo>
                    <a:pt x="317068" y="6375"/>
                  </a:lnTo>
                  <a:lnTo>
                    <a:pt x="283870" y="0"/>
                  </a:lnTo>
                  <a:lnTo>
                    <a:pt x="250952" y="2971"/>
                  </a:lnTo>
                  <a:lnTo>
                    <a:pt x="223901" y="10883"/>
                  </a:lnTo>
                  <a:lnTo>
                    <a:pt x="200558" y="22212"/>
                  </a:lnTo>
                  <a:lnTo>
                    <a:pt x="178765" y="35433"/>
                  </a:lnTo>
                  <a:lnTo>
                    <a:pt x="167170" y="42684"/>
                  </a:lnTo>
                  <a:lnTo>
                    <a:pt x="154965" y="49885"/>
                  </a:lnTo>
                  <a:lnTo>
                    <a:pt x="141757" y="56896"/>
                  </a:lnTo>
                  <a:lnTo>
                    <a:pt x="127139" y="63550"/>
                  </a:lnTo>
                  <a:lnTo>
                    <a:pt x="139357" y="91224"/>
                  </a:lnTo>
                  <a:lnTo>
                    <a:pt x="176911" y="78778"/>
                  </a:lnTo>
                  <a:lnTo>
                    <a:pt x="215684" y="55219"/>
                  </a:lnTo>
                  <a:lnTo>
                    <a:pt x="235115" y="45681"/>
                  </a:lnTo>
                  <a:lnTo>
                    <a:pt x="234962" y="45681"/>
                  </a:lnTo>
                  <a:lnTo>
                    <a:pt x="257327" y="39103"/>
                  </a:lnTo>
                  <a:lnTo>
                    <a:pt x="283870" y="36741"/>
                  </a:lnTo>
                  <a:lnTo>
                    <a:pt x="306946" y="41643"/>
                  </a:lnTo>
                  <a:lnTo>
                    <a:pt x="327494" y="54673"/>
                  </a:lnTo>
                  <a:lnTo>
                    <a:pt x="346557" y="73329"/>
                  </a:lnTo>
                  <a:lnTo>
                    <a:pt x="365137" y="95110"/>
                  </a:lnTo>
                  <a:lnTo>
                    <a:pt x="379780" y="112522"/>
                  </a:lnTo>
                  <a:lnTo>
                    <a:pt x="395185" y="129146"/>
                  </a:lnTo>
                  <a:lnTo>
                    <a:pt x="411899" y="143954"/>
                  </a:lnTo>
                  <a:lnTo>
                    <a:pt x="430415" y="155867"/>
                  </a:lnTo>
                  <a:lnTo>
                    <a:pt x="504545" y="193916"/>
                  </a:lnTo>
                  <a:lnTo>
                    <a:pt x="549211" y="219608"/>
                  </a:lnTo>
                  <a:lnTo>
                    <a:pt x="588264" y="247789"/>
                  </a:lnTo>
                  <a:lnTo>
                    <a:pt x="617867" y="279196"/>
                  </a:lnTo>
                  <a:lnTo>
                    <a:pt x="634199" y="314566"/>
                  </a:lnTo>
                  <a:lnTo>
                    <a:pt x="633425" y="354634"/>
                  </a:lnTo>
                  <a:lnTo>
                    <a:pt x="585482" y="405472"/>
                  </a:lnTo>
                  <a:lnTo>
                    <a:pt x="541083" y="434619"/>
                  </a:lnTo>
                  <a:lnTo>
                    <a:pt x="489635" y="464629"/>
                  </a:lnTo>
                  <a:lnTo>
                    <a:pt x="379425" y="525665"/>
                  </a:lnTo>
                  <a:lnTo>
                    <a:pt x="325666" y="556793"/>
                  </a:lnTo>
                  <a:lnTo>
                    <a:pt x="276847" y="587895"/>
                  </a:lnTo>
                  <a:lnTo>
                    <a:pt x="234962" y="619226"/>
                  </a:lnTo>
                  <a:lnTo>
                    <a:pt x="202031" y="651040"/>
                  </a:lnTo>
                  <a:lnTo>
                    <a:pt x="180047" y="683564"/>
                  </a:lnTo>
                  <a:lnTo>
                    <a:pt x="171030" y="717054"/>
                  </a:lnTo>
                  <a:lnTo>
                    <a:pt x="178600" y="755738"/>
                  </a:lnTo>
                  <a:lnTo>
                    <a:pt x="203136" y="782027"/>
                  </a:lnTo>
                  <a:lnTo>
                    <a:pt x="239788" y="798931"/>
                  </a:lnTo>
                  <a:lnTo>
                    <a:pt x="283705" y="809472"/>
                  </a:lnTo>
                  <a:lnTo>
                    <a:pt x="371741" y="823023"/>
                  </a:lnTo>
                  <a:lnTo>
                    <a:pt x="410032" y="831761"/>
                  </a:lnTo>
                  <a:lnTo>
                    <a:pt x="438721" y="844842"/>
                  </a:lnTo>
                  <a:lnTo>
                    <a:pt x="451612" y="864222"/>
                  </a:lnTo>
                  <a:lnTo>
                    <a:pt x="445668" y="890003"/>
                  </a:lnTo>
                  <a:lnTo>
                    <a:pt x="425373" y="918857"/>
                  </a:lnTo>
                  <a:lnTo>
                    <a:pt x="396252" y="949096"/>
                  </a:lnTo>
                  <a:lnTo>
                    <a:pt x="327380" y="1012888"/>
                  </a:lnTo>
                  <a:lnTo>
                    <a:pt x="296595" y="1046175"/>
                  </a:lnTo>
                  <a:lnTo>
                    <a:pt x="276021" y="1079360"/>
                  </a:lnTo>
                  <a:lnTo>
                    <a:pt x="270256" y="1112913"/>
                  </a:lnTo>
                  <a:lnTo>
                    <a:pt x="281038" y="1145197"/>
                  </a:lnTo>
                  <a:lnTo>
                    <a:pt x="302590" y="1165644"/>
                  </a:lnTo>
                  <a:lnTo>
                    <a:pt x="329730" y="1177798"/>
                  </a:lnTo>
                  <a:lnTo>
                    <a:pt x="357251" y="1185227"/>
                  </a:lnTo>
                  <a:lnTo>
                    <a:pt x="375754" y="1189990"/>
                  </a:lnTo>
                  <a:lnTo>
                    <a:pt x="390118" y="1195006"/>
                  </a:lnTo>
                  <a:lnTo>
                    <a:pt x="399681" y="1201039"/>
                  </a:lnTo>
                  <a:lnTo>
                    <a:pt x="403758" y="1208836"/>
                  </a:lnTo>
                  <a:lnTo>
                    <a:pt x="399872" y="1232115"/>
                  </a:lnTo>
                  <a:lnTo>
                    <a:pt x="365544" y="1304721"/>
                  </a:lnTo>
                  <a:lnTo>
                    <a:pt x="341706" y="1348892"/>
                  </a:lnTo>
                  <a:lnTo>
                    <a:pt x="319189" y="1382636"/>
                  </a:lnTo>
                  <a:lnTo>
                    <a:pt x="309181" y="1399222"/>
                  </a:lnTo>
                  <a:lnTo>
                    <a:pt x="296710" y="1426972"/>
                  </a:lnTo>
                  <a:lnTo>
                    <a:pt x="289687" y="1471815"/>
                  </a:lnTo>
                  <a:lnTo>
                    <a:pt x="301879" y="1456651"/>
                  </a:lnTo>
                  <a:lnTo>
                    <a:pt x="330898" y="1418577"/>
                  </a:lnTo>
                  <a:lnTo>
                    <a:pt x="367880" y="1365923"/>
                  </a:lnTo>
                  <a:lnTo>
                    <a:pt x="403948" y="1307033"/>
                  </a:lnTo>
                  <a:lnTo>
                    <a:pt x="430199" y="1250276"/>
                  </a:lnTo>
                  <a:lnTo>
                    <a:pt x="437743" y="1203972"/>
                  </a:lnTo>
                  <a:lnTo>
                    <a:pt x="428840" y="1180426"/>
                  </a:lnTo>
                  <a:lnTo>
                    <a:pt x="411480" y="1165250"/>
                  </a:lnTo>
                  <a:lnTo>
                    <a:pt x="389001" y="1155776"/>
                  </a:lnTo>
                  <a:lnTo>
                    <a:pt x="340423" y="1142860"/>
                  </a:lnTo>
                  <a:lnTo>
                    <a:pt x="321894" y="1135202"/>
                  </a:lnTo>
                  <a:lnTo>
                    <a:pt x="309689" y="1124597"/>
                  </a:lnTo>
                  <a:lnTo>
                    <a:pt x="304342" y="1109268"/>
                  </a:lnTo>
                  <a:lnTo>
                    <a:pt x="310540" y="1087374"/>
                  </a:lnTo>
                  <a:lnTo>
                    <a:pt x="329476" y="1061847"/>
                  </a:lnTo>
                  <a:lnTo>
                    <a:pt x="356247" y="1034503"/>
                  </a:lnTo>
                  <a:lnTo>
                    <a:pt x="424497" y="971296"/>
                  </a:lnTo>
                  <a:lnTo>
                    <a:pt x="457835" y="934758"/>
                  </a:lnTo>
                  <a:lnTo>
                    <a:pt x="480161" y="897432"/>
                  </a:lnTo>
                  <a:lnTo>
                    <a:pt x="485597" y="859231"/>
                  </a:lnTo>
                  <a:lnTo>
                    <a:pt x="468782" y="823531"/>
                  </a:lnTo>
                  <a:lnTo>
                    <a:pt x="433743" y="801458"/>
                  </a:lnTo>
                  <a:lnTo>
                    <a:pt x="386854" y="788504"/>
                  </a:lnTo>
                  <a:lnTo>
                    <a:pt x="281508" y="771575"/>
                  </a:lnTo>
                  <a:lnTo>
                    <a:pt x="240182" y="760349"/>
                  </a:lnTo>
                  <a:lnTo>
                    <a:pt x="213702" y="743788"/>
                  </a:lnTo>
                  <a:lnTo>
                    <a:pt x="205257" y="719213"/>
                  </a:lnTo>
                  <a:lnTo>
                    <a:pt x="214223" y="693254"/>
                  </a:lnTo>
                  <a:lnTo>
                    <a:pt x="269481" y="637730"/>
                  </a:lnTo>
                  <a:lnTo>
                    <a:pt x="310222" y="609231"/>
                  </a:lnTo>
                  <a:lnTo>
                    <a:pt x="356019" y="580923"/>
                  </a:lnTo>
                  <a:lnTo>
                    <a:pt x="404114" y="553351"/>
                  </a:lnTo>
                  <a:lnTo>
                    <a:pt x="504367" y="497903"/>
                  </a:lnTo>
                  <a:lnTo>
                    <a:pt x="552704" y="469874"/>
                  </a:lnTo>
                  <a:lnTo>
                    <a:pt x="594918" y="442722"/>
                  </a:lnTo>
                  <a:lnTo>
                    <a:pt x="629183" y="416204"/>
                  </a:lnTo>
                  <a:lnTo>
                    <a:pt x="653681" y="390080"/>
                  </a:lnTo>
                  <a:lnTo>
                    <a:pt x="666559" y="364109"/>
                  </a:lnTo>
                  <a:lnTo>
                    <a:pt x="670026" y="317957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16FF2C6C-6F8F-71CB-EB7B-E62665C18E12}"/>
                </a:ext>
              </a:extLst>
            </p:cNvPr>
            <p:cNvSpPr/>
            <p:nvPr/>
          </p:nvSpPr>
          <p:spPr>
            <a:xfrm>
              <a:off x="523544" y="7169651"/>
              <a:ext cx="457834" cy="1358900"/>
            </a:xfrm>
            <a:custGeom>
              <a:avLst/>
              <a:gdLst/>
              <a:ahLst/>
              <a:cxnLst/>
              <a:rect l="l" t="t" r="r" b="b"/>
              <a:pathLst>
                <a:path w="457834" h="1358900">
                  <a:moveTo>
                    <a:pt x="457809" y="1358861"/>
                  </a:moveTo>
                  <a:lnTo>
                    <a:pt x="228904" y="901052"/>
                  </a:lnTo>
                  <a:lnTo>
                    <a:pt x="0" y="1358861"/>
                  </a:lnTo>
                  <a:lnTo>
                    <a:pt x="457809" y="1358861"/>
                  </a:lnTo>
                  <a:close/>
                </a:path>
                <a:path w="457834" h="1358900">
                  <a:moveTo>
                    <a:pt x="457809" y="457809"/>
                  </a:moveTo>
                  <a:lnTo>
                    <a:pt x="228904" y="0"/>
                  </a:lnTo>
                  <a:lnTo>
                    <a:pt x="0" y="457809"/>
                  </a:lnTo>
                  <a:lnTo>
                    <a:pt x="221602" y="457809"/>
                  </a:lnTo>
                  <a:lnTo>
                    <a:pt x="0" y="901039"/>
                  </a:lnTo>
                  <a:lnTo>
                    <a:pt x="457809" y="901039"/>
                  </a:lnTo>
                  <a:lnTo>
                    <a:pt x="236194" y="457809"/>
                  </a:lnTo>
                  <a:lnTo>
                    <a:pt x="457809" y="457809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8" descr="$PPTXTitle">
            <a:extLst>
              <a:ext uri="{FF2B5EF4-FFF2-40B4-BE49-F238E27FC236}">
                <a16:creationId xmlns:a16="http://schemas.microsoft.com/office/drawing/2014/main" id="{E3F5C57F-E2C1-6595-9377-F6593B4D55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4302" y="1846296"/>
            <a:ext cx="11398157" cy="1387172"/>
          </a:xfrm>
          <a:prstGeom prst="rect">
            <a:avLst/>
          </a:prstGeom>
        </p:spPr>
        <p:txBody>
          <a:bodyPr vert="horz" wrap="square" lIns="0" tIns="619376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95"/>
              </a:spcBef>
            </a:pPr>
            <a:r>
              <a:rPr lang="nl-NL" sz="4950">
                <a:solidFill>
                  <a:srgbClr val="B8BBB8"/>
                </a:solidFill>
              </a:rPr>
              <a:t>Overige ontwikkelingen</a:t>
            </a: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030624FE-6074-45C2-E499-79B64A0D34E0}"/>
              </a:ext>
            </a:extLst>
          </p:cNvPr>
          <p:cNvSpPr txBox="1"/>
          <p:nvPr/>
        </p:nvSpPr>
        <p:spPr>
          <a:xfrm>
            <a:off x="2290894" y="3413373"/>
            <a:ext cx="15566800" cy="3358355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431165" marR="5080" indent="-419100">
              <a:lnSpc>
                <a:spcPct val="114100"/>
              </a:lnSpc>
              <a:spcBef>
                <a:spcPts val="95"/>
              </a:spcBef>
              <a:buFontTx/>
              <a:buChar char="•"/>
              <a:tabLst>
                <a:tab pos="431165" algn="l"/>
              </a:tabLst>
              <a:defRPr/>
            </a:pPr>
            <a:r>
              <a:rPr kumimoji="0" lang="nl-NL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Traject ‘Kansrijke Start’</a:t>
            </a:r>
            <a:r>
              <a:rPr lang="nl-NL" sz="3200">
                <a:latin typeface="Calibri"/>
                <a:cs typeface="Calibri"/>
              </a:rPr>
              <a:t> </a:t>
            </a:r>
            <a:endParaRPr kumimoji="0" lang="nl-NL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31165" marR="5080" lvl="0" indent="-419100" defTabSz="914400" eaLnBrk="1" fontAlgn="auto" latinLnBrk="0" hangingPunct="1">
              <a:lnSpc>
                <a:spcPct val="114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1165" algn="l"/>
              </a:tabLst>
              <a:defRPr/>
            </a:pPr>
            <a:r>
              <a:rPr kumimoji="0" lang="nl-NL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Effect van onderbrengen taken in basisbegroting</a:t>
            </a:r>
          </a:p>
          <a:p>
            <a:pPr marL="431165" marR="5080" lvl="0" indent="-419100" defTabSz="914400" eaLnBrk="1" fontAlgn="auto" latinLnBrk="0" hangingPunct="1">
              <a:lnSpc>
                <a:spcPct val="114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1165" algn="l"/>
              </a:tabLst>
              <a:defRPr/>
            </a:pPr>
            <a:r>
              <a:rPr lang="nl-NL" sz="3200">
                <a:latin typeface="Calibri"/>
                <a:cs typeface="Calibri"/>
              </a:rPr>
              <a:t>Alle maatwerktrajecten gemeenten onder de loep</a:t>
            </a:r>
            <a:endParaRPr kumimoji="0" lang="nl-NL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31165" marR="5080" lvl="0" indent="-419100" defTabSz="914400" eaLnBrk="1" fontAlgn="auto" latinLnBrk="0" hangingPunct="1">
              <a:lnSpc>
                <a:spcPct val="114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1165" algn="l"/>
              </a:tabLst>
              <a:defRPr/>
            </a:pPr>
            <a:r>
              <a:rPr lang="nl-NL" sz="3200">
                <a:latin typeface="Calibri"/>
                <a:cs typeface="Calibri"/>
              </a:rPr>
              <a:t>Overige a</a:t>
            </a:r>
            <a:r>
              <a:rPr kumimoji="0" lang="nl-NL" sz="3200" b="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utonome</a:t>
            </a:r>
            <a:r>
              <a:rPr kumimoji="0" lang="nl-NL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ontwikkelingen (THZ, forensisch, </a:t>
            </a:r>
            <a:br>
              <a:rPr kumimoji="0" lang="nl-NL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</a:br>
            <a:r>
              <a:rPr kumimoji="0" lang="nl-NL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JGZ Oekraïne, ZVHD, loon- en prijsontwikkelingen)</a:t>
            </a:r>
            <a:endParaRPr lang="nl-NL" sz="3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31165" marR="5080" lvl="0" indent="-419100" defTabSz="914400" eaLnBrk="1" fontAlgn="auto" latinLnBrk="0" hangingPunct="1">
              <a:lnSpc>
                <a:spcPct val="114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1165" algn="l"/>
              </a:tabLst>
              <a:defRPr/>
            </a:pPr>
            <a:endParaRPr kumimoji="0" sz="2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3E74661E-1813-1942-2452-F2DDCB543013}"/>
              </a:ext>
            </a:extLst>
          </p:cNvPr>
          <p:cNvSpPr/>
          <p:nvPr/>
        </p:nvSpPr>
        <p:spPr>
          <a:xfrm>
            <a:off x="1397857" y="9149111"/>
            <a:ext cx="3283871" cy="1471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5362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54EA8-35A4-8D16-1848-016AE6E48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05EE79A4-3121-EB13-832E-CB025E47C484}"/>
              </a:ext>
            </a:extLst>
          </p:cNvPr>
          <p:cNvGrpSpPr/>
          <p:nvPr/>
        </p:nvGrpSpPr>
        <p:grpSpPr>
          <a:xfrm>
            <a:off x="1293002" y="1040720"/>
            <a:ext cx="18765520" cy="10171430"/>
            <a:chOff x="1338702" y="1137394"/>
            <a:chExt cx="18765520" cy="1017143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74AE37B2-2D6C-E477-17C0-487D965FD366}"/>
                </a:ext>
              </a:extLst>
            </p:cNvPr>
            <p:cNvSpPr/>
            <p:nvPr/>
          </p:nvSpPr>
          <p:spPr>
            <a:xfrm>
              <a:off x="1338702" y="1137394"/>
              <a:ext cx="18765520" cy="10171430"/>
            </a:xfrm>
            <a:custGeom>
              <a:avLst/>
              <a:gdLst/>
              <a:ahLst/>
              <a:cxnLst/>
              <a:rect l="l" t="t" r="r" b="b"/>
              <a:pathLst>
                <a:path w="18765520" h="10171430">
                  <a:moveTo>
                    <a:pt x="18765397" y="0"/>
                  </a:moveTo>
                  <a:lnTo>
                    <a:pt x="1051789" y="0"/>
                  </a:lnTo>
                  <a:lnTo>
                    <a:pt x="1003645" y="1082"/>
                  </a:lnTo>
                  <a:lnTo>
                    <a:pt x="956056" y="4298"/>
                  </a:lnTo>
                  <a:lnTo>
                    <a:pt x="909069" y="9601"/>
                  </a:lnTo>
                  <a:lnTo>
                    <a:pt x="862730" y="16945"/>
                  </a:lnTo>
                  <a:lnTo>
                    <a:pt x="817086" y="26284"/>
                  </a:lnTo>
                  <a:lnTo>
                    <a:pt x="772184" y="37570"/>
                  </a:lnTo>
                  <a:lnTo>
                    <a:pt x="728069" y="50758"/>
                  </a:lnTo>
                  <a:lnTo>
                    <a:pt x="684788" y="65801"/>
                  </a:lnTo>
                  <a:lnTo>
                    <a:pt x="642387" y="82653"/>
                  </a:lnTo>
                  <a:lnTo>
                    <a:pt x="600914" y="101268"/>
                  </a:lnTo>
                  <a:lnTo>
                    <a:pt x="560414" y="121598"/>
                  </a:lnTo>
                  <a:lnTo>
                    <a:pt x="520933" y="143598"/>
                  </a:lnTo>
                  <a:lnTo>
                    <a:pt x="482519" y="167221"/>
                  </a:lnTo>
                  <a:lnTo>
                    <a:pt x="445217" y="192421"/>
                  </a:lnTo>
                  <a:lnTo>
                    <a:pt x="409074" y="219151"/>
                  </a:lnTo>
                  <a:lnTo>
                    <a:pt x="374137" y="247365"/>
                  </a:lnTo>
                  <a:lnTo>
                    <a:pt x="340451" y="277016"/>
                  </a:lnTo>
                  <a:lnTo>
                    <a:pt x="308063" y="308058"/>
                  </a:lnTo>
                  <a:lnTo>
                    <a:pt x="277021" y="340445"/>
                  </a:lnTo>
                  <a:lnTo>
                    <a:pt x="247369" y="374130"/>
                  </a:lnTo>
                  <a:lnTo>
                    <a:pt x="219155" y="409067"/>
                  </a:lnTo>
                  <a:lnTo>
                    <a:pt x="192424" y="445210"/>
                  </a:lnTo>
                  <a:lnTo>
                    <a:pt x="167224" y="482511"/>
                  </a:lnTo>
                  <a:lnTo>
                    <a:pt x="143601" y="520925"/>
                  </a:lnTo>
                  <a:lnTo>
                    <a:pt x="121600" y="560405"/>
                  </a:lnTo>
                  <a:lnTo>
                    <a:pt x="101270" y="600905"/>
                  </a:lnTo>
                  <a:lnTo>
                    <a:pt x="82655" y="642379"/>
                  </a:lnTo>
                  <a:lnTo>
                    <a:pt x="65803" y="684779"/>
                  </a:lnTo>
                  <a:lnTo>
                    <a:pt x="50759" y="728059"/>
                  </a:lnTo>
                  <a:lnTo>
                    <a:pt x="37571" y="772174"/>
                  </a:lnTo>
                  <a:lnTo>
                    <a:pt x="26284" y="817076"/>
                  </a:lnTo>
                  <a:lnTo>
                    <a:pt x="16945" y="862720"/>
                  </a:lnTo>
                  <a:lnTo>
                    <a:pt x="9601" y="909059"/>
                  </a:lnTo>
                  <a:lnTo>
                    <a:pt x="4298" y="956045"/>
                  </a:lnTo>
                  <a:lnTo>
                    <a:pt x="1082" y="1003634"/>
                  </a:lnTo>
                  <a:lnTo>
                    <a:pt x="0" y="1051779"/>
                  </a:lnTo>
                  <a:lnTo>
                    <a:pt x="0" y="10171161"/>
                  </a:lnTo>
                  <a:lnTo>
                    <a:pt x="18765397" y="10171161"/>
                  </a:lnTo>
                  <a:lnTo>
                    <a:pt x="18765397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BDA84D3-9612-3FCB-A9C4-954B5707DAC9}"/>
                </a:ext>
              </a:extLst>
            </p:cNvPr>
            <p:cNvSpPr/>
            <p:nvPr/>
          </p:nvSpPr>
          <p:spPr>
            <a:xfrm>
              <a:off x="19350190" y="8656249"/>
              <a:ext cx="353695" cy="1049020"/>
            </a:xfrm>
            <a:custGeom>
              <a:avLst/>
              <a:gdLst/>
              <a:ahLst/>
              <a:cxnLst/>
              <a:rect l="l" t="t" r="r" b="b"/>
              <a:pathLst>
                <a:path w="353694" h="1049020">
                  <a:moveTo>
                    <a:pt x="353390" y="1048905"/>
                  </a:moveTo>
                  <a:lnTo>
                    <a:pt x="176695" y="695515"/>
                  </a:lnTo>
                  <a:lnTo>
                    <a:pt x="0" y="1048905"/>
                  </a:lnTo>
                  <a:lnTo>
                    <a:pt x="353390" y="1048905"/>
                  </a:lnTo>
                  <a:close/>
                </a:path>
                <a:path w="353694" h="1049020">
                  <a:moveTo>
                    <a:pt x="353390" y="353390"/>
                  </a:moveTo>
                  <a:lnTo>
                    <a:pt x="176695" y="0"/>
                  </a:lnTo>
                  <a:lnTo>
                    <a:pt x="0" y="353390"/>
                  </a:lnTo>
                  <a:lnTo>
                    <a:pt x="171056" y="353390"/>
                  </a:lnTo>
                  <a:lnTo>
                    <a:pt x="0" y="695515"/>
                  </a:lnTo>
                  <a:lnTo>
                    <a:pt x="176695" y="695515"/>
                  </a:lnTo>
                  <a:lnTo>
                    <a:pt x="353390" y="695515"/>
                  </a:lnTo>
                  <a:lnTo>
                    <a:pt x="182321" y="353390"/>
                  </a:lnTo>
                  <a:lnTo>
                    <a:pt x="353390" y="35339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7FE154E7-2FCF-18FC-2CDB-F64CCBF6FB25}"/>
              </a:ext>
            </a:extLst>
          </p:cNvPr>
          <p:cNvSpPr txBox="1"/>
          <p:nvPr/>
        </p:nvSpPr>
        <p:spPr>
          <a:xfrm>
            <a:off x="2290894" y="3090349"/>
            <a:ext cx="1198753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8124190" algn="l"/>
              </a:tabLst>
            </a:pPr>
            <a:r>
              <a:rPr sz="2950" b="1">
                <a:solidFill>
                  <a:srgbClr val="363C35"/>
                </a:solid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B83DAFC6-A6CB-DA36-13DE-A575374BE90E}"/>
              </a:ext>
            </a:extLst>
          </p:cNvPr>
          <p:cNvSpPr/>
          <p:nvPr/>
        </p:nvSpPr>
        <p:spPr>
          <a:xfrm>
            <a:off x="523544" y="7297387"/>
            <a:ext cx="457834" cy="1358900"/>
          </a:xfrm>
          <a:custGeom>
            <a:avLst/>
            <a:gdLst/>
            <a:ahLst/>
            <a:cxnLst/>
            <a:rect l="l" t="t" r="r" b="b"/>
            <a:pathLst>
              <a:path w="457834" h="1358900">
                <a:moveTo>
                  <a:pt x="457809" y="1358861"/>
                </a:moveTo>
                <a:lnTo>
                  <a:pt x="228904" y="901039"/>
                </a:lnTo>
                <a:lnTo>
                  <a:pt x="0" y="1358861"/>
                </a:lnTo>
                <a:lnTo>
                  <a:pt x="457809" y="1358861"/>
                </a:lnTo>
                <a:close/>
              </a:path>
              <a:path w="457834" h="1358900">
                <a:moveTo>
                  <a:pt x="457809" y="457809"/>
                </a:moveTo>
                <a:lnTo>
                  <a:pt x="228904" y="0"/>
                </a:lnTo>
                <a:lnTo>
                  <a:pt x="0" y="457809"/>
                </a:lnTo>
                <a:lnTo>
                  <a:pt x="221602" y="457809"/>
                </a:lnTo>
                <a:lnTo>
                  <a:pt x="0" y="901039"/>
                </a:lnTo>
                <a:lnTo>
                  <a:pt x="228904" y="901039"/>
                </a:lnTo>
                <a:lnTo>
                  <a:pt x="457809" y="901039"/>
                </a:lnTo>
                <a:lnTo>
                  <a:pt x="236194" y="457809"/>
                </a:lnTo>
                <a:lnTo>
                  <a:pt x="457809" y="457809"/>
                </a:lnTo>
                <a:close/>
              </a:path>
            </a:pathLst>
          </a:custGeom>
          <a:solidFill>
            <a:srgbClr val="689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9ECA71FF-34DF-FD9C-8BC9-8D5FC55DE5CF}"/>
              </a:ext>
            </a:extLst>
          </p:cNvPr>
          <p:cNvGrpSpPr/>
          <p:nvPr/>
        </p:nvGrpSpPr>
        <p:grpSpPr>
          <a:xfrm>
            <a:off x="0" y="-483"/>
            <a:ext cx="20109815" cy="11309350"/>
            <a:chOff x="0" y="-483"/>
            <a:chExt cx="20109815" cy="11309350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565D9B4-ECDE-C5F2-620E-5CB98DBAC6F9}"/>
                </a:ext>
              </a:extLst>
            </p:cNvPr>
            <p:cNvSpPr/>
            <p:nvPr/>
          </p:nvSpPr>
          <p:spPr>
            <a:xfrm>
              <a:off x="16690585" y="0"/>
              <a:ext cx="2675890" cy="3963670"/>
            </a:xfrm>
            <a:custGeom>
              <a:avLst/>
              <a:gdLst/>
              <a:ahLst/>
              <a:cxnLst/>
              <a:rect l="l" t="t" r="r" b="b"/>
              <a:pathLst>
                <a:path w="2675890" h="3963670">
                  <a:moveTo>
                    <a:pt x="2675866" y="0"/>
                  </a:moveTo>
                  <a:lnTo>
                    <a:pt x="0" y="0"/>
                  </a:lnTo>
                  <a:lnTo>
                    <a:pt x="0" y="2625147"/>
                  </a:lnTo>
                  <a:lnTo>
                    <a:pt x="844" y="2673134"/>
                  </a:lnTo>
                  <a:lnTo>
                    <a:pt x="3359" y="2720696"/>
                  </a:lnTo>
                  <a:lnTo>
                    <a:pt x="7516" y="2767805"/>
                  </a:lnTo>
                  <a:lnTo>
                    <a:pt x="13286" y="2814433"/>
                  </a:lnTo>
                  <a:lnTo>
                    <a:pt x="20642" y="2860550"/>
                  </a:lnTo>
                  <a:lnTo>
                    <a:pt x="29554" y="2906130"/>
                  </a:lnTo>
                  <a:lnTo>
                    <a:pt x="39996" y="2951142"/>
                  </a:lnTo>
                  <a:lnTo>
                    <a:pt x="51938" y="2995560"/>
                  </a:lnTo>
                  <a:lnTo>
                    <a:pt x="65352" y="3039355"/>
                  </a:lnTo>
                  <a:lnTo>
                    <a:pt x="80210" y="3082498"/>
                  </a:lnTo>
                  <a:lnTo>
                    <a:pt x="96483" y="3124962"/>
                  </a:lnTo>
                  <a:lnTo>
                    <a:pt x="114144" y="3166717"/>
                  </a:lnTo>
                  <a:lnTo>
                    <a:pt x="133163" y="3207737"/>
                  </a:lnTo>
                  <a:lnTo>
                    <a:pt x="153513" y="3247991"/>
                  </a:lnTo>
                  <a:lnTo>
                    <a:pt x="175166" y="3287453"/>
                  </a:lnTo>
                  <a:lnTo>
                    <a:pt x="198092" y="3326094"/>
                  </a:lnTo>
                  <a:lnTo>
                    <a:pt x="222265" y="3363885"/>
                  </a:lnTo>
                  <a:lnTo>
                    <a:pt x="247654" y="3400798"/>
                  </a:lnTo>
                  <a:lnTo>
                    <a:pt x="274233" y="3436805"/>
                  </a:lnTo>
                  <a:lnTo>
                    <a:pt x="301973" y="3471877"/>
                  </a:lnTo>
                  <a:lnTo>
                    <a:pt x="330845" y="3505987"/>
                  </a:lnTo>
                  <a:lnTo>
                    <a:pt x="360821" y="3539106"/>
                  </a:lnTo>
                  <a:lnTo>
                    <a:pt x="391874" y="3571206"/>
                  </a:lnTo>
                  <a:lnTo>
                    <a:pt x="423974" y="3602258"/>
                  </a:lnTo>
                  <a:lnTo>
                    <a:pt x="457093" y="3632234"/>
                  </a:lnTo>
                  <a:lnTo>
                    <a:pt x="491203" y="3661105"/>
                  </a:lnTo>
                  <a:lnTo>
                    <a:pt x="526276" y="3688845"/>
                  </a:lnTo>
                  <a:lnTo>
                    <a:pt x="562283" y="3715423"/>
                  </a:lnTo>
                  <a:lnTo>
                    <a:pt x="599197" y="3740813"/>
                  </a:lnTo>
                  <a:lnTo>
                    <a:pt x="636988" y="3764985"/>
                  </a:lnTo>
                  <a:lnTo>
                    <a:pt x="675629" y="3787911"/>
                  </a:lnTo>
                  <a:lnTo>
                    <a:pt x="715091" y="3809563"/>
                  </a:lnTo>
                  <a:lnTo>
                    <a:pt x="755346" y="3829913"/>
                  </a:lnTo>
                  <a:lnTo>
                    <a:pt x="796365" y="3848932"/>
                  </a:lnTo>
                  <a:lnTo>
                    <a:pt x="838121" y="3866593"/>
                  </a:lnTo>
                  <a:lnTo>
                    <a:pt x="880585" y="3882866"/>
                  </a:lnTo>
                  <a:lnTo>
                    <a:pt x="923729" y="3897723"/>
                  </a:lnTo>
                  <a:lnTo>
                    <a:pt x="967524" y="3911137"/>
                  </a:lnTo>
                  <a:lnTo>
                    <a:pt x="1011942" y="3923079"/>
                  </a:lnTo>
                  <a:lnTo>
                    <a:pt x="1056955" y="3933520"/>
                  </a:lnTo>
                  <a:lnTo>
                    <a:pt x="1102534" y="3942433"/>
                  </a:lnTo>
                  <a:lnTo>
                    <a:pt x="1148652" y="3949788"/>
                  </a:lnTo>
                  <a:lnTo>
                    <a:pt x="1195279" y="3955559"/>
                  </a:lnTo>
                  <a:lnTo>
                    <a:pt x="1242388" y="3959715"/>
                  </a:lnTo>
                  <a:lnTo>
                    <a:pt x="1289950" y="3962230"/>
                  </a:lnTo>
                  <a:lnTo>
                    <a:pt x="1337938" y="3963075"/>
                  </a:lnTo>
                  <a:lnTo>
                    <a:pt x="1385925" y="3962230"/>
                  </a:lnTo>
                  <a:lnTo>
                    <a:pt x="1433487" y="3959715"/>
                  </a:lnTo>
                  <a:lnTo>
                    <a:pt x="1480596" y="3955559"/>
                  </a:lnTo>
                  <a:lnTo>
                    <a:pt x="1527224" y="3949788"/>
                  </a:lnTo>
                  <a:lnTo>
                    <a:pt x="1573341" y="3942433"/>
                  </a:lnTo>
                  <a:lnTo>
                    <a:pt x="1618921" y="3933520"/>
                  </a:lnTo>
                  <a:lnTo>
                    <a:pt x="1663933" y="3923079"/>
                  </a:lnTo>
                  <a:lnTo>
                    <a:pt x="1708351" y="3911137"/>
                  </a:lnTo>
                  <a:lnTo>
                    <a:pt x="1752146" y="3897723"/>
                  </a:lnTo>
                  <a:lnTo>
                    <a:pt x="1795289" y="3882866"/>
                  </a:lnTo>
                  <a:lnTo>
                    <a:pt x="1837753" y="3866593"/>
                  </a:lnTo>
                  <a:lnTo>
                    <a:pt x="1879508" y="3848932"/>
                  </a:lnTo>
                  <a:lnTo>
                    <a:pt x="1920528" y="3829913"/>
                  </a:lnTo>
                  <a:lnTo>
                    <a:pt x="1960782" y="3809563"/>
                  </a:lnTo>
                  <a:lnTo>
                    <a:pt x="2000244" y="3787911"/>
                  </a:lnTo>
                  <a:lnTo>
                    <a:pt x="2038885" y="3764985"/>
                  </a:lnTo>
                  <a:lnTo>
                    <a:pt x="2076676" y="3740813"/>
                  </a:lnTo>
                  <a:lnTo>
                    <a:pt x="2113589" y="3715423"/>
                  </a:lnTo>
                  <a:lnTo>
                    <a:pt x="2149596" y="3688845"/>
                  </a:lnTo>
                  <a:lnTo>
                    <a:pt x="2184668" y="3661105"/>
                  </a:lnTo>
                  <a:lnTo>
                    <a:pt x="2218778" y="3632234"/>
                  </a:lnTo>
                  <a:lnTo>
                    <a:pt x="2251897" y="3602258"/>
                  </a:lnTo>
                  <a:lnTo>
                    <a:pt x="2283997" y="3571206"/>
                  </a:lnTo>
                  <a:lnTo>
                    <a:pt x="2315049" y="3539106"/>
                  </a:lnTo>
                  <a:lnTo>
                    <a:pt x="2345025" y="3505987"/>
                  </a:lnTo>
                  <a:lnTo>
                    <a:pt x="2373897" y="3471877"/>
                  </a:lnTo>
                  <a:lnTo>
                    <a:pt x="2401636" y="3436805"/>
                  </a:lnTo>
                  <a:lnTo>
                    <a:pt x="2428214" y="3400798"/>
                  </a:lnTo>
                  <a:lnTo>
                    <a:pt x="2453604" y="3363885"/>
                  </a:lnTo>
                  <a:lnTo>
                    <a:pt x="2477776" y="3326094"/>
                  </a:lnTo>
                  <a:lnTo>
                    <a:pt x="2500702" y="3287453"/>
                  </a:lnTo>
                  <a:lnTo>
                    <a:pt x="2522354" y="3247991"/>
                  </a:lnTo>
                  <a:lnTo>
                    <a:pt x="2542704" y="3207737"/>
                  </a:lnTo>
                  <a:lnTo>
                    <a:pt x="2561723" y="3166717"/>
                  </a:lnTo>
                  <a:lnTo>
                    <a:pt x="2579384" y="3124962"/>
                  </a:lnTo>
                  <a:lnTo>
                    <a:pt x="2595657" y="3082498"/>
                  </a:lnTo>
                  <a:lnTo>
                    <a:pt x="2610514" y="3039355"/>
                  </a:lnTo>
                  <a:lnTo>
                    <a:pt x="2623928" y="2995560"/>
                  </a:lnTo>
                  <a:lnTo>
                    <a:pt x="2635870" y="2951142"/>
                  </a:lnTo>
                  <a:lnTo>
                    <a:pt x="2646311" y="2906130"/>
                  </a:lnTo>
                  <a:lnTo>
                    <a:pt x="2655224" y="2860550"/>
                  </a:lnTo>
                  <a:lnTo>
                    <a:pt x="2662579" y="2814433"/>
                  </a:lnTo>
                  <a:lnTo>
                    <a:pt x="2668350" y="2767805"/>
                  </a:lnTo>
                  <a:lnTo>
                    <a:pt x="2672506" y="2720696"/>
                  </a:lnTo>
                  <a:lnTo>
                    <a:pt x="2675021" y="2673134"/>
                  </a:lnTo>
                  <a:lnTo>
                    <a:pt x="2675866" y="2625147"/>
                  </a:lnTo>
                  <a:lnTo>
                    <a:pt x="2675866" y="0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EA9B320E-D767-7736-917F-58FD3A0CFDC9}"/>
                </a:ext>
              </a:extLst>
            </p:cNvPr>
            <p:cNvSpPr/>
            <p:nvPr/>
          </p:nvSpPr>
          <p:spPr>
            <a:xfrm>
              <a:off x="15605976" y="-476"/>
              <a:ext cx="1960880" cy="715010"/>
            </a:xfrm>
            <a:custGeom>
              <a:avLst/>
              <a:gdLst/>
              <a:ahLst/>
              <a:cxnLst/>
              <a:rect l="l" t="t" r="r" b="b"/>
              <a:pathLst>
                <a:path w="1960880" h="715010">
                  <a:moveTo>
                    <a:pt x="732815" y="685571"/>
                  </a:moveTo>
                  <a:lnTo>
                    <a:pt x="0" y="70675"/>
                  </a:lnTo>
                  <a:lnTo>
                    <a:pt x="7327" y="87757"/>
                  </a:lnTo>
                  <a:lnTo>
                    <a:pt x="23482" y="121297"/>
                  </a:lnTo>
                  <a:lnTo>
                    <a:pt x="678688" y="671080"/>
                  </a:lnTo>
                  <a:lnTo>
                    <a:pt x="692746" y="675347"/>
                  </a:lnTo>
                  <a:lnTo>
                    <a:pt x="732815" y="685571"/>
                  </a:lnTo>
                  <a:close/>
                </a:path>
                <a:path w="1960880" h="715010">
                  <a:moveTo>
                    <a:pt x="963041" y="714578"/>
                  </a:moveTo>
                  <a:lnTo>
                    <a:pt x="961859" y="713587"/>
                  </a:lnTo>
                  <a:lnTo>
                    <a:pt x="960678" y="712584"/>
                  </a:lnTo>
                  <a:lnTo>
                    <a:pt x="111442" y="0"/>
                  </a:lnTo>
                  <a:lnTo>
                    <a:pt x="74587" y="0"/>
                  </a:lnTo>
                  <a:lnTo>
                    <a:pt x="923823" y="712584"/>
                  </a:lnTo>
                  <a:lnTo>
                    <a:pt x="924420" y="712584"/>
                  </a:lnTo>
                  <a:lnTo>
                    <a:pt x="925614" y="713587"/>
                  </a:lnTo>
                  <a:lnTo>
                    <a:pt x="955344" y="713587"/>
                  </a:lnTo>
                  <a:lnTo>
                    <a:pt x="956538" y="714578"/>
                  </a:lnTo>
                  <a:lnTo>
                    <a:pt x="963041" y="714578"/>
                  </a:lnTo>
                  <a:close/>
                </a:path>
                <a:path w="1960880" h="715010">
                  <a:moveTo>
                    <a:pt x="1143825" y="702081"/>
                  </a:moveTo>
                  <a:lnTo>
                    <a:pt x="307682" y="482"/>
                  </a:lnTo>
                  <a:lnTo>
                    <a:pt x="270827" y="482"/>
                  </a:lnTo>
                  <a:lnTo>
                    <a:pt x="1112151" y="706437"/>
                  </a:lnTo>
                  <a:lnTo>
                    <a:pt x="1128153" y="704608"/>
                  </a:lnTo>
                  <a:lnTo>
                    <a:pt x="1143825" y="702081"/>
                  </a:lnTo>
                  <a:close/>
                </a:path>
                <a:path w="1960880" h="715010">
                  <a:moveTo>
                    <a:pt x="1297419" y="666788"/>
                  </a:moveTo>
                  <a:lnTo>
                    <a:pt x="503351" y="482"/>
                  </a:lnTo>
                  <a:lnTo>
                    <a:pt x="466496" y="482"/>
                  </a:lnTo>
                  <a:lnTo>
                    <a:pt x="1270355" y="675005"/>
                  </a:lnTo>
                  <a:lnTo>
                    <a:pt x="1297419" y="666788"/>
                  </a:lnTo>
                  <a:close/>
                </a:path>
                <a:path w="1960880" h="715010">
                  <a:moveTo>
                    <a:pt x="1431518" y="615124"/>
                  </a:moveTo>
                  <a:lnTo>
                    <a:pt x="699008" y="482"/>
                  </a:lnTo>
                  <a:lnTo>
                    <a:pt x="662152" y="482"/>
                  </a:lnTo>
                  <a:lnTo>
                    <a:pt x="1407642" y="626021"/>
                  </a:lnTo>
                  <a:lnTo>
                    <a:pt x="1431518" y="615124"/>
                  </a:lnTo>
                  <a:close/>
                </a:path>
                <a:path w="1960880" h="715010">
                  <a:moveTo>
                    <a:pt x="1550111" y="550456"/>
                  </a:moveTo>
                  <a:lnTo>
                    <a:pt x="894676" y="482"/>
                  </a:lnTo>
                  <a:lnTo>
                    <a:pt x="857821" y="482"/>
                  </a:lnTo>
                  <a:lnTo>
                    <a:pt x="1529003" y="563676"/>
                  </a:lnTo>
                  <a:lnTo>
                    <a:pt x="1550111" y="550456"/>
                  </a:lnTo>
                  <a:close/>
                </a:path>
                <a:path w="1960880" h="715010">
                  <a:moveTo>
                    <a:pt x="1655533" y="474738"/>
                  </a:moveTo>
                  <a:lnTo>
                    <a:pt x="1090345" y="482"/>
                  </a:lnTo>
                  <a:lnTo>
                    <a:pt x="1053490" y="482"/>
                  </a:lnTo>
                  <a:lnTo>
                    <a:pt x="1636699" y="489864"/>
                  </a:lnTo>
                  <a:lnTo>
                    <a:pt x="1642275" y="485660"/>
                  </a:lnTo>
                  <a:lnTo>
                    <a:pt x="1655533" y="474738"/>
                  </a:lnTo>
                  <a:close/>
                </a:path>
                <a:path w="1960880" h="715010">
                  <a:moveTo>
                    <a:pt x="1749094" y="389051"/>
                  </a:moveTo>
                  <a:lnTo>
                    <a:pt x="1286002" y="482"/>
                  </a:lnTo>
                  <a:lnTo>
                    <a:pt x="1249146" y="482"/>
                  </a:lnTo>
                  <a:lnTo>
                    <a:pt x="1732254" y="405866"/>
                  </a:lnTo>
                  <a:lnTo>
                    <a:pt x="1745488" y="392899"/>
                  </a:lnTo>
                  <a:lnTo>
                    <a:pt x="1749094" y="389051"/>
                  </a:lnTo>
                  <a:close/>
                </a:path>
                <a:path w="1960880" h="715010">
                  <a:moveTo>
                    <a:pt x="1831111" y="293700"/>
                  </a:moveTo>
                  <a:lnTo>
                    <a:pt x="1481658" y="482"/>
                  </a:lnTo>
                  <a:lnTo>
                    <a:pt x="1444802" y="482"/>
                  </a:lnTo>
                  <a:lnTo>
                    <a:pt x="1816455" y="312331"/>
                  </a:lnTo>
                  <a:lnTo>
                    <a:pt x="1831111" y="293700"/>
                  </a:lnTo>
                  <a:close/>
                </a:path>
                <a:path w="1960880" h="715010">
                  <a:moveTo>
                    <a:pt x="1901710" y="188760"/>
                  </a:moveTo>
                  <a:lnTo>
                    <a:pt x="1677327" y="482"/>
                  </a:lnTo>
                  <a:lnTo>
                    <a:pt x="1640471" y="482"/>
                  </a:lnTo>
                  <a:lnTo>
                    <a:pt x="1889442" y="209397"/>
                  </a:lnTo>
                  <a:lnTo>
                    <a:pt x="1901710" y="188760"/>
                  </a:lnTo>
                  <a:close/>
                </a:path>
                <a:path w="1960880" h="715010">
                  <a:moveTo>
                    <a:pt x="1960549" y="73952"/>
                  </a:moveTo>
                  <a:lnTo>
                    <a:pt x="1872983" y="482"/>
                  </a:lnTo>
                  <a:lnTo>
                    <a:pt x="1836127" y="482"/>
                  </a:lnTo>
                  <a:lnTo>
                    <a:pt x="1950453" y="96418"/>
                  </a:lnTo>
                  <a:lnTo>
                    <a:pt x="1954631" y="87757"/>
                  </a:lnTo>
                  <a:lnTo>
                    <a:pt x="1960549" y="73952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804768AC-8D14-E7BA-7AF9-6276CB1E2C9B}"/>
                </a:ext>
              </a:extLst>
            </p:cNvPr>
            <p:cNvSpPr/>
            <p:nvPr/>
          </p:nvSpPr>
          <p:spPr>
            <a:xfrm>
              <a:off x="17727713" y="1617492"/>
              <a:ext cx="2376805" cy="7442834"/>
            </a:xfrm>
            <a:custGeom>
              <a:avLst/>
              <a:gdLst/>
              <a:ahLst/>
              <a:cxnLst/>
              <a:rect l="l" t="t" r="r" b="b"/>
              <a:pathLst>
                <a:path w="2376805" h="7442834">
                  <a:moveTo>
                    <a:pt x="2376385" y="2006202"/>
                  </a:moveTo>
                  <a:lnTo>
                    <a:pt x="2317708" y="2050405"/>
                  </a:lnTo>
                  <a:lnTo>
                    <a:pt x="2276851" y="2079236"/>
                  </a:lnTo>
                  <a:lnTo>
                    <a:pt x="2233771" y="2108438"/>
                  </a:lnTo>
                  <a:lnTo>
                    <a:pt x="2188667" y="2137962"/>
                  </a:lnTo>
                  <a:lnTo>
                    <a:pt x="2141740" y="2167759"/>
                  </a:lnTo>
                  <a:lnTo>
                    <a:pt x="2093187" y="2197779"/>
                  </a:lnTo>
                  <a:lnTo>
                    <a:pt x="2043210" y="2227974"/>
                  </a:lnTo>
                  <a:lnTo>
                    <a:pt x="1992007" y="2258295"/>
                  </a:lnTo>
                  <a:lnTo>
                    <a:pt x="1939778" y="2288691"/>
                  </a:lnTo>
                  <a:lnTo>
                    <a:pt x="1886722" y="2319115"/>
                  </a:lnTo>
                  <a:lnTo>
                    <a:pt x="1833040" y="2349517"/>
                  </a:lnTo>
                  <a:lnTo>
                    <a:pt x="1778929" y="2379847"/>
                  </a:lnTo>
                  <a:lnTo>
                    <a:pt x="1724591" y="2410057"/>
                  </a:lnTo>
                  <a:lnTo>
                    <a:pt x="1670224" y="2440098"/>
                  </a:lnTo>
                  <a:lnTo>
                    <a:pt x="1616029" y="2469919"/>
                  </a:lnTo>
                  <a:lnTo>
                    <a:pt x="1562203" y="2499473"/>
                  </a:lnTo>
                  <a:lnTo>
                    <a:pt x="1508775" y="2528866"/>
                  </a:lnTo>
                  <a:lnTo>
                    <a:pt x="1455565" y="2558179"/>
                  </a:lnTo>
                  <a:lnTo>
                    <a:pt x="1402639" y="2587420"/>
                  </a:lnTo>
                  <a:lnTo>
                    <a:pt x="1350059" y="2616597"/>
                  </a:lnTo>
                  <a:lnTo>
                    <a:pt x="1297889" y="2645718"/>
                  </a:lnTo>
                  <a:lnTo>
                    <a:pt x="1246193" y="2674789"/>
                  </a:lnTo>
                  <a:lnTo>
                    <a:pt x="1195033" y="2703820"/>
                  </a:lnTo>
                  <a:lnTo>
                    <a:pt x="1144474" y="2732818"/>
                  </a:lnTo>
                  <a:lnTo>
                    <a:pt x="1094579" y="2761791"/>
                  </a:lnTo>
                  <a:lnTo>
                    <a:pt x="1045412" y="2790746"/>
                  </a:lnTo>
                  <a:lnTo>
                    <a:pt x="997036" y="2819691"/>
                  </a:lnTo>
                  <a:lnTo>
                    <a:pt x="949514" y="2848635"/>
                  </a:lnTo>
                  <a:lnTo>
                    <a:pt x="902910" y="2877584"/>
                  </a:lnTo>
                  <a:lnTo>
                    <a:pt x="857287" y="2906547"/>
                  </a:lnTo>
                  <a:lnTo>
                    <a:pt x="812710" y="2935531"/>
                  </a:lnTo>
                  <a:lnTo>
                    <a:pt x="769241" y="2964544"/>
                  </a:lnTo>
                  <a:lnTo>
                    <a:pt x="726944" y="2993595"/>
                  </a:lnTo>
                  <a:lnTo>
                    <a:pt x="685883" y="3022690"/>
                  </a:lnTo>
                  <a:lnTo>
                    <a:pt x="646121" y="3051837"/>
                  </a:lnTo>
                  <a:lnTo>
                    <a:pt x="607722" y="3081045"/>
                  </a:lnTo>
                  <a:lnTo>
                    <a:pt x="570748" y="3110321"/>
                  </a:lnTo>
                  <a:lnTo>
                    <a:pt x="535264" y="3139673"/>
                  </a:lnTo>
                  <a:lnTo>
                    <a:pt x="501334" y="3169108"/>
                  </a:lnTo>
                  <a:lnTo>
                    <a:pt x="469020" y="3198635"/>
                  </a:lnTo>
                  <a:lnTo>
                    <a:pt x="438385" y="3228261"/>
                  </a:lnTo>
                  <a:lnTo>
                    <a:pt x="409495" y="3257993"/>
                  </a:lnTo>
                  <a:lnTo>
                    <a:pt x="382412" y="3287841"/>
                  </a:lnTo>
                  <a:lnTo>
                    <a:pt x="357199" y="3317811"/>
                  </a:lnTo>
                  <a:lnTo>
                    <a:pt x="312640" y="3378150"/>
                  </a:lnTo>
                  <a:lnTo>
                    <a:pt x="276325" y="3439072"/>
                  </a:lnTo>
                  <a:lnTo>
                    <a:pt x="248763" y="3500640"/>
                  </a:lnTo>
                  <a:lnTo>
                    <a:pt x="230462" y="3562916"/>
                  </a:lnTo>
                  <a:lnTo>
                    <a:pt x="221930" y="3625962"/>
                  </a:lnTo>
                  <a:lnTo>
                    <a:pt x="221620" y="3672646"/>
                  </a:lnTo>
                  <a:lnTo>
                    <a:pt x="225879" y="3716084"/>
                  </a:lnTo>
                  <a:lnTo>
                    <a:pt x="234483" y="3756412"/>
                  </a:lnTo>
                  <a:lnTo>
                    <a:pt x="247212" y="3793770"/>
                  </a:lnTo>
                  <a:lnTo>
                    <a:pt x="263842" y="3828296"/>
                  </a:lnTo>
                  <a:lnTo>
                    <a:pt x="307919" y="3889401"/>
                  </a:lnTo>
                  <a:lnTo>
                    <a:pt x="364940" y="3940831"/>
                  </a:lnTo>
                  <a:lnTo>
                    <a:pt x="397749" y="3963264"/>
                  </a:lnTo>
                  <a:lnTo>
                    <a:pt x="433127" y="3983691"/>
                  </a:lnTo>
                  <a:lnTo>
                    <a:pt x="470853" y="4002252"/>
                  </a:lnTo>
                  <a:lnTo>
                    <a:pt x="510704" y="4019084"/>
                  </a:lnTo>
                  <a:lnTo>
                    <a:pt x="552459" y="4034326"/>
                  </a:lnTo>
                  <a:lnTo>
                    <a:pt x="595896" y="4048115"/>
                  </a:lnTo>
                  <a:lnTo>
                    <a:pt x="640792" y="4060589"/>
                  </a:lnTo>
                  <a:lnTo>
                    <a:pt x="686925" y="4071886"/>
                  </a:lnTo>
                  <a:lnTo>
                    <a:pt x="734074" y="4082145"/>
                  </a:lnTo>
                  <a:lnTo>
                    <a:pt x="782015" y="4091503"/>
                  </a:lnTo>
                  <a:lnTo>
                    <a:pt x="830529" y="4100098"/>
                  </a:lnTo>
                  <a:lnTo>
                    <a:pt x="879391" y="4108069"/>
                  </a:lnTo>
                  <a:lnTo>
                    <a:pt x="928381" y="4115553"/>
                  </a:lnTo>
                  <a:lnTo>
                    <a:pt x="977275" y="4122688"/>
                  </a:lnTo>
                  <a:lnTo>
                    <a:pt x="1025853" y="4129612"/>
                  </a:lnTo>
                  <a:lnTo>
                    <a:pt x="1082040" y="4137601"/>
                  </a:lnTo>
                  <a:lnTo>
                    <a:pt x="1138627" y="4145919"/>
                  </a:lnTo>
                  <a:lnTo>
                    <a:pt x="1195022" y="4154756"/>
                  </a:lnTo>
                  <a:lnTo>
                    <a:pt x="1250630" y="4164302"/>
                  </a:lnTo>
                  <a:lnTo>
                    <a:pt x="1304859" y="4174745"/>
                  </a:lnTo>
                  <a:lnTo>
                    <a:pt x="1357115" y="4186274"/>
                  </a:lnTo>
                  <a:lnTo>
                    <a:pt x="1406806" y="4199079"/>
                  </a:lnTo>
                  <a:lnTo>
                    <a:pt x="1453337" y="4213349"/>
                  </a:lnTo>
                  <a:lnTo>
                    <a:pt x="1496115" y="4229273"/>
                  </a:lnTo>
                  <a:lnTo>
                    <a:pt x="1534547" y="4247039"/>
                  </a:lnTo>
                  <a:lnTo>
                    <a:pt x="1568041" y="4266838"/>
                  </a:lnTo>
                  <a:lnTo>
                    <a:pt x="1617836" y="4313289"/>
                  </a:lnTo>
                  <a:lnTo>
                    <a:pt x="1640756" y="4370139"/>
                  </a:lnTo>
                  <a:lnTo>
                    <a:pt x="1641561" y="4400820"/>
                  </a:lnTo>
                  <a:lnTo>
                    <a:pt x="1636527" y="4432866"/>
                  </a:lnTo>
                  <a:lnTo>
                    <a:pt x="1610681" y="4500521"/>
                  </a:lnTo>
                  <a:lnTo>
                    <a:pt x="1590741" y="4535867"/>
                  </a:lnTo>
                  <a:lnTo>
                    <a:pt x="1566702" y="4572049"/>
                  </a:lnTo>
                  <a:lnTo>
                    <a:pt x="1539000" y="4608936"/>
                  </a:lnTo>
                  <a:lnTo>
                    <a:pt x="1508070" y="4646396"/>
                  </a:lnTo>
                  <a:lnTo>
                    <a:pt x="1474348" y="4684297"/>
                  </a:lnTo>
                  <a:lnTo>
                    <a:pt x="1438268" y="4722508"/>
                  </a:lnTo>
                  <a:lnTo>
                    <a:pt x="1400265" y="4760896"/>
                  </a:lnTo>
                  <a:lnTo>
                    <a:pt x="1360776" y="4799329"/>
                  </a:lnTo>
                  <a:lnTo>
                    <a:pt x="1320235" y="4837677"/>
                  </a:lnTo>
                  <a:lnTo>
                    <a:pt x="1279078" y="4875807"/>
                  </a:lnTo>
                  <a:lnTo>
                    <a:pt x="1237739" y="4913587"/>
                  </a:lnTo>
                  <a:lnTo>
                    <a:pt x="1196654" y="4950885"/>
                  </a:lnTo>
                  <a:lnTo>
                    <a:pt x="1154465" y="4989243"/>
                  </a:lnTo>
                  <a:lnTo>
                    <a:pt x="1112789" y="5027377"/>
                  </a:lnTo>
                  <a:lnTo>
                    <a:pt x="1071883" y="5065314"/>
                  </a:lnTo>
                  <a:lnTo>
                    <a:pt x="1032000" y="5103078"/>
                  </a:lnTo>
                  <a:lnTo>
                    <a:pt x="993395" y="5140695"/>
                  </a:lnTo>
                  <a:lnTo>
                    <a:pt x="956323" y="5178189"/>
                  </a:lnTo>
                  <a:lnTo>
                    <a:pt x="921038" y="5215586"/>
                  </a:lnTo>
                  <a:lnTo>
                    <a:pt x="887795" y="5252911"/>
                  </a:lnTo>
                  <a:lnTo>
                    <a:pt x="856848" y="5290188"/>
                  </a:lnTo>
                  <a:lnTo>
                    <a:pt x="828452" y="5327443"/>
                  </a:lnTo>
                  <a:lnTo>
                    <a:pt x="802862" y="5364701"/>
                  </a:lnTo>
                  <a:lnTo>
                    <a:pt x="780332" y="5401987"/>
                  </a:lnTo>
                  <a:lnTo>
                    <a:pt x="761117" y="5439325"/>
                  </a:lnTo>
                  <a:lnTo>
                    <a:pt x="745471" y="5476742"/>
                  </a:lnTo>
                  <a:lnTo>
                    <a:pt x="733649" y="5514262"/>
                  </a:lnTo>
                  <a:lnTo>
                    <a:pt x="725906" y="5551911"/>
                  </a:lnTo>
                  <a:lnTo>
                    <a:pt x="722496" y="5589712"/>
                  </a:lnTo>
                  <a:lnTo>
                    <a:pt x="723674" y="5627692"/>
                  </a:lnTo>
                  <a:lnTo>
                    <a:pt x="732161" y="5681488"/>
                  </a:lnTo>
                  <a:lnTo>
                    <a:pt x="746629" y="5729350"/>
                  </a:lnTo>
                  <a:lnTo>
                    <a:pt x="766464" y="5771698"/>
                  </a:lnTo>
                  <a:lnTo>
                    <a:pt x="791053" y="5808950"/>
                  </a:lnTo>
                  <a:lnTo>
                    <a:pt x="819783" y="5841526"/>
                  </a:lnTo>
                  <a:lnTo>
                    <a:pt x="852042" y="5869845"/>
                  </a:lnTo>
                  <a:lnTo>
                    <a:pt x="887216" y="5894324"/>
                  </a:lnTo>
                  <a:lnTo>
                    <a:pt x="924692" y="5915383"/>
                  </a:lnTo>
                  <a:lnTo>
                    <a:pt x="963858" y="5933442"/>
                  </a:lnTo>
                  <a:lnTo>
                    <a:pt x="1004101" y="5948918"/>
                  </a:lnTo>
                  <a:lnTo>
                    <a:pt x="1044807" y="5962230"/>
                  </a:lnTo>
                  <a:lnTo>
                    <a:pt x="1085364" y="5973799"/>
                  </a:lnTo>
                  <a:lnTo>
                    <a:pt x="1125158" y="5984041"/>
                  </a:lnTo>
                  <a:lnTo>
                    <a:pt x="1163577" y="5993377"/>
                  </a:lnTo>
                  <a:lnTo>
                    <a:pt x="1228120" y="6009455"/>
                  </a:lnTo>
                  <a:lnTo>
                    <a:pt x="1283860" y="6025560"/>
                  </a:lnTo>
                  <a:lnTo>
                    <a:pt x="1329797" y="6042817"/>
                  </a:lnTo>
                  <a:lnTo>
                    <a:pt x="1364927" y="6062350"/>
                  </a:lnTo>
                  <a:lnTo>
                    <a:pt x="1398763" y="6112745"/>
                  </a:lnTo>
                  <a:lnTo>
                    <a:pt x="1399475" y="6136947"/>
                  </a:lnTo>
                  <a:lnTo>
                    <a:pt x="1396260" y="6164772"/>
                  </a:lnTo>
                  <a:lnTo>
                    <a:pt x="1379093" y="6230479"/>
                  </a:lnTo>
                  <a:lnTo>
                    <a:pt x="1365662" y="6267954"/>
                  </a:lnTo>
                  <a:lnTo>
                    <a:pt x="1349347" y="6308240"/>
                  </a:lnTo>
                  <a:lnTo>
                    <a:pt x="1330410" y="6351133"/>
                  </a:lnTo>
                  <a:lnTo>
                    <a:pt x="1309110" y="6396430"/>
                  </a:lnTo>
                  <a:lnTo>
                    <a:pt x="1285709" y="6443929"/>
                  </a:lnTo>
                  <a:lnTo>
                    <a:pt x="1260468" y="6493425"/>
                  </a:lnTo>
                  <a:lnTo>
                    <a:pt x="1233646" y="6544717"/>
                  </a:lnTo>
                  <a:lnTo>
                    <a:pt x="1205506" y="6597600"/>
                  </a:lnTo>
                  <a:lnTo>
                    <a:pt x="1176308" y="6651871"/>
                  </a:lnTo>
                  <a:lnTo>
                    <a:pt x="1146312" y="6707328"/>
                  </a:lnTo>
                  <a:lnTo>
                    <a:pt x="1115780" y="6763767"/>
                  </a:lnTo>
                  <a:lnTo>
                    <a:pt x="1084972" y="6820986"/>
                  </a:lnTo>
                  <a:lnTo>
                    <a:pt x="1057393" y="6867302"/>
                  </a:lnTo>
                  <a:lnTo>
                    <a:pt x="1033021" y="6904768"/>
                  </a:lnTo>
                  <a:lnTo>
                    <a:pt x="1011056" y="6936132"/>
                  </a:lnTo>
                  <a:lnTo>
                    <a:pt x="990698" y="6964145"/>
                  </a:lnTo>
                  <a:lnTo>
                    <a:pt x="971145" y="6991555"/>
                  </a:lnTo>
                  <a:lnTo>
                    <a:pt x="931257" y="7055566"/>
                  </a:lnTo>
                  <a:lnTo>
                    <a:pt x="909321" y="7097666"/>
                  </a:lnTo>
                  <a:lnTo>
                    <a:pt x="884988" y="7150161"/>
                  </a:lnTo>
                  <a:lnTo>
                    <a:pt x="857460" y="7215801"/>
                  </a:lnTo>
                  <a:lnTo>
                    <a:pt x="821964" y="7442548"/>
                  </a:lnTo>
                  <a:lnTo>
                    <a:pt x="824963" y="7438945"/>
                  </a:lnTo>
                  <a:lnTo>
                    <a:pt x="858438" y="7397567"/>
                  </a:lnTo>
                  <a:lnTo>
                    <a:pt x="898193" y="7347289"/>
                  </a:lnTo>
                  <a:lnTo>
                    <a:pt x="922413" y="7316177"/>
                  </a:lnTo>
                  <a:lnTo>
                    <a:pt x="949133" y="7281454"/>
                  </a:lnTo>
                  <a:lnTo>
                    <a:pt x="978058" y="7243398"/>
                  </a:lnTo>
                  <a:lnTo>
                    <a:pt x="1008891" y="7202287"/>
                  </a:lnTo>
                  <a:lnTo>
                    <a:pt x="1041336" y="7158400"/>
                  </a:lnTo>
                  <a:lnTo>
                    <a:pt x="1075097" y="7112015"/>
                  </a:lnTo>
                  <a:lnTo>
                    <a:pt x="1109878" y="7063410"/>
                  </a:lnTo>
                  <a:lnTo>
                    <a:pt x="1145383" y="7012863"/>
                  </a:lnTo>
                  <a:lnTo>
                    <a:pt x="1181315" y="6960653"/>
                  </a:lnTo>
                  <a:lnTo>
                    <a:pt x="1217379" y="6907058"/>
                  </a:lnTo>
                  <a:lnTo>
                    <a:pt x="1253278" y="6852355"/>
                  </a:lnTo>
                  <a:lnTo>
                    <a:pt x="1288716" y="6796824"/>
                  </a:lnTo>
                  <a:lnTo>
                    <a:pt x="1323398" y="6740742"/>
                  </a:lnTo>
                  <a:lnTo>
                    <a:pt x="1357026" y="6684387"/>
                  </a:lnTo>
                  <a:lnTo>
                    <a:pt x="1389306" y="6628039"/>
                  </a:lnTo>
                  <a:lnTo>
                    <a:pt x="1419940" y="6571975"/>
                  </a:lnTo>
                  <a:lnTo>
                    <a:pt x="1448633" y="6516473"/>
                  </a:lnTo>
                  <a:lnTo>
                    <a:pt x="1475089" y="6461812"/>
                  </a:lnTo>
                  <a:lnTo>
                    <a:pt x="1499011" y="6408269"/>
                  </a:lnTo>
                  <a:lnTo>
                    <a:pt x="1520104" y="6356124"/>
                  </a:lnTo>
                  <a:lnTo>
                    <a:pt x="1538070" y="6305654"/>
                  </a:lnTo>
                  <a:lnTo>
                    <a:pt x="1552615" y="6257137"/>
                  </a:lnTo>
                  <a:lnTo>
                    <a:pt x="1563442" y="6210852"/>
                  </a:lnTo>
                  <a:lnTo>
                    <a:pt x="1570255" y="6167077"/>
                  </a:lnTo>
                  <a:lnTo>
                    <a:pt x="1572757" y="6126090"/>
                  </a:lnTo>
                  <a:lnTo>
                    <a:pt x="1570653" y="6088170"/>
                  </a:lnTo>
                  <a:lnTo>
                    <a:pt x="1560294" y="6039109"/>
                  </a:lnTo>
                  <a:lnTo>
                    <a:pt x="1542850" y="5996783"/>
                  </a:lnTo>
                  <a:lnTo>
                    <a:pt x="1519138" y="5960543"/>
                  </a:lnTo>
                  <a:lnTo>
                    <a:pt x="1489971" y="5929742"/>
                  </a:lnTo>
                  <a:lnTo>
                    <a:pt x="1456167" y="5903732"/>
                  </a:lnTo>
                  <a:lnTo>
                    <a:pt x="1418540" y="5881863"/>
                  </a:lnTo>
                  <a:lnTo>
                    <a:pt x="1377906" y="5863488"/>
                  </a:lnTo>
                  <a:lnTo>
                    <a:pt x="1335080" y="5847958"/>
                  </a:lnTo>
                  <a:lnTo>
                    <a:pt x="1290878" y="5834625"/>
                  </a:lnTo>
                  <a:lnTo>
                    <a:pt x="1246115" y="5822842"/>
                  </a:lnTo>
                  <a:lnTo>
                    <a:pt x="1201607" y="5811959"/>
                  </a:lnTo>
                  <a:lnTo>
                    <a:pt x="1136564" y="5795742"/>
                  </a:lnTo>
                  <a:lnTo>
                    <a:pt x="1078523" y="5779157"/>
                  </a:lnTo>
                  <a:lnTo>
                    <a:pt x="1027819" y="5761085"/>
                  </a:lnTo>
                  <a:lnTo>
                    <a:pt x="984786" y="5740407"/>
                  </a:lnTo>
                  <a:lnTo>
                    <a:pt x="949760" y="5716006"/>
                  </a:lnTo>
                  <a:lnTo>
                    <a:pt x="923075" y="5686762"/>
                  </a:lnTo>
                  <a:lnTo>
                    <a:pt x="905065" y="5651558"/>
                  </a:lnTo>
                  <a:lnTo>
                    <a:pt x="896066" y="5609274"/>
                  </a:lnTo>
                  <a:lnTo>
                    <a:pt x="897011" y="5580061"/>
                  </a:lnTo>
                  <a:lnTo>
                    <a:pt x="918421" y="5515743"/>
                  </a:lnTo>
                  <a:lnTo>
                    <a:pt x="937732" y="5481063"/>
                  </a:lnTo>
                  <a:lnTo>
                    <a:pt x="962011" y="5444989"/>
                  </a:lnTo>
                  <a:lnTo>
                    <a:pt x="990680" y="5407732"/>
                  </a:lnTo>
                  <a:lnTo>
                    <a:pt x="1023162" y="5369506"/>
                  </a:lnTo>
                  <a:lnTo>
                    <a:pt x="1058880" y="5330525"/>
                  </a:lnTo>
                  <a:lnTo>
                    <a:pt x="1097255" y="5291003"/>
                  </a:lnTo>
                  <a:lnTo>
                    <a:pt x="1137712" y="5251152"/>
                  </a:lnTo>
                  <a:lnTo>
                    <a:pt x="1179672" y="5211187"/>
                  </a:lnTo>
                  <a:lnTo>
                    <a:pt x="1222557" y="5171319"/>
                  </a:lnTo>
                  <a:lnTo>
                    <a:pt x="1265792" y="5131764"/>
                  </a:lnTo>
                  <a:lnTo>
                    <a:pt x="1308797" y="5092734"/>
                  </a:lnTo>
                  <a:lnTo>
                    <a:pt x="1350523" y="5054868"/>
                  </a:lnTo>
                  <a:lnTo>
                    <a:pt x="1392122" y="5016858"/>
                  </a:lnTo>
                  <a:lnTo>
                    <a:pt x="1433319" y="4978701"/>
                  </a:lnTo>
                  <a:lnTo>
                    <a:pt x="1473839" y="4940392"/>
                  </a:lnTo>
                  <a:lnTo>
                    <a:pt x="1513404" y="4901928"/>
                  </a:lnTo>
                  <a:lnTo>
                    <a:pt x="1551740" y="4863305"/>
                  </a:lnTo>
                  <a:lnTo>
                    <a:pt x="1588570" y="4824519"/>
                  </a:lnTo>
                  <a:lnTo>
                    <a:pt x="1623619" y="4785565"/>
                  </a:lnTo>
                  <a:lnTo>
                    <a:pt x="1656609" y="4746441"/>
                  </a:lnTo>
                  <a:lnTo>
                    <a:pt x="1687267" y="4707142"/>
                  </a:lnTo>
                  <a:lnTo>
                    <a:pt x="1715314" y="4667664"/>
                  </a:lnTo>
                  <a:lnTo>
                    <a:pt x="1740476" y="4628004"/>
                  </a:lnTo>
                  <a:lnTo>
                    <a:pt x="1762477" y="4588157"/>
                  </a:lnTo>
                  <a:lnTo>
                    <a:pt x="1781040" y="4548119"/>
                  </a:lnTo>
                  <a:lnTo>
                    <a:pt x="1795890" y="4507887"/>
                  </a:lnTo>
                  <a:lnTo>
                    <a:pt x="1806750" y="4467456"/>
                  </a:lnTo>
                  <a:lnTo>
                    <a:pt x="1813345" y="4426823"/>
                  </a:lnTo>
                  <a:lnTo>
                    <a:pt x="1815399" y="4385984"/>
                  </a:lnTo>
                  <a:lnTo>
                    <a:pt x="1812635" y="4344935"/>
                  </a:lnTo>
                  <a:lnTo>
                    <a:pt x="1804543" y="4302204"/>
                  </a:lnTo>
                  <a:lnTo>
                    <a:pt x="1791734" y="4262963"/>
                  </a:lnTo>
                  <a:lnTo>
                    <a:pt x="1774466" y="4227030"/>
                  </a:lnTo>
                  <a:lnTo>
                    <a:pt x="1752997" y="4194220"/>
                  </a:lnTo>
                  <a:lnTo>
                    <a:pt x="1727585" y="4164353"/>
                  </a:lnTo>
                  <a:lnTo>
                    <a:pt x="1698487" y="4137244"/>
                  </a:lnTo>
                  <a:lnTo>
                    <a:pt x="1665962" y="4112711"/>
                  </a:lnTo>
                  <a:lnTo>
                    <a:pt x="1630268" y="4090571"/>
                  </a:lnTo>
                  <a:lnTo>
                    <a:pt x="1591662" y="4070643"/>
                  </a:lnTo>
                  <a:lnTo>
                    <a:pt x="1550403" y="4052741"/>
                  </a:lnTo>
                  <a:lnTo>
                    <a:pt x="1506747" y="4036685"/>
                  </a:lnTo>
                  <a:lnTo>
                    <a:pt x="1460954" y="4022291"/>
                  </a:lnTo>
                  <a:lnTo>
                    <a:pt x="1413280" y="4009376"/>
                  </a:lnTo>
                  <a:lnTo>
                    <a:pt x="1363984" y="3997758"/>
                  </a:lnTo>
                  <a:lnTo>
                    <a:pt x="1313324" y="3987254"/>
                  </a:lnTo>
                  <a:lnTo>
                    <a:pt x="1261558" y="3977680"/>
                  </a:lnTo>
                  <a:lnTo>
                    <a:pt x="1208943" y="3968855"/>
                  </a:lnTo>
                  <a:lnTo>
                    <a:pt x="1155737" y="3960596"/>
                  </a:lnTo>
                  <a:lnTo>
                    <a:pt x="1102199" y="3952719"/>
                  </a:lnTo>
                  <a:lnTo>
                    <a:pt x="1048585" y="3945042"/>
                  </a:lnTo>
                  <a:lnTo>
                    <a:pt x="981076" y="3935333"/>
                  </a:lnTo>
                  <a:lnTo>
                    <a:pt x="916152" y="3925452"/>
                  </a:lnTo>
                  <a:lnTo>
                    <a:pt x="854025" y="3915225"/>
                  </a:lnTo>
                  <a:lnTo>
                    <a:pt x="794902" y="3904474"/>
                  </a:lnTo>
                  <a:lnTo>
                    <a:pt x="738993" y="3893023"/>
                  </a:lnTo>
                  <a:lnTo>
                    <a:pt x="686508" y="3880696"/>
                  </a:lnTo>
                  <a:lnTo>
                    <a:pt x="637655" y="3867316"/>
                  </a:lnTo>
                  <a:lnTo>
                    <a:pt x="592646" y="3852707"/>
                  </a:lnTo>
                  <a:lnTo>
                    <a:pt x="551688" y="3836692"/>
                  </a:lnTo>
                  <a:lnTo>
                    <a:pt x="514991" y="3819096"/>
                  </a:lnTo>
                  <a:lnTo>
                    <a:pt x="455218" y="3778453"/>
                  </a:lnTo>
                  <a:lnTo>
                    <a:pt x="415003" y="3729367"/>
                  </a:lnTo>
                  <a:lnTo>
                    <a:pt x="396020" y="3670427"/>
                  </a:lnTo>
                  <a:lnTo>
                    <a:pt x="395014" y="3636821"/>
                  </a:lnTo>
                  <a:lnTo>
                    <a:pt x="398298" y="3609693"/>
                  </a:lnTo>
                  <a:lnTo>
                    <a:pt x="415337" y="3554240"/>
                  </a:lnTo>
                  <a:lnTo>
                    <a:pt x="445446" y="3497360"/>
                  </a:lnTo>
                  <a:lnTo>
                    <a:pt x="487558" y="3439258"/>
                  </a:lnTo>
                  <a:lnTo>
                    <a:pt x="512781" y="3409811"/>
                  </a:lnTo>
                  <a:lnTo>
                    <a:pt x="540605" y="3380135"/>
                  </a:lnTo>
                  <a:lnTo>
                    <a:pt x="570895" y="3350255"/>
                  </a:lnTo>
                  <a:lnTo>
                    <a:pt x="603518" y="3320197"/>
                  </a:lnTo>
                  <a:lnTo>
                    <a:pt x="638342" y="3289985"/>
                  </a:lnTo>
                  <a:lnTo>
                    <a:pt x="675231" y="3259645"/>
                  </a:lnTo>
                  <a:lnTo>
                    <a:pt x="714053" y="3229203"/>
                  </a:lnTo>
                  <a:lnTo>
                    <a:pt x="754675" y="3198683"/>
                  </a:lnTo>
                  <a:lnTo>
                    <a:pt x="796963" y="3168113"/>
                  </a:lnTo>
                  <a:lnTo>
                    <a:pt x="840782" y="3137516"/>
                  </a:lnTo>
                  <a:lnTo>
                    <a:pt x="886001" y="3106918"/>
                  </a:lnTo>
                  <a:lnTo>
                    <a:pt x="932485" y="3076345"/>
                  </a:lnTo>
                  <a:lnTo>
                    <a:pt x="980101" y="3045822"/>
                  </a:lnTo>
                  <a:lnTo>
                    <a:pt x="1028716" y="3015374"/>
                  </a:lnTo>
                  <a:lnTo>
                    <a:pt x="1078195" y="2985027"/>
                  </a:lnTo>
                  <a:lnTo>
                    <a:pt x="1128407" y="2954807"/>
                  </a:lnTo>
                  <a:lnTo>
                    <a:pt x="1179216" y="2924739"/>
                  </a:lnTo>
                  <a:lnTo>
                    <a:pt x="1230489" y="2894847"/>
                  </a:lnTo>
                  <a:lnTo>
                    <a:pt x="1282094" y="2865158"/>
                  </a:lnTo>
                  <a:lnTo>
                    <a:pt x="1333896" y="2835697"/>
                  </a:lnTo>
                  <a:lnTo>
                    <a:pt x="1385762" y="2806490"/>
                  </a:lnTo>
                  <a:lnTo>
                    <a:pt x="1437559" y="2777561"/>
                  </a:lnTo>
                  <a:lnTo>
                    <a:pt x="1489154" y="2748937"/>
                  </a:lnTo>
                  <a:lnTo>
                    <a:pt x="1540411" y="2720642"/>
                  </a:lnTo>
                  <a:lnTo>
                    <a:pt x="1591199" y="2692703"/>
                  </a:lnTo>
                  <a:lnTo>
                    <a:pt x="1641384" y="2665143"/>
                  </a:lnTo>
                  <a:lnTo>
                    <a:pt x="1699774" y="2633036"/>
                  </a:lnTo>
                  <a:lnTo>
                    <a:pt x="1757501" y="2601231"/>
                  </a:lnTo>
                  <a:lnTo>
                    <a:pt x="1814475" y="2569715"/>
                  </a:lnTo>
                  <a:lnTo>
                    <a:pt x="1870603" y="2538477"/>
                  </a:lnTo>
                  <a:lnTo>
                    <a:pt x="1925796" y="2507506"/>
                  </a:lnTo>
                  <a:lnTo>
                    <a:pt x="1979961" y="2476788"/>
                  </a:lnTo>
                  <a:lnTo>
                    <a:pt x="2033009" y="2446312"/>
                  </a:lnTo>
                  <a:lnTo>
                    <a:pt x="2084849" y="2416067"/>
                  </a:lnTo>
                  <a:lnTo>
                    <a:pt x="2135388" y="2386040"/>
                  </a:lnTo>
                  <a:lnTo>
                    <a:pt x="2184537" y="2356220"/>
                  </a:lnTo>
                  <a:lnTo>
                    <a:pt x="2232204" y="2326594"/>
                  </a:lnTo>
                  <a:lnTo>
                    <a:pt x="2278298" y="2297151"/>
                  </a:lnTo>
                  <a:lnTo>
                    <a:pt x="2322729" y="2267879"/>
                  </a:lnTo>
                  <a:lnTo>
                    <a:pt x="2365405" y="2238765"/>
                  </a:lnTo>
                  <a:lnTo>
                    <a:pt x="2376385" y="2230976"/>
                  </a:lnTo>
                </a:path>
                <a:path w="2376805" h="7442834">
                  <a:moveTo>
                    <a:pt x="2376385" y="1057702"/>
                  </a:moveTo>
                  <a:lnTo>
                    <a:pt x="2320686" y="1016687"/>
                  </a:lnTo>
                  <a:lnTo>
                    <a:pt x="2282418" y="990281"/>
                  </a:lnTo>
                  <a:lnTo>
                    <a:pt x="2243315" y="964461"/>
                  </a:lnTo>
                  <a:lnTo>
                    <a:pt x="2203483" y="939202"/>
                  </a:lnTo>
                  <a:lnTo>
                    <a:pt x="2163026" y="914480"/>
                  </a:lnTo>
                  <a:lnTo>
                    <a:pt x="2122051" y="890270"/>
                  </a:lnTo>
                  <a:lnTo>
                    <a:pt x="2080663" y="866550"/>
                  </a:lnTo>
                  <a:lnTo>
                    <a:pt x="2038968" y="843294"/>
                  </a:lnTo>
                  <a:lnTo>
                    <a:pt x="1997071" y="820478"/>
                  </a:lnTo>
                  <a:lnTo>
                    <a:pt x="1955078" y="798078"/>
                  </a:lnTo>
                  <a:lnTo>
                    <a:pt x="1913094" y="776071"/>
                  </a:lnTo>
                  <a:lnTo>
                    <a:pt x="1871224" y="754431"/>
                  </a:lnTo>
                  <a:lnTo>
                    <a:pt x="1829575" y="733134"/>
                  </a:lnTo>
                  <a:lnTo>
                    <a:pt x="1788252" y="712158"/>
                  </a:lnTo>
                  <a:lnTo>
                    <a:pt x="1747360" y="691476"/>
                  </a:lnTo>
                  <a:lnTo>
                    <a:pt x="1608882" y="621059"/>
                  </a:lnTo>
                  <a:lnTo>
                    <a:pt x="1571739" y="599230"/>
                  </a:lnTo>
                  <a:lnTo>
                    <a:pt x="1535861" y="573190"/>
                  </a:lnTo>
                  <a:lnTo>
                    <a:pt x="1500997" y="543459"/>
                  </a:lnTo>
                  <a:lnTo>
                    <a:pt x="1466893" y="510560"/>
                  </a:lnTo>
                  <a:lnTo>
                    <a:pt x="1433299" y="475012"/>
                  </a:lnTo>
                  <a:lnTo>
                    <a:pt x="1399961" y="437336"/>
                  </a:lnTo>
                  <a:lnTo>
                    <a:pt x="1366628" y="398054"/>
                  </a:lnTo>
                  <a:lnTo>
                    <a:pt x="1333048" y="357685"/>
                  </a:lnTo>
                  <a:lnTo>
                    <a:pt x="1302980" y="321474"/>
                  </a:lnTo>
                  <a:lnTo>
                    <a:pt x="1272190" y="285048"/>
                  </a:lnTo>
                  <a:lnTo>
                    <a:pt x="1240530" y="248871"/>
                  </a:lnTo>
                  <a:lnTo>
                    <a:pt x="1207853" y="213407"/>
                  </a:lnTo>
                  <a:lnTo>
                    <a:pt x="1174009" y="179120"/>
                  </a:lnTo>
                  <a:lnTo>
                    <a:pt x="1138852" y="146473"/>
                  </a:lnTo>
                  <a:lnTo>
                    <a:pt x="1102232" y="115931"/>
                  </a:lnTo>
                  <a:lnTo>
                    <a:pt x="1064001" y="87956"/>
                  </a:lnTo>
                  <a:lnTo>
                    <a:pt x="1024012" y="63012"/>
                  </a:lnTo>
                  <a:lnTo>
                    <a:pt x="982115" y="41564"/>
                  </a:lnTo>
                  <a:lnTo>
                    <a:pt x="938164" y="24075"/>
                  </a:lnTo>
                  <a:lnTo>
                    <a:pt x="892010" y="11009"/>
                  </a:lnTo>
                  <a:lnTo>
                    <a:pt x="843504" y="2829"/>
                  </a:lnTo>
                  <a:lnTo>
                    <a:pt x="792499" y="0"/>
                  </a:lnTo>
                  <a:lnTo>
                    <a:pt x="727865" y="2098"/>
                  </a:lnTo>
                  <a:lnTo>
                    <a:pt x="668067" y="8146"/>
                  </a:lnTo>
                  <a:lnTo>
                    <a:pt x="612581" y="17774"/>
                  </a:lnTo>
                  <a:lnTo>
                    <a:pt x="560882" y="30611"/>
                  </a:lnTo>
                  <a:lnTo>
                    <a:pt x="512447" y="46288"/>
                  </a:lnTo>
                  <a:lnTo>
                    <a:pt x="466752" y="64434"/>
                  </a:lnTo>
                  <a:lnTo>
                    <a:pt x="423273" y="84679"/>
                  </a:lnTo>
                  <a:lnTo>
                    <a:pt x="381486" y="106653"/>
                  </a:lnTo>
                  <a:lnTo>
                    <a:pt x="340867" y="129987"/>
                  </a:lnTo>
                  <a:lnTo>
                    <a:pt x="300893" y="154309"/>
                  </a:lnTo>
                  <a:lnTo>
                    <a:pt x="261039" y="179251"/>
                  </a:lnTo>
                  <a:lnTo>
                    <a:pt x="222177" y="203658"/>
                  </a:lnTo>
                  <a:lnTo>
                    <a:pt x="182272" y="228089"/>
                  </a:lnTo>
                  <a:lnTo>
                    <a:pt x="140712" y="252312"/>
                  </a:lnTo>
                  <a:lnTo>
                    <a:pt x="96888" y="276097"/>
                  </a:lnTo>
                  <a:lnTo>
                    <a:pt x="50187" y="299211"/>
                  </a:lnTo>
                  <a:lnTo>
                    <a:pt x="0" y="321424"/>
                  </a:lnTo>
                  <a:lnTo>
                    <a:pt x="62102" y="461944"/>
                  </a:lnTo>
                  <a:lnTo>
                    <a:pt x="74513" y="461142"/>
                  </a:lnTo>
                  <a:lnTo>
                    <a:pt x="102763" y="459958"/>
                  </a:lnTo>
                  <a:lnTo>
                    <a:pt x="131096" y="458906"/>
                  </a:lnTo>
                  <a:lnTo>
                    <a:pt x="143754" y="458499"/>
                  </a:lnTo>
                  <a:lnTo>
                    <a:pt x="185751" y="435948"/>
                  </a:lnTo>
                  <a:lnTo>
                    <a:pt x="229715" y="411130"/>
                  </a:lnTo>
                  <a:lnTo>
                    <a:pt x="273198" y="385682"/>
                  </a:lnTo>
                  <a:lnTo>
                    <a:pt x="313750" y="361241"/>
                  </a:lnTo>
                  <a:lnTo>
                    <a:pt x="348921" y="339445"/>
                  </a:lnTo>
                  <a:lnTo>
                    <a:pt x="389102" y="314299"/>
                  </a:lnTo>
                  <a:lnTo>
                    <a:pt x="428296" y="290527"/>
                  </a:lnTo>
                  <a:lnTo>
                    <a:pt x="467220" y="268428"/>
                  </a:lnTo>
                  <a:lnTo>
                    <a:pt x="506594" y="248304"/>
                  </a:lnTo>
                  <a:lnTo>
                    <a:pt x="547135" y="230453"/>
                  </a:lnTo>
                  <a:lnTo>
                    <a:pt x="589562" y="215176"/>
                  </a:lnTo>
                  <a:lnTo>
                    <a:pt x="634593" y="202771"/>
                  </a:lnTo>
                  <a:lnTo>
                    <a:pt x="682947" y="193540"/>
                  </a:lnTo>
                  <a:lnTo>
                    <a:pt x="735343" y="187781"/>
                  </a:lnTo>
                  <a:lnTo>
                    <a:pt x="792499" y="185795"/>
                  </a:lnTo>
                  <a:lnTo>
                    <a:pt x="836728" y="189251"/>
                  </a:lnTo>
                  <a:lnTo>
                    <a:pt x="878837" y="199213"/>
                  </a:lnTo>
                  <a:lnTo>
                    <a:pt x="919076" y="215071"/>
                  </a:lnTo>
                  <a:lnTo>
                    <a:pt x="957693" y="236215"/>
                  </a:lnTo>
                  <a:lnTo>
                    <a:pt x="994935" y="262034"/>
                  </a:lnTo>
                  <a:lnTo>
                    <a:pt x="1031053" y="291919"/>
                  </a:lnTo>
                  <a:lnTo>
                    <a:pt x="1066292" y="325260"/>
                  </a:lnTo>
                  <a:lnTo>
                    <a:pt x="1100904" y="361447"/>
                  </a:lnTo>
                  <a:lnTo>
                    <a:pt x="1135135" y="399869"/>
                  </a:lnTo>
                  <a:lnTo>
                    <a:pt x="1169234" y="439916"/>
                  </a:lnTo>
                  <a:lnTo>
                    <a:pt x="1203450" y="480980"/>
                  </a:lnTo>
                  <a:lnTo>
                    <a:pt x="1236043" y="520242"/>
                  </a:lnTo>
                  <a:lnTo>
                    <a:pt x="1269119" y="559317"/>
                  </a:lnTo>
                  <a:lnTo>
                    <a:pt x="1302908" y="597736"/>
                  </a:lnTo>
                  <a:lnTo>
                    <a:pt x="1337640" y="635029"/>
                  </a:lnTo>
                  <a:lnTo>
                    <a:pt x="1373546" y="670727"/>
                  </a:lnTo>
                  <a:lnTo>
                    <a:pt x="1410855" y="704359"/>
                  </a:lnTo>
                  <a:lnTo>
                    <a:pt x="1449797" y="735458"/>
                  </a:lnTo>
                  <a:lnTo>
                    <a:pt x="1490603" y="763553"/>
                  </a:lnTo>
                  <a:lnTo>
                    <a:pt x="1533503" y="788174"/>
                  </a:lnTo>
                  <a:lnTo>
                    <a:pt x="1673519" y="859670"/>
                  </a:lnTo>
                  <a:lnTo>
                    <a:pt x="1718774" y="882557"/>
                  </a:lnTo>
                  <a:lnTo>
                    <a:pt x="1764276" y="905667"/>
                  </a:lnTo>
                  <a:lnTo>
                    <a:pt x="1809885" y="929026"/>
                  </a:lnTo>
                  <a:lnTo>
                    <a:pt x="1855460" y="952661"/>
                  </a:lnTo>
                  <a:lnTo>
                    <a:pt x="1900861" y="976599"/>
                  </a:lnTo>
                  <a:lnTo>
                    <a:pt x="1945948" y="1000867"/>
                  </a:lnTo>
                  <a:lnTo>
                    <a:pt x="1990580" y="1025492"/>
                  </a:lnTo>
                  <a:lnTo>
                    <a:pt x="2034616" y="1050500"/>
                  </a:lnTo>
                  <a:lnTo>
                    <a:pt x="2077917" y="1075918"/>
                  </a:lnTo>
                  <a:lnTo>
                    <a:pt x="2120342" y="1101774"/>
                  </a:lnTo>
                  <a:lnTo>
                    <a:pt x="2161749" y="1128094"/>
                  </a:lnTo>
                  <a:lnTo>
                    <a:pt x="2202000" y="1154905"/>
                  </a:lnTo>
                  <a:lnTo>
                    <a:pt x="2240953" y="1182233"/>
                  </a:lnTo>
                  <a:lnTo>
                    <a:pt x="2278468" y="1210107"/>
                  </a:lnTo>
                  <a:lnTo>
                    <a:pt x="2314405" y="1238551"/>
                  </a:lnTo>
                  <a:lnTo>
                    <a:pt x="2348623" y="1267595"/>
                  </a:lnTo>
                  <a:lnTo>
                    <a:pt x="2376385" y="1293049"/>
                  </a:lnTo>
                </a:path>
              </a:pathLst>
            </a:custGeom>
            <a:ln w="10470">
              <a:solidFill>
                <a:srgbClr val="C2D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45EAEDE8-79E0-50FD-9EDD-C60F5DB45BDB}"/>
                </a:ext>
              </a:extLst>
            </p:cNvPr>
            <p:cNvSpPr/>
            <p:nvPr/>
          </p:nvSpPr>
          <p:spPr>
            <a:xfrm>
              <a:off x="17084814" y="2125316"/>
              <a:ext cx="880110" cy="181610"/>
            </a:xfrm>
            <a:custGeom>
              <a:avLst/>
              <a:gdLst/>
              <a:ahLst/>
              <a:cxnLst/>
              <a:rect l="l" t="t" r="r" b="b"/>
              <a:pathLst>
                <a:path w="880109" h="181610">
                  <a:moveTo>
                    <a:pt x="0" y="8376"/>
                  </a:moveTo>
                  <a:lnTo>
                    <a:pt x="555846" y="56762"/>
                  </a:lnTo>
                  <a:lnTo>
                    <a:pt x="7874" y="181345"/>
                  </a:lnTo>
                  <a:lnTo>
                    <a:pt x="879491" y="75495"/>
                  </a:lnTo>
                  <a:lnTo>
                    <a:pt x="841262" y="0"/>
                  </a:lnTo>
                  <a:lnTo>
                    <a:pt x="0" y="8376"/>
                  </a:lnTo>
                  <a:close/>
                </a:path>
              </a:pathLst>
            </a:custGeom>
            <a:ln w="10470">
              <a:solidFill>
                <a:srgbClr val="C2D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0057FB60-6368-6298-45EC-5BB36BA116C8}"/>
                </a:ext>
              </a:extLst>
            </p:cNvPr>
            <p:cNvSpPr/>
            <p:nvPr/>
          </p:nvSpPr>
          <p:spPr>
            <a:xfrm>
              <a:off x="649194" y="8780245"/>
              <a:ext cx="19455130" cy="2528570"/>
            </a:xfrm>
            <a:custGeom>
              <a:avLst/>
              <a:gdLst/>
              <a:ahLst/>
              <a:cxnLst/>
              <a:rect l="l" t="t" r="r" b="b"/>
              <a:pathLst>
                <a:path w="19455130" h="2528570">
                  <a:moveTo>
                    <a:pt x="19454905" y="0"/>
                  </a:moveTo>
                  <a:lnTo>
                    <a:pt x="0" y="0"/>
                  </a:lnTo>
                  <a:lnTo>
                    <a:pt x="0" y="2528310"/>
                  </a:lnTo>
                  <a:lnTo>
                    <a:pt x="19454905" y="2528310"/>
                  </a:lnTo>
                  <a:lnTo>
                    <a:pt x="19454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1EF77CE2-7931-2A2A-0958-7A4E8D7FC09F}"/>
                </a:ext>
              </a:extLst>
            </p:cNvPr>
            <p:cNvSpPr/>
            <p:nvPr/>
          </p:nvSpPr>
          <p:spPr>
            <a:xfrm>
              <a:off x="1403096" y="9394056"/>
              <a:ext cx="929005" cy="403225"/>
            </a:xfrm>
            <a:custGeom>
              <a:avLst/>
              <a:gdLst/>
              <a:ahLst/>
              <a:cxnLst/>
              <a:rect l="l" t="t" r="r" b="b"/>
              <a:pathLst>
                <a:path w="929005" h="403225">
                  <a:moveTo>
                    <a:pt x="279755" y="156667"/>
                  </a:moveTo>
                  <a:lnTo>
                    <a:pt x="142659" y="156667"/>
                  </a:lnTo>
                  <a:lnTo>
                    <a:pt x="148272" y="216535"/>
                  </a:lnTo>
                  <a:lnTo>
                    <a:pt x="201422" y="216535"/>
                  </a:lnTo>
                  <a:lnTo>
                    <a:pt x="201422" y="334606"/>
                  </a:lnTo>
                  <a:lnTo>
                    <a:pt x="183667" y="337400"/>
                  </a:lnTo>
                  <a:lnTo>
                    <a:pt x="166484" y="339318"/>
                  </a:lnTo>
                  <a:lnTo>
                    <a:pt x="148272" y="340194"/>
                  </a:lnTo>
                  <a:lnTo>
                    <a:pt x="125310" y="335902"/>
                  </a:lnTo>
                  <a:lnTo>
                    <a:pt x="102603" y="317182"/>
                  </a:lnTo>
                  <a:lnTo>
                    <a:pt x="85242" y="275285"/>
                  </a:lnTo>
                  <a:lnTo>
                    <a:pt x="78333" y="201434"/>
                  </a:lnTo>
                  <a:lnTo>
                    <a:pt x="87261" y="130505"/>
                  </a:lnTo>
                  <a:lnTo>
                    <a:pt x="109880" y="88480"/>
                  </a:lnTo>
                  <a:lnTo>
                    <a:pt x="139941" y="68376"/>
                  </a:lnTo>
                  <a:lnTo>
                    <a:pt x="171208" y="63220"/>
                  </a:lnTo>
                  <a:lnTo>
                    <a:pt x="194995" y="63538"/>
                  </a:lnTo>
                  <a:lnTo>
                    <a:pt x="212483" y="65671"/>
                  </a:lnTo>
                  <a:lnTo>
                    <a:pt x="232270" y="71488"/>
                  </a:lnTo>
                  <a:lnTo>
                    <a:pt x="262978" y="82804"/>
                  </a:lnTo>
                  <a:lnTo>
                    <a:pt x="262978" y="20154"/>
                  </a:lnTo>
                  <a:lnTo>
                    <a:pt x="256501" y="17005"/>
                  </a:lnTo>
                  <a:lnTo>
                    <a:pt x="238074" y="10071"/>
                  </a:lnTo>
                  <a:lnTo>
                    <a:pt x="209156" y="3149"/>
                  </a:lnTo>
                  <a:lnTo>
                    <a:pt x="171208" y="0"/>
                  </a:lnTo>
                  <a:lnTo>
                    <a:pt x="137236" y="2286"/>
                  </a:lnTo>
                  <a:lnTo>
                    <a:pt x="71170" y="26339"/>
                  </a:lnTo>
                  <a:lnTo>
                    <a:pt x="42900" y="52019"/>
                  </a:lnTo>
                  <a:lnTo>
                    <a:pt x="20332" y="89395"/>
                  </a:lnTo>
                  <a:lnTo>
                    <a:pt x="5397" y="140423"/>
                  </a:lnTo>
                  <a:lnTo>
                    <a:pt x="0" y="207035"/>
                  </a:lnTo>
                  <a:lnTo>
                    <a:pt x="6057" y="282549"/>
                  </a:lnTo>
                  <a:lnTo>
                    <a:pt x="22694" y="335889"/>
                  </a:lnTo>
                  <a:lnTo>
                    <a:pt x="47625" y="370840"/>
                  </a:lnTo>
                  <a:lnTo>
                    <a:pt x="113258" y="400570"/>
                  </a:lnTo>
                  <a:lnTo>
                    <a:pt x="149390" y="402869"/>
                  </a:lnTo>
                  <a:lnTo>
                    <a:pt x="186055" y="402551"/>
                  </a:lnTo>
                  <a:lnTo>
                    <a:pt x="211848" y="400354"/>
                  </a:lnTo>
                  <a:lnTo>
                    <a:pt x="239014" y="394373"/>
                  </a:lnTo>
                  <a:lnTo>
                    <a:pt x="279755" y="382727"/>
                  </a:lnTo>
                  <a:lnTo>
                    <a:pt x="279755" y="156667"/>
                  </a:lnTo>
                  <a:close/>
                </a:path>
                <a:path w="929005" h="403225">
                  <a:moveTo>
                    <a:pt x="604278" y="156667"/>
                  </a:moveTo>
                  <a:lnTo>
                    <a:pt x="467194" y="156667"/>
                  </a:lnTo>
                  <a:lnTo>
                    <a:pt x="472795" y="216535"/>
                  </a:lnTo>
                  <a:lnTo>
                    <a:pt x="525957" y="216535"/>
                  </a:lnTo>
                  <a:lnTo>
                    <a:pt x="525957" y="334606"/>
                  </a:lnTo>
                  <a:lnTo>
                    <a:pt x="508190" y="337400"/>
                  </a:lnTo>
                  <a:lnTo>
                    <a:pt x="491020" y="339318"/>
                  </a:lnTo>
                  <a:lnTo>
                    <a:pt x="472795" y="340194"/>
                  </a:lnTo>
                  <a:lnTo>
                    <a:pt x="449821" y="335902"/>
                  </a:lnTo>
                  <a:lnTo>
                    <a:pt x="427126" y="317182"/>
                  </a:lnTo>
                  <a:lnTo>
                    <a:pt x="409765" y="275285"/>
                  </a:lnTo>
                  <a:lnTo>
                    <a:pt x="402856" y="201434"/>
                  </a:lnTo>
                  <a:lnTo>
                    <a:pt x="411784" y="130505"/>
                  </a:lnTo>
                  <a:lnTo>
                    <a:pt x="434403" y="88480"/>
                  </a:lnTo>
                  <a:lnTo>
                    <a:pt x="464464" y="68376"/>
                  </a:lnTo>
                  <a:lnTo>
                    <a:pt x="495731" y="63220"/>
                  </a:lnTo>
                  <a:lnTo>
                    <a:pt x="519518" y="63538"/>
                  </a:lnTo>
                  <a:lnTo>
                    <a:pt x="537006" y="65671"/>
                  </a:lnTo>
                  <a:lnTo>
                    <a:pt x="556806" y="71488"/>
                  </a:lnTo>
                  <a:lnTo>
                    <a:pt x="587502" y="82804"/>
                  </a:lnTo>
                  <a:lnTo>
                    <a:pt x="587502" y="20154"/>
                  </a:lnTo>
                  <a:lnTo>
                    <a:pt x="581037" y="17005"/>
                  </a:lnTo>
                  <a:lnTo>
                    <a:pt x="562597" y="10071"/>
                  </a:lnTo>
                  <a:lnTo>
                    <a:pt x="533679" y="3149"/>
                  </a:lnTo>
                  <a:lnTo>
                    <a:pt x="495731" y="0"/>
                  </a:lnTo>
                  <a:lnTo>
                    <a:pt x="461759" y="2286"/>
                  </a:lnTo>
                  <a:lnTo>
                    <a:pt x="395706" y="26339"/>
                  </a:lnTo>
                  <a:lnTo>
                    <a:pt x="367423" y="52019"/>
                  </a:lnTo>
                  <a:lnTo>
                    <a:pt x="344868" y="89395"/>
                  </a:lnTo>
                  <a:lnTo>
                    <a:pt x="329933" y="140423"/>
                  </a:lnTo>
                  <a:lnTo>
                    <a:pt x="324523" y="207035"/>
                  </a:lnTo>
                  <a:lnTo>
                    <a:pt x="330581" y="282549"/>
                  </a:lnTo>
                  <a:lnTo>
                    <a:pt x="347218" y="335889"/>
                  </a:lnTo>
                  <a:lnTo>
                    <a:pt x="372148" y="370840"/>
                  </a:lnTo>
                  <a:lnTo>
                    <a:pt x="437781" y="400570"/>
                  </a:lnTo>
                  <a:lnTo>
                    <a:pt x="473913" y="402869"/>
                  </a:lnTo>
                  <a:lnTo>
                    <a:pt x="510578" y="402551"/>
                  </a:lnTo>
                  <a:lnTo>
                    <a:pt x="536371" y="400354"/>
                  </a:lnTo>
                  <a:lnTo>
                    <a:pt x="563537" y="394373"/>
                  </a:lnTo>
                  <a:lnTo>
                    <a:pt x="604278" y="382727"/>
                  </a:lnTo>
                  <a:lnTo>
                    <a:pt x="604278" y="156667"/>
                  </a:lnTo>
                  <a:close/>
                </a:path>
                <a:path w="929005" h="403225">
                  <a:moveTo>
                    <a:pt x="928814" y="201434"/>
                  </a:moveTo>
                  <a:lnTo>
                    <a:pt x="924712" y="136842"/>
                  </a:lnTo>
                  <a:lnTo>
                    <a:pt x="912723" y="87972"/>
                  </a:lnTo>
                  <a:lnTo>
                    <a:pt x="893318" y="52705"/>
                  </a:lnTo>
                  <a:lnTo>
                    <a:pt x="850468" y="21717"/>
                  </a:lnTo>
                  <a:lnTo>
                    <a:pt x="850468" y="201434"/>
                  </a:lnTo>
                  <a:lnTo>
                    <a:pt x="844575" y="271602"/>
                  </a:lnTo>
                  <a:lnTo>
                    <a:pt x="827608" y="312496"/>
                  </a:lnTo>
                  <a:lnTo>
                    <a:pt x="800671" y="331571"/>
                  </a:lnTo>
                  <a:lnTo>
                    <a:pt x="764870" y="336270"/>
                  </a:lnTo>
                  <a:lnTo>
                    <a:pt x="744156" y="336270"/>
                  </a:lnTo>
                  <a:lnTo>
                    <a:pt x="744156" y="66573"/>
                  </a:lnTo>
                  <a:lnTo>
                    <a:pt x="769340" y="66573"/>
                  </a:lnTo>
                  <a:lnTo>
                    <a:pt x="803262" y="71437"/>
                  </a:lnTo>
                  <a:lnTo>
                    <a:pt x="828789" y="90779"/>
                  </a:lnTo>
                  <a:lnTo>
                    <a:pt x="844880" y="131737"/>
                  </a:lnTo>
                  <a:lnTo>
                    <a:pt x="850468" y="201434"/>
                  </a:lnTo>
                  <a:lnTo>
                    <a:pt x="850468" y="21717"/>
                  </a:lnTo>
                  <a:lnTo>
                    <a:pt x="834123" y="14566"/>
                  </a:lnTo>
                  <a:lnTo>
                    <a:pt x="795274" y="7480"/>
                  </a:lnTo>
                  <a:lnTo>
                    <a:pt x="750900" y="5600"/>
                  </a:lnTo>
                  <a:lnTo>
                    <a:pt x="665848" y="5600"/>
                  </a:lnTo>
                  <a:lnTo>
                    <a:pt x="665848" y="397268"/>
                  </a:lnTo>
                  <a:lnTo>
                    <a:pt x="750900" y="397268"/>
                  </a:lnTo>
                  <a:lnTo>
                    <a:pt x="795274" y="395173"/>
                  </a:lnTo>
                  <a:lnTo>
                    <a:pt x="834123" y="387616"/>
                  </a:lnTo>
                  <a:lnTo>
                    <a:pt x="893318" y="348513"/>
                  </a:lnTo>
                  <a:lnTo>
                    <a:pt x="900036" y="336270"/>
                  </a:lnTo>
                  <a:lnTo>
                    <a:pt x="912723" y="313169"/>
                  </a:lnTo>
                  <a:lnTo>
                    <a:pt x="924712" y="264782"/>
                  </a:lnTo>
                  <a:lnTo>
                    <a:pt x="928814" y="2014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9DF0FA27-BD33-7CD2-EF19-A6AA85BEB4FA}"/>
                </a:ext>
              </a:extLst>
            </p:cNvPr>
            <p:cNvSpPr/>
            <p:nvPr/>
          </p:nvSpPr>
          <p:spPr>
            <a:xfrm>
              <a:off x="2499398" y="9388455"/>
              <a:ext cx="1747520" cy="408940"/>
            </a:xfrm>
            <a:custGeom>
              <a:avLst/>
              <a:gdLst/>
              <a:ahLst/>
              <a:cxnLst/>
              <a:rect l="l" t="t" r="r" b="b"/>
              <a:pathLst>
                <a:path w="1747520" h="408940">
                  <a:moveTo>
                    <a:pt x="235026" y="207035"/>
                  </a:moveTo>
                  <a:lnTo>
                    <a:pt x="230860" y="141389"/>
                  </a:lnTo>
                  <a:lnTo>
                    <a:pt x="218833" y="92113"/>
                  </a:lnTo>
                  <a:lnTo>
                    <a:pt x="199656" y="56896"/>
                  </a:lnTo>
                  <a:lnTo>
                    <a:pt x="198005" y="55397"/>
                  </a:lnTo>
                  <a:lnTo>
                    <a:pt x="184658" y="43205"/>
                  </a:lnTo>
                  <a:lnTo>
                    <a:pt x="184658" y="207035"/>
                  </a:lnTo>
                  <a:lnTo>
                    <a:pt x="179489" y="274586"/>
                  </a:lnTo>
                  <a:lnTo>
                    <a:pt x="164515" y="318655"/>
                  </a:lnTo>
                  <a:lnTo>
                    <a:pt x="140538" y="344131"/>
                  </a:lnTo>
                  <a:lnTo>
                    <a:pt x="108381" y="355841"/>
                  </a:lnTo>
                  <a:lnTo>
                    <a:pt x="68834" y="358660"/>
                  </a:lnTo>
                  <a:lnTo>
                    <a:pt x="50368" y="358660"/>
                  </a:lnTo>
                  <a:lnTo>
                    <a:pt x="50368" y="55397"/>
                  </a:lnTo>
                  <a:lnTo>
                    <a:pt x="73304" y="55397"/>
                  </a:lnTo>
                  <a:lnTo>
                    <a:pt x="141503" y="68808"/>
                  </a:lnTo>
                  <a:lnTo>
                    <a:pt x="179527" y="137972"/>
                  </a:lnTo>
                  <a:lnTo>
                    <a:pt x="184658" y="207035"/>
                  </a:lnTo>
                  <a:lnTo>
                    <a:pt x="184658" y="43205"/>
                  </a:lnTo>
                  <a:lnTo>
                    <a:pt x="174015" y="33477"/>
                  </a:lnTo>
                  <a:lnTo>
                    <a:pt x="142646" y="19570"/>
                  </a:lnTo>
                  <a:lnTo>
                    <a:pt x="106222" y="12903"/>
                  </a:lnTo>
                  <a:lnTo>
                    <a:pt x="65481" y="11188"/>
                  </a:lnTo>
                  <a:lnTo>
                    <a:pt x="0" y="11188"/>
                  </a:lnTo>
                  <a:lnTo>
                    <a:pt x="0" y="402869"/>
                  </a:lnTo>
                  <a:lnTo>
                    <a:pt x="59880" y="402869"/>
                  </a:lnTo>
                  <a:lnTo>
                    <a:pt x="101295" y="401066"/>
                  </a:lnTo>
                  <a:lnTo>
                    <a:pt x="138645" y="394195"/>
                  </a:lnTo>
                  <a:lnTo>
                    <a:pt x="171094" y="380060"/>
                  </a:lnTo>
                  <a:lnTo>
                    <a:pt x="195313" y="358660"/>
                  </a:lnTo>
                  <a:lnTo>
                    <a:pt x="197802" y="356463"/>
                  </a:lnTo>
                  <a:lnTo>
                    <a:pt x="217919" y="321233"/>
                  </a:lnTo>
                  <a:lnTo>
                    <a:pt x="230606" y="272148"/>
                  </a:lnTo>
                  <a:lnTo>
                    <a:pt x="235026" y="207035"/>
                  </a:lnTo>
                  <a:close/>
                </a:path>
                <a:path w="1747520" h="408940">
                  <a:moveTo>
                    <a:pt x="438124" y="104076"/>
                  </a:moveTo>
                  <a:lnTo>
                    <a:pt x="423570" y="100723"/>
                  </a:lnTo>
                  <a:lnTo>
                    <a:pt x="413499" y="100723"/>
                  </a:lnTo>
                  <a:lnTo>
                    <a:pt x="387032" y="101422"/>
                  </a:lnTo>
                  <a:lnTo>
                    <a:pt x="371690" y="106324"/>
                  </a:lnTo>
                  <a:lnTo>
                    <a:pt x="361581" y="119608"/>
                  </a:lnTo>
                  <a:lnTo>
                    <a:pt x="350837" y="145491"/>
                  </a:lnTo>
                  <a:lnTo>
                    <a:pt x="343560" y="106324"/>
                  </a:lnTo>
                  <a:lnTo>
                    <a:pt x="304952" y="106324"/>
                  </a:lnTo>
                  <a:lnTo>
                    <a:pt x="304952" y="402882"/>
                  </a:lnTo>
                  <a:lnTo>
                    <a:pt x="355307" y="402882"/>
                  </a:lnTo>
                  <a:lnTo>
                    <a:pt x="355307" y="176834"/>
                  </a:lnTo>
                  <a:lnTo>
                    <a:pt x="358635" y="173151"/>
                  </a:lnTo>
                  <a:lnTo>
                    <a:pt x="368033" y="165074"/>
                  </a:lnTo>
                  <a:lnTo>
                    <a:pt x="382689" y="156997"/>
                  </a:lnTo>
                  <a:lnTo>
                    <a:pt x="401294" y="153416"/>
                  </a:lnTo>
                  <a:lnTo>
                    <a:pt x="413334" y="153416"/>
                  </a:lnTo>
                  <a:lnTo>
                    <a:pt x="420979" y="154025"/>
                  </a:lnTo>
                  <a:lnTo>
                    <a:pt x="428104" y="155676"/>
                  </a:lnTo>
                  <a:lnTo>
                    <a:pt x="438124" y="158915"/>
                  </a:lnTo>
                  <a:lnTo>
                    <a:pt x="438124" y="153416"/>
                  </a:lnTo>
                  <a:lnTo>
                    <a:pt x="438124" y="145491"/>
                  </a:lnTo>
                  <a:lnTo>
                    <a:pt x="438124" y="104076"/>
                  </a:lnTo>
                  <a:close/>
                </a:path>
                <a:path w="1747520" h="408940">
                  <a:moveTo>
                    <a:pt x="681520" y="254584"/>
                  </a:moveTo>
                  <a:lnTo>
                    <a:pt x="680275" y="235559"/>
                  </a:lnTo>
                  <a:lnTo>
                    <a:pt x="677176" y="188302"/>
                  </a:lnTo>
                  <a:lnTo>
                    <a:pt x="661009" y="143865"/>
                  </a:lnTo>
                  <a:lnTo>
                    <a:pt x="656310" y="138772"/>
                  </a:lnTo>
                  <a:lnTo>
                    <a:pt x="636397" y="117170"/>
                  </a:lnTo>
                  <a:lnTo>
                    <a:pt x="631710" y="115125"/>
                  </a:lnTo>
                  <a:lnTo>
                    <a:pt x="631710" y="235559"/>
                  </a:lnTo>
                  <a:lnTo>
                    <a:pt x="513664" y="235559"/>
                  </a:lnTo>
                  <a:lnTo>
                    <a:pt x="519099" y="187159"/>
                  </a:lnTo>
                  <a:lnTo>
                    <a:pt x="531622" y="157581"/>
                  </a:lnTo>
                  <a:lnTo>
                    <a:pt x="550557" y="142798"/>
                  </a:lnTo>
                  <a:lnTo>
                    <a:pt x="575195" y="138772"/>
                  </a:lnTo>
                  <a:lnTo>
                    <a:pt x="596773" y="142087"/>
                  </a:lnTo>
                  <a:lnTo>
                    <a:pt x="614781" y="155689"/>
                  </a:lnTo>
                  <a:lnTo>
                    <a:pt x="627126" y="185039"/>
                  </a:lnTo>
                  <a:lnTo>
                    <a:pt x="631710" y="235559"/>
                  </a:lnTo>
                  <a:lnTo>
                    <a:pt x="631710" y="115125"/>
                  </a:lnTo>
                  <a:lnTo>
                    <a:pt x="606666" y="104152"/>
                  </a:lnTo>
                  <a:lnTo>
                    <a:pt x="575195" y="100723"/>
                  </a:lnTo>
                  <a:lnTo>
                    <a:pt x="541858" y="104749"/>
                  </a:lnTo>
                  <a:lnTo>
                    <a:pt x="511390" y="118948"/>
                  </a:lnTo>
                  <a:lnTo>
                    <a:pt x="486410" y="146532"/>
                  </a:lnTo>
                  <a:lnTo>
                    <a:pt x="469519" y="190677"/>
                  </a:lnTo>
                  <a:lnTo>
                    <a:pt x="463308" y="254584"/>
                  </a:lnTo>
                  <a:lnTo>
                    <a:pt x="470814" y="325170"/>
                  </a:lnTo>
                  <a:lnTo>
                    <a:pt x="490855" y="370154"/>
                  </a:lnTo>
                  <a:lnTo>
                    <a:pt x="519734" y="395236"/>
                  </a:lnTo>
                  <a:lnTo>
                    <a:pt x="553745" y="406120"/>
                  </a:lnTo>
                  <a:lnTo>
                    <a:pt x="589178" y="408482"/>
                  </a:lnTo>
                  <a:lnTo>
                    <a:pt x="611784" y="408254"/>
                  </a:lnTo>
                  <a:lnTo>
                    <a:pt x="627316" y="406730"/>
                  </a:lnTo>
                  <a:lnTo>
                    <a:pt x="642937" y="402577"/>
                  </a:lnTo>
                  <a:lnTo>
                    <a:pt x="665861" y="394474"/>
                  </a:lnTo>
                  <a:lnTo>
                    <a:pt x="665861" y="364286"/>
                  </a:lnTo>
                  <a:lnTo>
                    <a:pt x="665861" y="349707"/>
                  </a:lnTo>
                  <a:lnTo>
                    <a:pt x="657898" y="351980"/>
                  </a:lnTo>
                  <a:lnTo>
                    <a:pt x="638225" y="356997"/>
                  </a:lnTo>
                  <a:lnTo>
                    <a:pt x="613206" y="362000"/>
                  </a:lnTo>
                  <a:lnTo>
                    <a:pt x="589178" y="364286"/>
                  </a:lnTo>
                  <a:lnTo>
                    <a:pt x="565569" y="362966"/>
                  </a:lnTo>
                  <a:lnTo>
                    <a:pt x="541274" y="352945"/>
                  </a:lnTo>
                  <a:lnTo>
                    <a:pt x="521970" y="325170"/>
                  </a:lnTo>
                  <a:lnTo>
                    <a:pt x="513080" y="270268"/>
                  </a:lnTo>
                  <a:lnTo>
                    <a:pt x="680948" y="270268"/>
                  </a:lnTo>
                  <a:lnTo>
                    <a:pt x="681520" y="254584"/>
                  </a:lnTo>
                  <a:close/>
                </a:path>
                <a:path w="1747520" h="408940">
                  <a:moveTo>
                    <a:pt x="978065" y="189128"/>
                  </a:moveTo>
                  <a:lnTo>
                    <a:pt x="971702" y="146519"/>
                  </a:lnTo>
                  <a:lnTo>
                    <a:pt x="953998" y="119329"/>
                  </a:lnTo>
                  <a:lnTo>
                    <a:pt x="927074" y="104940"/>
                  </a:lnTo>
                  <a:lnTo>
                    <a:pt x="893000" y="100723"/>
                  </a:lnTo>
                  <a:lnTo>
                    <a:pt x="862241" y="101384"/>
                  </a:lnTo>
                  <a:lnTo>
                    <a:pt x="842022" y="105968"/>
                  </a:lnTo>
                  <a:lnTo>
                    <a:pt x="823379" y="118427"/>
                  </a:lnTo>
                  <a:lnTo>
                    <a:pt x="797331" y="142684"/>
                  </a:lnTo>
                  <a:lnTo>
                    <a:pt x="786130" y="106324"/>
                  </a:lnTo>
                  <a:lnTo>
                    <a:pt x="748652" y="106324"/>
                  </a:lnTo>
                  <a:lnTo>
                    <a:pt x="748652" y="402869"/>
                  </a:lnTo>
                  <a:lnTo>
                    <a:pt x="799007" y="402869"/>
                  </a:lnTo>
                  <a:lnTo>
                    <a:pt x="799007" y="175704"/>
                  </a:lnTo>
                  <a:lnTo>
                    <a:pt x="805942" y="171069"/>
                  </a:lnTo>
                  <a:lnTo>
                    <a:pt x="824255" y="160883"/>
                  </a:lnTo>
                  <a:lnTo>
                    <a:pt x="850226" y="150685"/>
                  </a:lnTo>
                  <a:lnTo>
                    <a:pt x="880135" y="146050"/>
                  </a:lnTo>
                  <a:lnTo>
                    <a:pt x="897013" y="146837"/>
                  </a:lnTo>
                  <a:lnTo>
                    <a:pt x="912329" y="151574"/>
                  </a:lnTo>
                  <a:lnTo>
                    <a:pt x="923429" y="163753"/>
                  </a:lnTo>
                  <a:lnTo>
                    <a:pt x="927709" y="186893"/>
                  </a:lnTo>
                  <a:lnTo>
                    <a:pt x="927709" y="402869"/>
                  </a:lnTo>
                  <a:lnTo>
                    <a:pt x="978065" y="402869"/>
                  </a:lnTo>
                  <a:lnTo>
                    <a:pt x="978065" y="189128"/>
                  </a:lnTo>
                  <a:close/>
                </a:path>
                <a:path w="1747520" h="408940">
                  <a:moveTo>
                    <a:pt x="1196276" y="355892"/>
                  </a:moveTo>
                  <a:lnTo>
                    <a:pt x="1191006" y="357454"/>
                  </a:lnTo>
                  <a:lnTo>
                    <a:pt x="1178013" y="360908"/>
                  </a:lnTo>
                  <a:lnTo>
                    <a:pt x="1161580" y="364363"/>
                  </a:lnTo>
                  <a:lnTo>
                    <a:pt x="1145933" y="365937"/>
                  </a:lnTo>
                  <a:lnTo>
                    <a:pt x="1133513" y="364921"/>
                  </a:lnTo>
                  <a:lnTo>
                    <a:pt x="1124788" y="360692"/>
                  </a:lnTo>
                  <a:lnTo>
                    <a:pt x="1119632" y="351536"/>
                  </a:lnTo>
                  <a:lnTo>
                    <a:pt x="1117942" y="335724"/>
                  </a:lnTo>
                  <a:lnTo>
                    <a:pt x="1117942" y="144932"/>
                  </a:lnTo>
                  <a:lnTo>
                    <a:pt x="1179474" y="144932"/>
                  </a:lnTo>
                  <a:lnTo>
                    <a:pt x="1185075" y="106324"/>
                  </a:lnTo>
                  <a:lnTo>
                    <a:pt x="1117942" y="106324"/>
                  </a:lnTo>
                  <a:lnTo>
                    <a:pt x="1117942" y="16802"/>
                  </a:lnTo>
                  <a:lnTo>
                    <a:pt x="1069809" y="39179"/>
                  </a:lnTo>
                  <a:lnTo>
                    <a:pt x="1067587" y="106324"/>
                  </a:lnTo>
                  <a:lnTo>
                    <a:pt x="1017219" y="106324"/>
                  </a:lnTo>
                  <a:lnTo>
                    <a:pt x="1017219" y="144932"/>
                  </a:lnTo>
                  <a:lnTo>
                    <a:pt x="1067587" y="144932"/>
                  </a:lnTo>
                  <a:lnTo>
                    <a:pt x="1067587" y="334048"/>
                  </a:lnTo>
                  <a:lnTo>
                    <a:pt x="1072095" y="370230"/>
                  </a:lnTo>
                  <a:lnTo>
                    <a:pt x="1085215" y="393090"/>
                  </a:lnTo>
                  <a:lnTo>
                    <a:pt x="1106297" y="405028"/>
                  </a:lnTo>
                  <a:lnTo>
                    <a:pt x="1134706" y="408470"/>
                  </a:lnTo>
                  <a:lnTo>
                    <a:pt x="1153617" y="408317"/>
                  </a:lnTo>
                  <a:lnTo>
                    <a:pt x="1166329" y="407212"/>
                  </a:lnTo>
                  <a:lnTo>
                    <a:pt x="1178623" y="404215"/>
                  </a:lnTo>
                  <a:lnTo>
                    <a:pt x="1196276" y="398399"/>
                  </a:lnTo>
                  <a:lnTo>
                    <a:pt x="1196276" y="355892"/>
                  </a:lnTo>
                  <a:close/>
                </a:path>
                <a:path w="1747520" h="408940">
                  <a:moveTo>
                    <a:pt x="1462049" y="189128"/>
                  </a:moveTo>
                  <a:lnTo>
                    <a:pt x="1455674" y="146519"/>
                  </a:lnTo>
                  <a:lnTo>
                    <a:pt x="1437982" y="119329"/>
                  </a:lnTo>
                  <a:lnTo>
                    <a:pt x="1411058" y="104940"/>
                  </a:lnTo>
                  <a:lnTo>
                    <a:pt x="1376997" y="100723"/>
                  </a:lnTo>
                  <a:lnTo>
                    <a:pt x="1346885" y="101371"/>
                  </a:lnTo>
                  <a:lnTo>
                    <a:pt x="1327061" y="105905"/>
                  </a:lnTo>
                  <a:lnTo>
                    <a:pt x="1308696" y="118198"/>
                  </a:lnTo>
                  <a:lnTo>
                    <a:pt x="1282979" y="142125"/>
                  </a:lnTo>
                  <a:lnTo>
                    <a:pt x="1282979" y="0"/>
                  </a:lnTo>
                  <a:lnTo>
                    <a:pt x="1232611" y="0"/>
                  </a:lnTo>
                  <a:lnTo>
                    <a:pt x="1232611" y="402869"/>
                  </a:lnTo>
                  <a:lnTo>
                    <a:pt x="1282979" y="402869"/>
                  </a:lnTo>
                  <a:lnTo>
                    <a:pt x="1282979" y="176822"/>
                  </a:lnTo>
                  <a:lnTo>
                    <a:pt x="1290307" y="172097"/>
                  </a:lnTo>
                  <a:lnTo>
                    <a:pt x="1309281" y="161709"/>
                  </a:lnTo>
                  <a:lnTo>
                    <a:pt x="1335392" y="151320"/>
                  </a:lnTo>
                  <a:lnTo>
                    <a:pt x="1364107" y="146596"/>
                  </a:lnTo>
                  <a:lnTo>
                    <a:pt x="1382890" y="147637"/>
                  </a:lnTo>
                  <a:lnTo>
                    <a:pt x="1397977" y="152755"/>
                  </a:lnTo>
                  <a:lnTo>
                    <a:pt x="1408036" y="165011"/>
                  </a:lnTo>
                  <a:lnTo>
                    <a:pt x="1411693" y="187452"/>
                  </a:lnTo>
                  <a:lnTo>
                    <a:pt x="1411693" y="402869"/>
                  </a:lnTo>
                  <a:lnTo>
                    <a:pt x="1462049" y="402869"/>
                  </a:lnTo>
                  <a:lnTo>
                    <a:pt x="1462049" y="189128"/>
                  </a:lnTo>
                  <a:close/>
                </a:path>
                <a:path w="1747520" h="408940">
                  <a:moveTo>
                    <a:pt x="1747405" y="254584"/>
                  </a:moveTo>
                  <a:lnTo>
                    <a:pt x="1746161" y="235559"/>
                  </a:lnTo>
                  <a:lnTo>
                    <a:pt x="1743062" y="188302"/>
                  </a:lnTo>
                  <a:lnTo>
                    <a:pt x="1726895" y="143865"/>
                  </a:lnTo>
                  <a:lnTo>
                    <a:pt x="1722196" y="138772"/>
                  </a:lnTo>
                  <a:lnTo>
                    <a:pt x="1702282" y="117170"/>
                  </a:lnTo>
                  <a:lnTo>
                    <a:pt x="1697596" y="115125"/>
                  </a:lnTo>
                  <a:lnTo>
                    <a:pt x="1697596" y="235559"/>
                  </a:lnTo>
                  <a:lnTo>
                    <a:pt x="1579537" y="235559"/>
                  </a:lnTo>
                  <a:lnTo>
                    <a:pt x="1584985" y="187159"/>
                  </a:lnTo>
                  <a:lnTo>
                    <a:pt x="1597507" y="157581"/>
                  </a:lnTo>
                  <a:lnTo>
                    <a:pt x="1616443" y="142798"/>
                  </a:lnTo>
                  <a:lnTo>
                    <a:pt x="1641094" y="138772"/>
                  </a:lnTo>
                  <a:lnTo>
                    <a:pt x="1662671" y="142087"/>
                  </a:lnTo>
                  <a:lnTo>
                    <a:pt x="1680679" y="155689"/>
                  </a:lnTo>
                  <a:lnTo>
                    <a:pt x="1693024" y="185039"/>
                  </a:lnTo>
                  <a:lnTo>
                    <a:pt x="1697596" y="235559"/>
                  </a:lnTo>
                  <a:lnTo>
                    <a:pt x="1697596" y="115125"/>
                  </a:lnTo>
                  <a:lnTo>
                    <a:pt x="1672564" y="104152"/>
                  </a:lnTo>
                  <a:lnTo>
                    <a:pt x="1641094" y="100723"/>
                  </a:lnTo>
                  <a:lnTo>
                    <a:pt x="1607743" y="104749"/>
                  </a:lnTo>
                  <a:lnTo>
                    <a:pt x="1577276" y="118948"/>
                  </a:lnTo>
                  <a:lnTo>
                    <a:pt x="1552295" y="146532"/>
                  </a:lnTo>
                  <a:lnTo>
                    <a:pt x="1535404" y="190677"/>
                  </a:lnTo>
                  <a:lnTo>
                    <a:pt x="1529194" y="254584"/>
                  </a:lnTo>
                  <a:lnTo>
                    <a:pt x="1536700" y="325170"/>
                  </a:lnTo>
                  <a:lnTo>
                    <a:pt x="1556753" y="370154"/>
                  </a:lnTo>
                  <a:lnTo>
                    <a:pt x="1585633" y="395236"/>
                  </a:lnTo>
                  <a:lnTo>
                    <a:pt x="1619643" y="406120"/>
                  </a:lnTo>
                  <a:lnTo>
                    <a:pt x="1655076" y="408482"/>
                  </a:lnTo>
                  <a:lnTo>
                    <a:pt x="1677682" y="408254"/>
                  </a:lnTo>
                  <a:lnTo>
                    <a:pt x="1693202" y="406730"/>
                  </a:lnTo>
                  <a:lnTo>
                    <a:pt x="1708823" y="402577"/>
                  </a:lnTo>
                  <a:lnTo>
                    <a:pt x="1731746" y="394474"/>
                  </a:lnTo>
                  <a:lnTo>
                    <a:pt x="1731746" y="364286"/>
                  </a:lnTo>
                  <a:lnTo>
                    <a:pt x="1731746" y="349707"/>
                  </a:lnTo>
                  <a:lnTo>
                    <a:pt x="1723783" y="351980"/>
                  </a:lnTo>
                  <a:lnTo>
                    <a:pt x="1704111" y="356997"/>
                  </a:lnTo>
                  <a:lnTo>
                    <a:pt x="1679092" y="362000"/>
                  </a:lnTo>
                  <a:lnTo>
                    <a:pt x="1655076" y="364286"/>
                  </a:lnTo>
                  <a:lnTo>
                    <a:pt x="1631454" y="362966"/>
                  </a:lnTo>
                  <a:lnTo>
                    <a:pt x="1607159" y="352945"/>
                  </a:lnTo>
                  <a:lnTo>
                    <a:pt x="1587855" y="325170"/>
                  </a:lnTo>
                  <a:lnTo>
                    <a:pt x="1578978" y="270268"/>
                  </a:lnTo>
                  <a:lnTo>
                    <a:pt x="1746834" y="270268"/>
                  </a:lnTo>
                  <a:lnTo>
                    <a:pt x="1747405" y="254584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3B55732E-C69B-5DC7-23B1-F9C9C0331B14}"/>
                </a:ext>
              </a:extLst>
            </p:cNvPr>
            <p:cNvSpPr/>
            <p:nvPr/>
          </p:nvSpPr>
          <p:spPr>
            <a:xfrm>
              <a:off x="3927399" y="9306591"/>
              <a:ext cx="670560" cy="1471930"/>
            </a:xfrm>
            <a:custGeom>
              <a:avLst/>
              <a:gdLst/>
              <a:ahLst/>
              <a:cxnLst/>
              <a:rect l="l" t="t" r="r" b="b"/>
              <a:pathLst>
                <a:path w="670560" h="1471929">
                  <a:moveTo>
                    <a:pt x="173939" y="115354"/>
                  </a:moveTo>
                  <a:lnTo>
                    <a:pt x="166370" y="100418"/>
                  </a:lnTo>
                  <a:lnTo>
                    <a:pt x="0" y="102082"/>
                  </a:lnTo>
                  <a:lnTo>
                    <a:pt x="109931" y="111645"/>
                  </a:lnTo>
                  <a:lnTo>
                    <a:pt x="1562" y="136283"/>
                  </a:lnTo>
                  <a:lnTo>
                    <a:pt x="173939" y="115354"/>
                  </a:lnTo>
                  <a:close/>
                </a:path>
                <a:path w="670560" h="1471929">
                  <a:moveTo>
                    <a:pt x="670026" y="317957"/>
                  </a:moveTo>
                  <a:lnTo>
                    <a:pt x="657974" y="277533"/>
                  </a:lnTo>
                  <a:lnTo>
                    <a:pt x="633476" y="242138"/>
                  </a:lnTo>
                  <a:lnTo>
                    <a:pt x="599617" y="211074"/>
                  </a:lnTo>
                  <a:lnTo>
                    <a:pt x="559485" y="183616"/>
                  </a:lnTo>
                  <a:lnTo>
                    <a:pt x="516153" y="159080"/>
                  </a:lnTo>
                  <a:lnTo>
                    <a:pt x="445312" y="122809"/>
                  </a:lnTo>
                  <a:lnTo>
                    <a:pt x="430872" y="113347"/>
                  </a:lnTo>
                  <a:lnTo>
                    <a:pt x="417233" y="100965"/>
                  </a:lnTo>
                  <a:lnTo>
                    <a:pt x="403999" y="86487"/>
                  </a:lnTo>
                  <a:lnTo>
                    <a:pt x="390766" y="70726"/>
                  </a:lnTo>
                  <a:lnTo>
                    <a:pt x="369265" y="45681"/>
                  </a:lnTo>
                  <a:lnTo>
                    <a:pt x="359778" y="36741"/>
                  </a:lnTo>
                  <a:lnTo>
                    <a:pt x="345122" y="22923"/>
                  </a:lnTo>
                  <a:lnTo>
                    <a:pt x="317068" y="6388"/>
                  </a:lnTo>
                  <a:lnTo>
                    <a:pt x="283870" y="0"/>
                  </a:lnTo>
                  <a:lnTo>
                    <a:pt x="250952" y="2971"/>
                  </a:lnTo>
                  <a:lnTo>
                    <a:pt x="223901" y="10883"/>
                  </a:lnTo>
                  <a:lnTo>
                    <a:pt x="200558" y="22225"/>
                  </a:lnTo>
                  <a:lnTo>
                    <a:pt x="178765" y="35445"/>
                  </a:lnTo>
                  <a:lnTo>
                    <a:pt x="167170" y="42684"/>
                  </a:lnTo>
                  <a:lnTo>
                    <a:pt x="154965" y="49898"/>
                  </a:lnTo>
                  <a:lnTo>
                    <a:pt x="141757" y="56896"/>
                  </a:lnTo>
                  <a:lnTo>
                    <a:pt x="127139" y="63563"/>
                  </a:lnTo>
                  <a:lnTo>
                    <a:pt x="139357" y="91236"/>
                  </a:lnTo>
                  <a:lnTo>
                    <a:pt x="176911" y="78778"/>
                  </a:lnTo>
                  <a:lnTo>
                    <a:pt x="215696" y="55219"/>
                  </a:lnTo>
                  <a:lnTo>
                    <a:pt x="235115" y="45681"/>
                  </a:lnTo>
                  <a:lnTo>
                    <a:pt x="234975" y="45681"/>
                  </a:lnTo>
                  <a:lnTo>
                    <a:pt x="257327" y="39103"/>
                  </a:lnTo>
                  <a:lnTo>
                    <a:pt x="283870" y="36741"/>
                  </a:lnTo>
                  <a:lnTo>
                    <a:pt x="306946" y="41643"/>
                  </a:lnTo>
                  <a:lnTo>
                    <a:pt x="327494" y="54673"/>
                  </a:lnTo>
                  <a:lnTo>
                    <a:pt x="346557" y="73342"/>
                  </a:lnTo>
                  <a:lnTo>
                    <a:pt x="365137" y="95123"/>
                  </a:lnTo>
                  <a:lnTo>
                    <a:pt x="379780" y="112522"/>
                  </a:lnTo>
                  <a:lnTo>
                    <a:pt x="395185" y="129159"/>
                  </a:lnTo>
                  <a:lnTo>
                    <a:pt x="411899" y="143954"/>
                  </a:lnTo>
                  <a:lnTo>
                    <a:pt x="430415" y="155867"/>
                  </a:lnTo>
                  <a:lnTo>
                    <a:pt x="504545" y="193929"/>
                  </a:lnTo>
                  <a:lnTo>
                    <a:pt x="549211" y="219608"/>
                  </a:lnTo>
                  <a:lnTo>
                    <a:pt x="588264" y="247789"/>
                  </a:lnTo>
                  <a:lnTo>
                    <a:pt x="617867" y="279196"/>
                  </a:lnTo>
                  <a:lnTo>
                    <a:pt x="634199" y="314566"/>
                  </a:lnTo>
                  <a:lnTo>
                    <a:pt x="633437" y="354634"/>
                  </a:lnTo>
                  <a:lnTo>
                    <a:pt x="585482" y="405485"/>
                  </a:lnTo>
                  <a:lnTo>
                    <a:pt x="541083" y="434619"/>
                  </a:lnTo>
                  <a:lnTo>
                    <a:pt x="489648" y="464629"/>
                  </a:lnTo>
                  <a:lnTo>
                    <a:pt x="379425" y="525678"/>
                  </a:lnTo>
                  <a:lnTo>
                    <a:pt x="325678" y="556793"/>
                  </a:lnTo>
                  <a:lnTo>
                    <a:pt x="276847" y="587895"/>
                  </a:lnTo>
                  <a:lnTo>
                    <a:pt x="234962" y="619239"/>
                  </a:lnTo>
                  <a:lnTo>
                    <a:pt x="202031" y="651040"/>
                  </a:lnTo>
                  <a:lnTo>
                    <a:pt x="180047" y="683564"/>
                  </a:lnTo>
                  <a:lnTo>
                    <a:pt x="171030" y="717054"/>
                  </a:lnTo>
                  <a:lnTo>
                    <a:pt x="178600" y="755751"/>
                  </a:lnTo>
                  <a:lnTo>
                    <a:pt x="203136" y="782040"/>
                  </a:lnTo>
                  <a:lnTo>
                    <a:pt x="239788" y="798944"/>
                  </a:lnTo>
                  <a:lnTo>
                    <a:pt x="283705" y="809472"/>
                  </a:lnTo>
                  <a:lnTo>
                    <a:pt x="371741" y="823036"/>
                  </a:lnTo>
                  <a:lnTo>
                    <a:pt x="410032" y="831773"/>
                  </a:lnTo>
                  <a:lnTo>
                    <a:pt x="438721" y="844842"/>
                  </a:lnTo>
                  <a:lnTo>
                    <a:pt x="451612" y="864222"/>
                  </a:lnTo>
                  <a:lnTo>
                    <a:pt x="445668" y="890016"/>
                  </a:lnTo>
                  <a:lnTo>
                    <a:pt x="425373" y="918857"/>
                  </a:lnTo>
                  <a:lnTo>
                    <a:pt x="396252" y="949109"/>
                  </a:lnTo>
                  <a:lnTo>
                    <a:pt x="327380" y="1012901"/>
                  </a:lnTo>
                  <a:lnTo>
                    <a:pt x="296595" y="1046175"/>
                  </a:lnTo>
                  <a:lnTo>
                    <a:pt x="276021" y="1079360"/>
                  </a:lnTo>
                  <a:lnTo>
                    <a:pt x="270256" y="1112913"/>
                  </a:lnTo>
                  <a:lnTo>
                    <a:pt x="281038" y="1145197"/>
                  </a:lnTo>
                  <a:lnTo>
                    <a:pt x="302590" y="1165644"/>
                  </a:lnTo>
                  <a:lnTo>
                    <a:pt x="329730" y="1177798"/>
                  </a:lnTo>
                  <a:lnTo>
                    <a:pt x="357251" y="1185227"/>
                  </a:lnTo>
                  <a:lnTo>
                    <a:pt x="375754" y="1189990"/>
                  </a:lnTo>
                  <a:lnTo>
                    <a:pt x="390118" y="1195019"/>
                  </a:lnTo>
                  <a:lnTo>
                    <a:pt x="399681" y="1201051"/>
                  </a:lnTo>
                  <a:lnTo>
                    <a:pt x="403758" y="1208836"/>
                  </a:lnTo>
                  <a:lnTo>
                    <a:pt x="399872" y="1232128"/>
                  </a:lnTo>
                  <a:lnTo>
                    <a:pt x="365544" y="1304721"/>
                  </a:lnTo>
                  <a:lnTo>
                    <a:pt x="341706" y="1348905"/>
                  </a:lnTo>
                  <a:lnTo>
                    <a:pt x="319189" y="1382636"/>
                  </a:lnTo>
                  <a:lnTo>
                    <a:pt x="309181" y="1399235"/>
                  </a:lnTo>
                  <a:lnTo>
                    <a:pt x="296710" y="1426984"/>
                  </a:lnTo>
                  <a:lnTo>
                    <a:pt x="289699" y="1471815"/>
                  </a:lnTo>
                  <a:lnTo>
                    <a:pt x="301879" y="1456664"/>
                  </a:lnTo>
                  <a:lnTo>
                    <a:pt x="330898" y="1418577"/>
                  </a:lnTo>
                  <a:lnTo>
                    <a:pt x="367893" y="1365923"/>
                  </a:lnTo>
                  <a:lnTo>
                    <a:pt x="403948" y="1307045"/>
                  </a:lnTo>
                  <a:lnTo>
                    <a:pt x="430199" y="1250276"/>
                  </a:lnTo>
                  <a:lnTo>
                    <a:pt x="437756" y="1203985"/>
                  </a:lnTo>
                  <a:lnTo>
                    <a:pt x="428840" y="1180426"/>
                  </a:lnTo>
                  <a:lnTo>
                    <a:pt x="411480" y="1165250"/>
                  </a:lnTo>
                  <a:lnTo>
                    <a:pt x="389001" y="1155788"/>
                  </a:lnTo>
                  <a:lnTo>
                    <a:pt x="340436" y="1142873"/>
                  </a:lnTo>
                  <a:lnTo>
                    <a:pt x="321894" y="1135214"/>
                  </a:lnTo>
                  <a:lnTo>
                    <a:pt x="309689" y="1124597"/>
                  </a:lnTo>
                  <a:lnTo>
                    <a:pt x="304342" y="1109268"/>
                  </a:lnTo>
                  <a:lnTo>
                    <a:pt x="310540" y="1087386"/>
                  </a:lnTo>
                  <a:lnTo>
                    <a:pt x="329476" y="1061859"/>
                  </a:lnTo>
                  <a:lnTo>
                    <a:pt x="356247" y="1034503"/>
                  </a:lnTo>
                  <a:lnTo>
                    <a:pt x="424497" y="971296"/>
                  </a:lnTo>
                  <a:lnTo>
                    <a:pt x="457847" y="934758"/>
                  </a:lnTo>
                  <a:lnTo>
                    <a:pt x="480161" y="897432"/>
                  </a:lnTo>
                  <a:lnTo>
                    <a:pt x="485609" y="859243"/>
                  </a:lnTo>
                  <a:lnTo>
                    <a:pt x="468782" y="823531"/>
                  </a:lnTo>
                  <a:lnTo>
                    <a:pt x="433743" y="801458"/>
                  </a:lnTo>
                  <a:lnTo>
                    <a:pt x="386867" y="788504"/>
                  </a:lnTo>
                  <a:lnTo>
                    <a:pt x="281520" y="771588"/>
                  </a:lnTo>
                  <a:lnTo>
                    <a:pt x="240195" y="760349"/>
                  </a:lnTo>
                  <a:lnTo>
                    <a:pt x="213715" y="743788"/>
                  </a:lnTo>
                  <a:lnTo>
                    <a:pt x="205257" y="719213"/>
                  </a:lnTo>
                  <a:lnTo>
                    <a:pt x="214223" y="693254"/>
                  </a:lnTo>
                  <a:lnTo>
                    <a:pt x="269481" y="637743"/>
                  </a:lnTo>
                  <a:lnTo>
                    <a:pt x="310222" y="609231"/>
                  </a:lnTo>
                  <a:lnTo>
                    <a:pt x="356019" y="580936"/>
                  </a:lnTo>
                  <a:lnTo>
                    <a:pt x="404114" y="553364"/>
                  </a:lnTo>
                  <a:lnTo>
                    <a:pt x="504367" y="497916"/>
                  </a:lnTo>
                  <a:lnTo>
                    <a:pt x="552704" y="469887"/>
                  </a:lnTo>
                  <a:lnTo>
                    <a:pt x="594918" y="442734"/>
                  </a:lnTo>
                  <a:lnTo>
                    <a:pt x="629183" y="416217"/>
                  </a:lnTo>
                  <a:lnTo>
                    <a:pt x="653681" y="390080"/>
                  </a:lnTo>
                  <a:lnTo>
                    <a:pt x="666559" y="364109"/>
                  </a:lnTo>
                  <a:lnTo>
                    <a:pt x="670026" y="317957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4E8CB386-5EDA-AC7E-1CB9-E10EA560A679}"/>
                </a:ext>
              </a:extLst>
            </p:cNvPr>
            <p:cNvSpPr/>
            <p:nvPr/>
          </p:nvSpPr>
          <p:spPr>
            <a:xfrm>
              <a:off x="16915496" y="9807845"/>
              <a:ext cx="2254250" cy="1127125"/>
            </a:xfrm>
            <a:custGeom>
              <a:avLst/>
              <a:gdLst/>
              <a:ahLst/>
              <a:cxnLst/>
              <a:rect l="l" t="t" r="r" b="b"/>
              <a:pathLst>
                <a:path w="2254250" h="1127125">
                  <a:moveTo>
                    <a:pt x="2253837" y="1126918"/>
                  </a:moveTo>
                  <a:lnTo>
                    <a:pt x="2252848" y="1079282"/>
                  </a:lnTo>
                  <a:lnTo>
                    <a:pt x="2249908" y="1032149"/>
                  </a:lnTo>
                  <a:lnTo>
                    <a:pt x="2245056" y="985560"/>
                  </a:lnTo>
                  <a:lnTo>
                    <a:pt x="2238331" y="939553"/>
                  </a:lnTo>
                  <a:lnTo>
                    <a:pt x="2229773" y="894167"/>
                  </a:lnTo>
                  <a:lnTo>
                    <a:pt x="2219419" y="849442"/>
                  </a:lnTo>
                  <a:lnTo>
                    <a:pt x="2207310" y="805416"/>
                  </a:lnTo>
                  <a:lnTo>
                    <a:pt x="2193485" y="762129"/>
                  </a:lnTo>
                  <a:lnTo>
                    <a:pt x="2177982" y="719619"/>
                  </a:lnTo>
                  <a:lnTo>
                    <a:pt x="2160841" y="677926"/>
                  </a:lnTo>
                  <a:lnTo>
                    <a:pt x="2142101" y="637090"/>
                  </a:lnTo>
                  <a:lnTo>
                    <a:pt x="2121800" y="597148"/>
                  </a:lnTo>
                  <a:lnTo>
                    <a:pt x="2099979" y="558141"/>
                  </a:lnTo>
                  <a:lnTo>
                    <a:pt x="2076676" y="520107"/>
                  </a:lnTo>
                  <a:lnTo>
                    <a:pt x="2051930" y="483086"/>
                  </a:lnTo>
                  <a:lnTo>
                    <a:pt x="2025781" y="447116"/>
                  </a:lnTo>
                  <a:lnTo>
                    <a:pt x="1998267" y="412236"/>
                  </a:lnTo>
                  <a:lnTo>
                    <a:pt x="1969428" y="378487"/>
                  </a:lnTo>
                  <a:lnTo>
                    <a:pt x="1939302" y="345906"/>
                  </a:lnTo>
                  <a:lnTo>
                    <a:pt x="1907930" y="314534"/>
                  </a:lnTo>
                  <a:lnTo>
                    <a:pt x="1875349" y="284408"/>
                  </a:lnTo>
                  <a:lnTo>
                    <a:pt x="1841600" y="255569"/>
                  </a:lnTo>
                  <a:lnTo>
                    <a:pt x="1806720" y="228055"/>
                  </a:lnTo>
                  <a:lnTo>
                    <a:pt x="1770750" y="201906"/>
                  </a:lnTo>
                  <a:lnTo>
                    <a:pt x="1733729" y="177160"/>
                  </a:lnTo>
                  <a:lnTo>
                    <a:pt x="1695695" y="153857"/>
                  </a:lnTo>
                  <a:lnTo>
                    <a:pt x="1656688" y="132036"/>
                  </a:lnTo>
                  <a:lnTo>
                    <a:pt x="1616746" y="111736"/>
                  </a:lnTo>
                  <a:lnTo>
                    <a:pt x="1575910" y="92995"/>
                  </a:lnTo>
                  <a:lnTo>
                    <a:pt x="1534217" y="75854"/>
                  </a:lnTo>
                  <a:lnTo>
                    <a:pt x="1491708" y="60351"/>
                  </a:lnTo>
                  <a:lnTo>
                    <a:pt x="1448420" y="46526"/>
                  </a:lnTo>
                  <a:lnTo>
                    <a:pt x="1404394" y="34417"/>
                  </a:lnTo>
                  <a:lnTo>
                    <a:pt x="1359669" y="24063"/>
                  </a:lnTo>
                  <a:lnTo>
                    <a:pt x="1314283" y="15505"/>
                  </a:lnTo>
                  <a:lnTo>
                    <a:pt x="1268276" y="8780"/>
                  </a:lnTo>
                  <a:lnTo>
                    <a:pt x="1221687" y="3928"/>
                  </a:lnTo>
                  <a:lnTo>
                    <a:pt x="1174554" y="988"/>
                  </a:lnTo>
                  <a:lnTo>
                    <a:pt x="1126918" y="0"/>
                  </a:lnTo>
                  <a:lnTo>
                    <a:pt x="1079282" y="988"/>
                  </a:lnTo>
                  <a:lnTo>
                    <a:pt x="1032149" y="3928"/>
                  </a:lnTo>
                  <a:lnTo>
                    <a:pt x="985560" y="8780"/>
                  </a:lnTo>
                  <a:lnTo>
                    <a:pt x="939553" y="15505"/>
                  </a:lnTo>
                  <a:lnTo>
                    <a:pt x="894167" y="24063"/>
                  </a:lnTo>
                  <a:lnTo>
                    <a:pt x="849442" y="34417"/>
                  </a:lnTo>
                  <a:lnTo>
                    <a:pt x="805416" y="46526"/>
                  </a:lnTo>
                  <a:lnTo>
                    <a:pt x="762129" y="60351"/>
                  </a:lnTo>
                  <a:lnTo>
                    <a:pt x="719619" y="75854"/>
                  </a:lnTo>
                  <a:lnTo>
                    <a:pt x="677926" y="92995"/>
                  </a:lnTo>
                  <a:lnTo>
                    <a:pt x="637090" y="111736"/>
                  </a:lnTo>
                  <a:lnTo>
                    <a:pt x="597148" y="132036"/>
                  </a:lnTo>
                  <a:lnTo>
                    <a:pt x="558141" y="153857"/>
                  </a:lnTo>
                  <a:lnTo>
                    <a:pt x="520107" y="177160"/>
                  </a:lnTo>
                  <a:lnTo>
                    <a:pt x="483086" y="201906"/>
                  </a:lnTo>
                  <a:lnTo>
                    <a:pt x="447116" y="228055"/>
                  </a:lnTo>
                  <a:lnTo>
                    <a:pt x="412236" y="255569"/>
                  </a:lnTo>
                  <a:lnTo>
                    <a:pt x="378487" y="284408"/>
                  </a:lnTo>
                  <a:lnTo>
                    <a:pt x="345906" y="314534"/>
                  </a:lnTo>
                  <a:lnTo>
                    <a:pt x="314534" y="345906"/>
                  </a:lnTo>
                  <a:lnTo>
                    <a:pt x="284408" y="378487"/>
                  </a:lnTo>
                  <a:lnTo>
                    <a:pt x="255569" y="412236"/>
                  </a:lnTo>
                  <a:lnTo>
                    <a:pt x="228055" y="447116"/>
                  </a:lnTo>
                  <a:lnTo>
                    <a:pt x="201906" y="483086"/>
                  </a:lnTo>
                  <a:lnTo>
                    <a:pt x="177160" y="520107"/>
                  </a:lnTo>
                  <a:lnTo>
                    <a:pt x="153857" y="558141"/>
                  </a:lnTo>
                  <a:lnTo>
                    <a:pt x="132036" y="597148"/>
                  </a:lnTo>
                  <a:lnTo>
                    <a:pt x="111736" y="637090"/>
                  </a:lnTo>
                  <a:lnTo>
                    <a:pt x="92995" y="677926"/>
                  </a:lnTo>
                  <a:lnTo>
                    <a:pt x="75854" y="719619"/>
                  </a:lnTo>
                  <a:lnTo>
                    <a:pt x="60351" y="762129"/>
                  </a:lnTo>
                  <a:lnTo>
                    <a:pt x="46526" y="805416"/>
                  </a:lnTo>
                  <a:lnTo>
                    <a:pt x="34417" y="849442"/>
                  </a:lnTo>
                  <a:lnTo>
                    <a:pt x="24063" y="894167"/>
                  </a:lnTo>
                  <a:lnTo>
                    <a:pt x="15505" y="939553"/>
                  </a:lnTo>
                  <a:lnTo>
                    <a:pt x="8780" y="985560"/>
                  </a:lnTo>
                  <a:lnTo>
                    <a:pt x="3928" y="1032149"/>
                  </a:lnTo>
                  <a:lnTo>
                    <a:pt x="988" y="1079282"/>
                  </a:lnTo>
                  <a:lnTo>
                    <a:pt x="0" y="1126918"/>
                  </a:lnTo>
                </a:path>
              </a:pathLst>
            </a:custGeom>
            <a:ln w="361727">
              <a:solidFill>
                <a:srgbClr val="689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22C03DA0-9743-D0A1-2BAE-C3B66FFD5075}"/>
                </a:ext>
              </a:extLst>
            </p:cNvPr>
            <p:cNvSpPr/>
            <p:nvPr/>
          </p:nvSpPr>
          <p:spPr>
            <a:xfrm>
              <a:off x="16208930" y="10856957"/>
              <a:ext cx="3602354" cy="452120"/>
            </a:xfrm>
            <a:custGeom>
              <a:avLst/>
              <a:gdLst/>
              <a:ahLst/>
              <a:cxnLst/>
              <a:rect l="l" t="t" r="r" b="b"/>
              <a:pathLst>
                <a:path w="3602355" h="452120">
                  <a:moveTo>
                    <a:pt x="3601984" y="0"/>
                  </a:moveTo>
                  <a:lnTo>
                    <a:pt x="0" y="0"/>
                  </a:lnTo>
                  <a:lnTo>
                    <a:pt x="0" y="451598"/>
                  </a:lnTo>
                  <a:lnTo>
                    <a:pt x="3601984" y="451598"/>
                  </a:lnTo>
                  <a:lnTo>
                    <a:pt x="36019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8AAE3937-7841-2D9E-ECD4-6F82F99EF22C}"/>
                </a:ext>
              </a:extLst>
            </p:cNvPr>
            <p:cNvSpPr/>
            <p:nvPr/>
          </p:nvSpPr>
          <p:spPr>
            <a:xfrm>
              <a:off x="0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CDFC405F-8519-A9AA-9F95-85E8AEB696DD}"/>
                </a:ext>
              </a:extLst>
            </p:cNvPr>
            <p:cNvSpPr/>
            <p:nvPr/>
          </p:nvSpPr>
          <p:spPr>
            <a:xfrm>
              <a:off x="3350683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FF46456A-A5A3-0ECF-DB53-C5F62EF33221}"/>
                </a:ext>
              </a:extLst>
            </p:cNvPr>
            <p:cNvSpPr/>
            <p:nvPr/>
          </p:nvSpPr>
          <p:spPr>
            <a:xfrm>
              <a:off x="6701366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3949AC95-8763-9120-9D35-C31030A75028}"/>
                </a:ext>
              </a:extLst>
            </p:cNvPr>
            <p:cNvSpPr/>
            <p:nvPr/>
          </p:nvSpPr>
          <p:spPr>
            <a:xfrm>
              <a:off x="10052050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E200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6FCC680B-55F1-8C06-8BC9-14E426FC09C7}"/>
                </a:ext>
              </a:extLst>
            </p:cNvPr>
            <p:cNvSpPr/>
            <p:nvPr/>
          </p:nvSpPr>
          <p:spPr>
            <a:xfrm>
              <a:off x="13402733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27F5314B-EA13-9398-C1C7-C06191851B01}"/>
                </a:ext>
              </a:extLst>
            </p:cNvPr>
            <p:cNvSpPr/>
            <p:nvPr/>
          </p:nvSpPr>
          <p:spPr>
            <a:xfrm>
              <a:off x="16753416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 descr="$PPTXTitle">
            <a:extLst>
              <a:ext uri="{FF2B5EF4-FFF2-40B4-BE49-F238E27FC236}">
                <a16:creationId xmlns:a16="http://schemas.microsoft.com/office/drawing/2014/main" id="{02CCCA37-87B1-08CA-7B5C-9D8BCD79A3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4612" y="1481614"/>
            <a:ext cx="1088072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764530" algn="l"/>
              </a:tabLst>
            </a:pPr>
            <a:r>
              <a:rPr lang="nl-NL" sz="4950"/>
              <a:t>Samenvattend</a:t>
            </a:r>
            <a:endParaRPr sz="4950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65403327-BC91-AB0C-AB33-5A3DE0989BA6}"/>
              </a:ext>
            </a:extLst>
          </p:cNvPr>
          <p:cNvSpPr/>
          <p:nvPr/>
        </p:nvSpPr>
        <p:spPr>
          <a:xfrm>
            <a:off x="981378" y="9060326"/>
            <a:ext cx="4346272" cy="1729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18BB4E5-7BED-49A9-B2C0-6F668DC69891}"/>
              </a:ext>
            </a:extLst>
          </p:cNvPr>
          <p:cNvSpPr txBox="1"/>
          <p:nvPr/>
        </p:nvSpPr>
        <p:spPr>
          <a:xfrm>
            <a:off x="2223808" y="2698159"/>
            <a:ext cx="142432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3200">
                <a:latin typeface="+mn-lt"/>
              </a:rPr>
              <a:t>Niet geïmplementeerde strategie ‘Van zorg naar gezondheid en veerkracht’ </a:t>
            </a:r>
          </a:p>
          <a:p>
            <a:endParaRPr lang="nl-NL" sz="320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3200">
                <a:latin typeface="+mn-lt"/>
              </a:rPr>
              <a:t>Periode van zelfsturing met onvoldoende kaders en ondersteuning</a:t>
            </a:r>
          </a:p>
          <a:p>
            <a:endParaRPr lang="nl-NL" sz="320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3200">
                <a:latin typeface="+mn-lt"/>
              </a:rPr>
              <a:t>Onduidelijkheid over mandaat en besluitvorming</a:t>
            </a:r>
          </a:p>
          <a:p>
            <a:endParaRPr lang="nl-NL" sz="320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3200">
                <a:latin typeface="+mj-lt"/>
              </a:rPr>
              <a:t>Wisselingen van DPG en management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nl-NL" sz="320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3200">
                <a:latin typeface="+mj-lt"/>
              </a:rPr>
              <a:t>Verwaarloosde context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nl-NL" sz="3200">
              <a:latin typeface="+mj-lt"/>
            </a:endParaRPr>
          </a:p>
          <a:p>
            <a:endParaRPr lang="nl-NL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557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3002" y="1040720"/>
            <a:ext cx="18765520" cy="10171430"/>
            <a:chOff x="1338702" y="1137394"/>
            <a:chExt cx="18765520" cy="10171430"/>
          </a:xfrm>
        </p:grpSpPr>
        <p:sp>
          <p:nvSpPr>
            <p:cNvPr id="3" name="object 3"/>
            <p:cNvSpPr/>
            <p:nvPr/>
          </p:nvSpPr>
          <p:spPr>
            <a:xfrm>
              <a:off x="1338702" y="1137394"/>
              <a:ext cx="18765520" cy="10171430"/>
            </a:xfrm>
            <a:custGeom>
              <a:avLst/>
              <a:gdLst/>
              <a:ahLst/>
              <a:cxnLst/>
              <a:rect l="l" t="t" r="r" b="b"/>
              <a:pathLst>
                <a:path w="18765520" h="10171430">
                  <a:moveTo>
                    <a:pt x="18765397" y="0"/>
                  </a:moveTo>
                  <a:lnTo>
                    <a:pt x="1051789" y="0"/>
                  </a:lnTo>
                  <a:lnTo>
                    <a:pt x="1003645" y="1082"/>
                  </a:lnTo>
                  <a:lnTo>
                    <a:pt x="956056" y="4298"/>
                  </a:lnTo>
                  <a:lnTo>
                    <a:pt x="909069" y="9601"/>
                  </a:lnTo>
                  <a:lnTo>
                    <a:pt x="862730" y="16945"/>
                  </a:lnTo>
                  <a:lnTo>
                    <a:pt x="817086" y="26284"/>
                  </a:lnTo>
                  <a:lnTo>
                    <a:pt x="772184" y="37570"/>
                  </a:lnTo>
                  <a:lnTo>
                    <a:pt x="728069" y="50758"/>
                  </a:lnTo>
                  <a:lnTo>
                    <a:pt x="684788" y="65801"/>
                  </a:lnTo>
                  <a:lnTo>
                    <a:pt x="642387" y="82653"/>
                  </a:lnTo>
                  <a:lnTo>
                    <a:pt x="600914" y="101268"/>
                  </a:lnTo>
                  <a:lnTo>
                    <a:pt x="560414" y="121598"/>
                  </a:lnTo>
                  <a:lnTo>
                    <a:pt x="520933" y="143598"/>
                  </a:lnTo>
                  <a:lnTo>
                    <a:pt x="482519" y="167221"/>
                  </a:lnTo>
                  <a:lnTo>
                    <a:pt x="445217" y="192421"/>
                  </a:lnTo>
                  <a:lnTo>
                    <a:pt x="409074" y="219151"/>
                  </a:lnTo>
                  <a:lnTo>
                    <a:pt x="374137" y="247365"/>
                  </a:lnTo>
                  <a:lnTo>
                    <a:pt x="340451" y="277016"/>
                  </a:lnTo>
                  <a:lnTo>
                    <a:pt x="308063" y="308058"/>
                  </a:lnTo>
                  <a:lnTo>
                    <a:pt x="277021" y="340445"/>
                  </a:lnTo>
                  <a:lnTo>
                    <a:pt x="247369" y="374130"/>
                  </a:lnTo>
                  <a:lnTo>
                    <a:pt x="219155" y="409067"/>
                  </a:lnTo>
                  <a:lnTo>
                    <a:pt x="192424" y="445210"/>
                  </a:lnTo>
                  <a:lnTo>
                    <a:pt x="167224" y="482511"/>
                  </a:lnTo>
                  <a:lnTo>
                    <a:pt x="143601" y="520925"/>
                  </a:lnTo>
                  <a:lnTo>
                    <a:pt x="121600" y="560405"/>
                  </a:lnTo>
                  <a:lnTo>
                    <a:pt x="101270" y="600905"/>
                  </a:lnTo>
                  <a:lnTo>
                    <a:pt x="82655" y="642379"/>
                  </a:lnTo>
                  <a:lnTo>
                    <a:pt x="65803" y="684779"/>
                  </a:lnTo>
                  <a:lnTo>
                    <a:pt x="50759" y="728059"/>
                  </a:lnTo>
                  <a:lnTo>
                    <a:pt x="37571" y="772174"/>
                  </a:lnTo>
                  <a:lnTo>
                    <a:pt x="26284" y="817076"/>
                  </a:lnTo>
                  <a:lnTo>
                    <a:pt x="16945" y="862720"/>
                  </a:lnTo>
                  <a:lnTo>
                    <a:pt x="9601" y="909059"/>
                  </a:lnTo>
                  <a:lnTo>
                    <a:pt x="4298" y="956045"/>
                  </a:lnTo>
                  <a:lnTo>
                    <a:pt x="1082" y="1003634"/>
                  </a:lnTo>
                  <a:lnTo>
                    <a:pt x="0" y="1051779"/>
                  </a:lnTo>
                  <a:lnTo>
                    <a:pt x="0" y="10171161"/>
                  </a:lnTo>
                  <a:lnTo>
                    <a:pt x="18765397" y="10171161"/>
                  </a:lnTo>
                  <a:lnTo>
                    <a:pt x="18765397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350190" y="8656249"/>
              <a:ext cx="353695" cy="1049020"/>
            </a:xfrm>
            <a:custGeom>
              <a:avLst/>
              <a:gdLst/>
              <a:ahLst/>
              <a:cxnLst/>
              <a:rect l="l" t="t" r="r" b="b"/>
              <a:pathLst>
                <a:path w="353694" h="1049020">
                  <a:moveTo>
                    <a:pt x="353390" y="1048905"/>
                  </a:moveTo>
                  <a:lnTo>
                    <a:pt x="176695" y="695515"/>
                  </a:lnTo>
                  <a:lnTo>
                    <a:pt x="0" y="1048905"/>
                  </a:lnTo>
                  <a:lnTo>
                    <a:pt x="353390" y="1048905"/>
                  </a:lnTo>
                  <a:close/>
                </a:path>
                <a:path w="353694" h="1049020">
                  <a:moveTo>
                    <a:pt x="353390" y="353390"/>
                  </a:moveTo>
                  <a:lnTo>
                    <a:pt x="176695" y="0"/>
                  </a:lnTo>
                  <a:lnTo>
                    <a:pt x="0" y="353390"/>
                  </a:lnTo>
                  <a:lnTo>
                    <a:pt x="171056" y="353390"/>
                  </a:lnTo>
                  <a:lnTo>
                    <a:pt x="0" y="695515"/>
                  </a:lnTo>
                  <a:lnTo>
                    <a:pt x="176695" y="695515"/>
                  </a:lnTo>
                  <a:lnTo>
                    <a:pt x="353390" y="695515"/>
                  </a:lnTo>
                  <a:lnTo>
                    <a:pt x="182321" y="353390"/>
                  </a:lnTo>
                  <a:lnTo>
                    <a:pt x="353390" y="35339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90894" y="3090349"/>
            <a:ext cx="1198753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8124190" algn="l"/>
              </a:tabLst>
            </a:pPr>
            <a:r>
              <a:rPr sz="2950" b="1">
                <a:solidFill>
                  <a:srgbClr val="363C35"/>
                </a:solid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3544" y="7297387"/>
            <a:ext cx="457834" cy="1358900"/>
          </a:xfrm>
          <a:custGeom>
            <a:avLst/>
            <a:gdLst/>
            <a:ahLst/>
            <a:cxnLst/>
            <a:rect l="l" t="t" r="r" b="b"/>
            <a:pathLst>
              <a:path w="457834" h="1358900">
                <a:moveTo>
                  <a:pt x="457809" y="1358861"/>
                </a:moveTo>
                <a:lnTo>
                  <a:pt x="228904" y="901039"/>
                </a:lnTo>
                <a:lnTo>
                  <a:pt x="0" y="1358861"/>
                </a:lnTo>
                <a:lnTo>
                  <a:pt x="457809" y="1358861"/>
                </a:lnTo>
                <a:close/>
              </a:path>
              <a:path w="457834" h="1358900">
                <a:moveTo>
                  <a:pt x="457809" y="457809"/>
                </a:moveTo>
                <a:lnTo>
                  <a:pt x="228904" y="0"/>
                </a:lnTo>
                <a:lnTo>
                  <a:pt x="0" y="457809"/>
                </a:lnTo>
                <a:lnTo>
                  <a:pt x="221602" y="457809"/>
                </a:lnTo>
                <a:lnTo>
                  <a:pt x="0" y="901039"/>
                </a:lnTo>
                <a:lnTo>
                  <a:pt x="228904" y="901039"/>
                </a:lnTo>
                <a:lnTo>
                  <a:pt x="457809" y="901039"/>
                </a:lnTo>
                <a:lnTo>
                  <a:pt x="236194" y="457809"/>
                </a:lnTo>
                <a:lnTo>
                  <a:pt x="457809" y="457809"/>
                </a:lnTo>
                <a:close/>
              </a:path>
            </a:pathLst>
          </a:custGeom>
          <a:solidFill>
            <a:srgbClr val="689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-483"/>
            <a:ext cx="20109815" cy="11309350"/>
            <a:chOff x="0" y="-483"/>
            <a:chExt cx="20109815" cy="11309350"/>
          </a:xfrm>
        </p:grpSpPr>
        <p:sp>
          <p:nvSpPr>
            <p:cNvPr id="10" name="object 10"/>
            <p:cNvSpPr/>
            <p:nvPr/>
          </p:nvSpPr>
          <p:spPr>
            <a:xfrm>
              <a:off x="16690585" y="0"/>
              <a:ext cx="2675890" cy="3963670"/>
            </a:xfrm>
            <a:custGeom>
              <a:avLst/>
              <a:gdLst/>
              <a:ahLst/>
              <a:cxnLst/>
              <a:rect l="l" t="t" r="r" b="b"/>
              <a:pathLst>
                <a:path w="2675890" h="3963670">
                  <a:moveTo>
                    <a:pt x="2675866" y="0"/>
                  </a:moveTo>
                  <a:lnTo>
                    <a:pt x="0" y="0"/>
                  </a:lnTo>
                  <a:lnTo>
                    <a:pt x="0" y="2625147"/>
                  </a:lnTo>
                  <a:lnTo>
                    <a:pt x="844" y="2673134"/>
                  </a:lnTo>
                  <a:lnTo>
                    <a:pt x="3359" y="2720696"/>
                  </a:lnTo>
                  <a:lnTo>
                    <a:pt x="7516" y="2767805"/>
                  </a:lnTo>
                  <a:lnTo>
                    <a:pt x="13286" y="2814433"/>
                  </a:lnTo>
                  <a:lnTo>
                    <a:pt x="20642" y="2860550"/>
                  </a:lnTo>
                  <a:lnTo>
                    <a:pt x="29554" y="2906130"/>
                  </a:lnTo>
                  <a:lnTo>
                    <a:pt x="39996" y="2951142"/>
                  </a:lnTo>
                  <a:lnTo>
                    <a:pt x="51938" y="2995560"/>
                  </a:lnTo>
                  <a:lnTo>
                    <a:pt x="65352" y="3039355"/>
                  </a:lnTo>
                  <a:lnTo>
                    <a:pt x="80210" y="3082498"/>
                  </a:lnTo>
                  <a:lnTo>
                    <a:pt x="96483" y="3124962"/>
                  </a:lnTo>
                  <a:lnTo>
                    <a:pt x="114144" y="3166717"/>
                  </a:lnTo>
                  <a:lnTo>
                    <a:pt x="133163" y="3207737"/>
                  </a:lnTo>
                  <a:lnTo>
                    <a:pt x="153513" y="3247991"/>
                  </a:lnTo>
                  <a:lnTo>
                    <a:pt x="175166" y="3287453"/>
                  </a:lnTo>
                  <a:lnTo>
                    <a:pt x="198092" y="3326094"/>
                  </a:lnTo>
                  <a:lnTo>
                    <a:pt x="222265" y="3363885"/>
                  </a:lnTo>
                  <a:lnTo>
                    <a:pt x="247654" y="3400798"/>
                  </a:lnTo>
                  <a:lnTo>
                    <a:pt x="274233" y="3436805"/>
                  </a:lnTo>
                  <a:lnTo>
                    <a:pt x="301973" y="3471877"/>
                  </a:lnTo>
                  <a:lnTo>
                    <a:pt x="330845" y="3505987"/>
                  </a:lnTo>
                  <a:lnTo>
                    <a:pt x="360821" y="3539106"/>
                  </a:lnTo>
                  <a:lnTo>
                    <a:pt x="391874" y="3571206"/>
                  </a:lnTo>
                  <a:lnTo>
                    <a:pt x="423974" y="3602258"/>
                  </a:lnTo>
                  <a:lnTo>
                    <a:pt x="457093" y="3632234"/>
                  </a:lnTo>
                  <a:lnTo>
                    <a:pt x="491203" y="3661105"/>
                  </a:lnTo>
                  <a:lnTo>
                    <a:pt x="526276" y="3688845"/>
                  </a:lnTo>
                  <a:lnTo>
                    <a:pt x="562283" y="3715423"/>
                  </a:lnTo>
                  <a:lnTo>
                    <a:pt x="599197" y="3740813"/>
                  </a:lnTo>
                  <a:lnTo>
                    <a:pt x="636988" y="3764985"/>
                  </a:lnTo>
                  <a:lnTo>
                    <a:pt x="675629" y="3787911"/>
                  </a:lnTo>
                  <a:lnTo>
                    <a:pt x="715091" y="3809563"/>
                  </a:lnTo>
                  <a:lnTo>
                    <a:pt x="755346" y="3829913"/>
                  </a:lnTo>
                  <a:lnTo>
                    <a:pt x="796365" y="3848932"/>
                  </a:lnTo>
                  <a:lnTo>
                    <a:pt x="838121" y="3866593"/>
                  </a:lnTo>
                  <a:lnTo>
                    <a:pt x="880585" y="3882866"/>
                  </a:lnTo>
                  <a:lnTo>
                    <a:pt x="923729" y="3897723"/>
                  </a:lnTo>
                  <a:lnTo>
                    <a:pt x="967524" y="3911137"/>
                  </a:lnTo>
                  <a:lnTo>
                    <a:pt x="1011942" y="3923079"/>
                  </a:lnTo>
                  <a:lnTo>
                    <a:pt x="1056955" y="3933520"/>
                  </a:lnTo>
                  <a:lnTo>
                    <a:pt x="1102534" y="3942433"/>
                  </a:lnTo>
                  <a:lnTo>
                    <a:pt x="1148652" y="3949788"/>
                  </a:lnTo>
                  <a:lnTo>
                    <a:pt x="1195279" y="3955559"/>
                  </a:lnTo>
                  <a:lnTo>
                    <a:pt x="1242388" y="3959715"/>
                  </a:lnTo>
                  <a:lnTo>
                    <a:pt x="1289950" y="3962230"/>
                  </a:lnTo>
                  <a:lnTo>
                    <a:pt x="1337938" y="3963075"/>
                  </a:lnTo>
                  <a:lnTo>
                    <a:pt x="1385925" y="3962230"/>
                  </a:lnTo>
                  <a:lnTo>
                    <a:pt x="1433487" y="3959715"/>
                  </a:lnTo>
                  <a:lnTo>
                    <a:pt x="1480596" y="3955559"/>
                  </a:lnTo>
                  <a:lnTo>
                    <a:pt x="1527224" y="3949788"/>
                  </a:lnTo>
                  <a:lnTo>
                    <a:pt x="1573341" y="3942433"/>
                  </a:lnTo>
                  <a:lnTo>
                    <a:pt x="1618921" y="3933520"/>
                  </a:lnTo>
                  <a:lnTo>
                    <a:pt x="1663933" y="3923079"/>
                  </a:lnTo>
                  <a:lnTo>
                    <a:pt x="1708351" y="3911137"/>
                  </a:lnTo>
                  <a:lnTo>
                    <a:pt x="1752146" y="3897723"/>
                  </a:lnTo>
                  <a:lnTo>
                    <a:pt x="1795289" y="3882866"/>
                  </a:lnTo>
                  <a:lnTo>
                    <a:pt x="1837753" y="3866593"/>
                  </a:lnTo>
                  <a:lnTo>
                    <a:pt x="1879508" y="3848932"/>
                  </a:lnTo>
                  <a:lnTo>
                    <a:pt x="1920528" y="3829913"/>
                  </a:lnTo>
                  <a:lnTo>
                    <a:pt x="1960782" y="3809563"/>
                  </a:lnTo>
                  <a:lnTo>
                    <a:pt x="2000244" y="3787911"/>
                  </a:lnTo>
                  <a:lnTo>
                    <a:pt x="2038885" y="3764985"/>
                  </a:lnTo>
                  <a:lnTo>
                    <a:pt x="2076676" y="3740813"/>
                  </a:lnTo>
                  <a:lnTo>
                    <a:pt x="2113589" y="3715423"/>
                  </a:lnTo>
                  <a:lnTo>
                    <a:pt x="2149596" y="3688845"/>
                  </a:lnTo>
                  <a:lnTo>
                    <a:pt x="2184668" y="3661105"/>
                  </a:lnTo>
                  <a:lnTo>
                    <a:pt x="2218778" y="3632234"/>
                  </a:lnTo>
                  <a:lnTo>
                    <a:pt x="2251897" y="3602258"/>
                  </a:lnTo>
                  <a:lnTo>
                    <a:pt x="2283997" y="3571206"/>
                  </a:lnTo>
                  <a:lnTo>
                    <a:pt x="2315049" y="3539106"/>
                  </a:lnTo>
                  <a:lnTo>
                    <a:pt x="2345025" y="3505987"/>
                  </a:lnTo>
                  <a:lnTo>
                    <a:pt x="2373897" y="3471877"/>
                  </a:lnTo>
                  <a:lnTo>
                    <a:pt x="2401636" y="3436805"/>
                  </a:lnTo>
                  <a:lnTo>
                    <a:pt x="2428214" y="3400798"/>
                  </a:lnTo>
                  <a:lnTo>
                    <a:pt x="2453604" y="3363885"/>
                  </a:lnTo>
                  <a:lnTo>
                    <a:pt x="2477776" y="3326094"/>
                  </a:lnTo>
                  <a:lnTo>
                    <a:pt x="2500702" y="3287453"/>
                  </a:lnTo>
                  <a:lnTo>
                    <a:pt x="2522354" y="3247991"/>
                  </a:lnTo>
                  <a:lnTo>
                    <a:pt x="2542704" y="3207737"/>
                  </a:lnTo>
                  <a:lnTo>
                    <a:pt x="2561723" y="3166717"/>
                  </a:lnTo>
                  <a:lnTo>
                    <a:pt x="2579384" y="3124962"/>
                  </a:lnTo>
                  <a:lnTo>
                    <a:pt x="2595657" y="3082498"/>
                  </a:lnTo>
                  <a:lnTo>
                    <a:pt x="2610514" y="3039355"/>
                  </a:lnTo>
                  <a:lnTo>
                    <a:pt x="2623928" y="2995560"/>
                  </a:lnTo>
                  <a:lnTo>
                    <a:pt x="2635870" y="2951142"/>
                  </a:lnTo>
                  <a:lnTo>
                    <a:pt x="2646311" y="2906130"/>
                  </a:lnTo>
                  <a:lnTo>
                    <a:pt x="2655224" y="2860550"/>
                  </a:lnTo>
                  <a:lnTo>
                    <a:pt x="2662579" y="2814433"/>
                  </a:lnTo>
                  <a:lnTo>
                    <a:pt x="2668350" y="2767805"/>
                  </a:lnTo>
                  <a:lnTo>
                    <a:pt x="2672506" y="2720696"/>
                  </a:lnTo>
                  <a:lnTo>
                    <a:pt x="2675021" y="2673134"/>
                  </a:lnTo>
                  <a:lnTo>
                    <a:pt x="2675866" y="2625147"/>
                  </a:lnTo>
                  <a:lnTo>
                    <a:pt x="2675866" y="0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605976" y="-476"/>
              <a:ext cx="1960880" cy="715010"/>
            </a:xfrm>
            <a:custGeom>
              <a:avLst/>
              <a:gdLst/>
              <a:ahLst/>
              <a:cxnLst/>
              <a:rect l="l" t="t" r="r" b="b"/>
              <a:pathLst>
                <a:path w="1960880" h="715010">
                  <a:moveTo>
                    <a:pt x="732815" y="685571"/>
                  </a:moveTo>
                  <a:lnTo>
                    <a:pt x="0" y="70675"/>
                  </a:lnTo>
                  <a:lnTo>
                    <a:pt x="7327" y="87757"/>
                  </a:lnTo>
                  <a:lnTo>
                    <a:pt x="23482" y="121297"/>
                  </a:lnTo>
                  <a:lnTo>
                    <a:pt x="678688" y="671080"/>
                  </a:lnTo>
                  <a:lnTo>
                    <a:pt x="692746" y="675347"/>
                  </a:lnTo>
                  <a:lnTo>
                    <a:pt x="732815" y="685571"/>
                  </a:lnTo>
                  <a:close/>
                </a:path>
                <a:path w="1960880" h="715010">
                  <a:moveTo>
                    <a:pt x="963041" y="714578"/>
                  </a:moveTo>
                  <a:lnTo>
                    <a:pt x="961859" y="713587"/>
                  </a:lnTo>
                  <a:lnTo>
                    <a:pt x="960678" y="712584"/>
                  </a:lnTo>
                  <a:lnTo>
                    <a:pt x="111442" y="0"/>
                  </a:lnTo>
                  <a:lnTo>
                    <a:pt x="74587" y="0"/>
                  </a:lnTo>
                  <a:lnTo>
                    <a:pt x="923823" y="712584"/>
                  </a:lnTo>
                  <a:lnTo>
                    <a:pt x="924420" y="712584"/>
                  </a:lnTo>
                  <a:lnTo>
                    <a:pt x="925614" y="713587"/>
                  </a:lnTo>
                  <a:lnTo>
                    <a:pt x="955344" y="713587"/>
                  </a:lnTo>
                  <a:lnTo>
                    <a:pt x="956538" y="714578"/>
                  </a:lnTo>
                  <a:lnTo>
                    <a:pt x="963041" y="714578"/>
                  </a:lnTo>
                  <a:close/>
                </a:path>
                <a:path w="1960880" h="715010">
                  <a:moveTo>
                    <a:pt x="1143825" y="702081"/>
                  </a:moveTo>
                  <a:lnTo>
                    <a:pt x="307682" y="482"/>
                  </a:lnTo>
                  <a:lnTo>
                    <a:pt x="270827" y="482"/>
                  </a:lnTo>
                  <a:lnTo>
                    <a:pt x="1112151" y="706437"/>
                  </a:lnTo>
                  <a:lnTo>
                    <a:pt x="1128153" y="704608"/>
                  </a:lnTo>
                  <a:lnTo>
                    <a:pt x="1143825" y="702081"/>
                  </a:lnTo>
                  <a:close/>
                </a:path>
                <a:path w="1960880" h="715010">
                  <a:moveTo>
                    <a:pt x="1297419" y="666788"/>
                  </a:moveTo>
                  <a:lnTo>
                    <a:pt x="503351" y="482"/>
                  </a:lnTo>
                  <a:lnTo>
                    <a:pt x="466496" y="482"/>
                  </a:lnTo>
                  <a:lnTo>
                    <a:pt x="1270355" y="675005"/>
                  </a:lnTo>
                  <a:lnTo>
                    <a:pt x="1297419" y="666788"/>
                  </a:lnTo>
                  <a:close/>
                </a:path>
                <a:path w="1960880" h="715010">
                  <a:moveTo>
                    <a:pt x="1431518" y="615124"/>
                  </a:moveTo>
                  <a:lnTo>
                    <a:pt x="699008" y="482"/>
                  </a:lnTo>
                  <a:lnTo>
                    <a:pt x="662152" y="482"/>
                  </a:lnTo>
                  <a:lnTo>
                    <a:pt x="1407642" y="626021"/>
                  </a:lnTo>
                  <a:lnTo>
                    <a:pt x="1431518" y="615124"/>
                  </a:lnTo>
                  <a:close/>
                </a:path>
                <a:path w="1960880" h="715010">
                  <a:moveTo>
                    <a:pt x="1550111" y="550456"/>
                  </a:moveTo>
                  <a:lnTo>
                    <a:pt x="894676" y="482"/>
                  </a:lnTo>
                  <a:lnTo>
                    <a:pt x="857821" y="482"/>
                  </a:lnTo>
                  <a:lnTo>
                    <a:pt x="1529003" y="563676"/>
                  </a:lnTo>
                  <a:lnTo>
                    <a:pt x="1550111" y="550456"/>
                  </a:lnTo>
                  <a:close/>
                </a:path>
                <a:path w="1960880" h="715010">
                  <a:moveTo>
                    <a:pt x="1655533" y="474738"/>
                  </a:moveTo>
                  <a:lnTo>
                    <a:pt x="1090345" y="482"/>
                  </a:lnTo>
                  <a:lnTo>
                    <a:pt x="1053490" y="482"/>
                  </a:lnTo>
                  <a:lnTo>
                    <a:pt x="1636699" y="489864"/>
                  </a:lnTo>
                  <a:lnTo>
                    <a:pt x="1642275" y="485660"/>
                  </a:lnTo>
                  <a:lnTo>
                    <a:pt x="1655533" y="474738"/>
                  </a:lnTo>
                  <a:close/>
                </a:path>
                <a:path w="1960880" h="715010">
                  <a:moveTo>
                    <a:pt x="1749094" y="389051"/>
                  </a:moveTo>
                  <a:lnTo>
                    <a:pt x="1286002" y="482"/>
                  </a:lnTo>
                  <a:lnTo>
                    <a:pt x="1249146" y="482"/>
                  </a:lnTo>
                  <a:lnTo>
                    <a:pt x="1732254" y="405866"/>
                  </a:lnTo>
                  <a:lnTo>
                    <a:pt x="1745488" y="392899"/>
                  </a:lnTo>
                  <a:lnTo>
                    <a:pt x="1749094" y="389051"/>
                  </a:lnTo>
                  <a:close/>
                </a:path>
                <a:path w="1960880" h="715010">
                  <a:moveTo>
                    <a:pt x="1831111" y="293700"/>
                  </a:moveTo>
                  <a:lnTo>
                    <a:pt x="1481658" y="482"/>
                  </a:lnTo>
                  <a:lnTo>
                    <a:pt x="1444802" y="482"/>
                  </a:lnTo>
                  <a:lnTo>
                    <a:pt x="1816455" y="312331"/>
                  </a:lnTo>
                  <a:lnTo>
                    <a:pt x="1831111" y="293700"/>
                  </a:lnTo>
                  <a:close/>
                </a:path>
                <a:path w="1960880" h="715010">
                  <a:moveTo>
                    <a:pt x="1901710" y="188760"/>
                  </a:moveTo>
                  <a:lnTo>
                    <a:pt x="1677327" y="482"/>
                  </a:lnTo>
                  <a:lnTo>
                    <a:pt x="1640471" y="482"/>
                  </a:lnTo>
                  <a:lnTo>
                    <a:pt x="1889442" y="209397"/>
                  </a:lnTo>
                  <a:lnTo>
                    <a:pt x="1901710" y="188760"/>
                  </a:lnTo>
                  <a:close/>
                </a:path>
                <a:path w="1960880" h="715010">
                  <a:moveTo>
                    <a:pt x="1960549" y="73952"/>
                  </a:moveTo>
                  <a:lnTo>
                    <a:pt x="1872983" y="482"/>
                  </a:lnTo>
                  <a:lnTo>
                    <a:pt x="1836127" y="482"/>
                  </a:lnTo>
                  <a:lnTo>
                    <a:pt x="1950453" y="96418"/>
                  </a:lnTo>
                  <a:lnTo>
                    <a:pt x="1954631" y="87757"/>
                  </a:lnTo>
                  <a:lnTo>
                    <a:pt x="1960549" y="73952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727713" y="1617492"/>
              <a:ext cx="2376805" cy="7442834"/>
            </a:xfrm>
            <a:custGeom>
              <a:avLst/>
              <a:gdLst/>
              <a:ahLst/>
              <a:cxnLst/>
              <a:rect l="l" t="t" r="r" b="b"/>
              <a:pathLst>
                <a:path w="2376805" h="7442834">
                  <a:moveTo>
                    <a:pt x="2376385" y="2006202"/>
                  </a:moveTo>
                  <a:lnTo>
                    <a:pt x="2317708" y="2050405"/>
                  </a:lnTo>
                  <a:lnTo>
                    <a:pt x="2276851" y="2079236"/>
                  </a:lnTo>
                  <a:lnTo>
                    <a:pt x="2233771" y="2108438"/>
                  </a:lnTo>
                  <a:lnTo>
                    <a:pt x="2188667" y="2137962"/>
                  </a:lnTo>
                  <a:lnTo>
                    <a:pt x="2141740" y="2167759"/>
                  </a:lnTo>
                  <a:lnTo>
                    <a:pt x="2093187" y="2197779"/>
                  </a:lnTo>
                  <a:lnTo>
                    <a:pt x="2043210" y="2227974"/>
                  </a:lnTo>
                  <a:lnTo>
                    <a:pt x="1992007" y="2258295"/>
                  </a:lnTo>
                  <a:lnTo>
                    <a:pt x="1939778" y="2288691"/>
                  </a:lnTo>
                  <a:lnTo>
                    <a:pt x="1886722" y="2319115"/>
                  </a:lnTo>
                  <a:lnTo>
                    <a:pt x="1833040" y="2349517"/>
                  </a:lnTo>
                  <a:lnTo>
                    <a:pt x="1778929" y="2379847"/>
                  </a:lnTo>
                  <a:lnTo>
                    <a:pt x="1724591" y="2410057"/>
                  </a:lnTo>
                  <a:lnTo>
                    <a:pt x="1670224" y="2440098"/>
                  </a:lnTo>
                  <a:lnTo>
                    <a:pt x="1616029" y="2469919"/>
                  </a:lnTo>
                  <a:lnTo>
                    <a:pt x="1562203" y="2499473"/>
                  </a:lnTo>
                  <a:lnTo>
                    <a:pt x="1508775" y="2528866"/>
                  </a:lnTo>
                  <a:lnTo>
                    <a:pt x="1455565" y="2558179"/>
                  </a:lnTo>
                  <a:lnTo>
                    <a:pt x="1402639" y="2587420"/>
                  </a:lnTo>
                  <a:lnTo>
                    <a:pt x="1350059" y="2616597"/>
                  </a:lnTo>
                  <a:lnTo>
                    <a:pt x="1297889" y="2645718"/>
                  </a:lnTo>
                  <a:lnTo>
                    <a:pt x="1246193" y="2674789"/>
                  </a:lnTo>
                  <a:lnTo>
                    <a:pt x="1195033" y="2703820"/>
                  </a:lnTo>
                  <a:lnTo>
                    <a:pt x="1144474" y="2732818"/>
                  </a:lnTo>
                  <a:lnTo>
                    <a:pt x="1094579" y="2761791"/>
                  </a:lnTo>
                  <a:lnTo>
                    <a:pt x="1045412" y="2790746"/>
                  </a:lnTo>
                  <a:lnTo>
                    <a:pt x="997036" y="2819691"/>
                  </a:lnTo>
                  <a:lnTo>
                    <a:pt x="949514" y="2848635"/>
                  </a:lnTo>
                  <a:lnTo>
                    <a:pt x="902910" y="2877584"/>
                  </a:lnTo>
                  <a:lnTo>
                    <a:pt x="857287" y="2906547"/>
                  </a:lnTo>
                  <a:lnTo>
                    <a:pt x="812710" y="2935531"/>
                  </a:lnTo>
                  <a:lnTo>
                    <a:pt x="769241" y="2964544"/>
                  </a:lnTo>
                  <a:lnTo>
                    <a:pt x="726944" y="2993595"/>
                  </a:lnTo>
                  <a:lnTo>
                    <a:pt x="685883" y="3022690"/>
                  </a:lnTo>
                  <a:lnTo>
                    <a:pt x="646121" y="3051837"/>
                  </a:lnTo>
                  <a:lnTo>
                    <a:pt x="607722" y="3081045"/>
                  </a:lnTo>
                  <a:lnTo>
                    <a:pt x="570748" y="3110321"/>
                  </a:lnTo>
                  <a:lnTo>
                    <a:pt x="535264" y="3139673"/>
                  </a:lnTo>
                  <a:lnTo>
                    <a:pt x="501334" y="3169108"/>
                  </a:lnTo>
                  <a:lnTo>
                    <a:pt x="469020" y="3198635"/>
                  </a:lnTo>
                  <a:lnTo>
                    <a:pt x="438385" y="3228261"/>
                  </a:lnTo>
                  <a:lnTo>
                    <a:pt x="409495" y="3257993"/>
                  </a:lnTo>
                  <a:lnTo>
                    <a:pt x="382412" y="3287841"/>
                  </a:lnTo>
                  <a:lnTo>
                    <a:pt x="357199" y="3317811"/>
                  </a:lnTo>
                  <a:lnTo>
                    <a:pt x="312640" y="3378150"/>
                  </a:lnTo>
                  <a:lnTo>
                    <a:pt x="276325" y="3439072"/>
                  </a:lnTo>
                  <a:lnTo>
                    <a:pt x="248763" y="3500640"/>
                  </a:lnTo>
                  <a:lnTo>
                    <a:pt x="230462" y="3562916"/>
                  </a:lnTo>
                  <a:lnTo>
                    <a:pt x="221930" y="3625962"/>
                  </a:lnTo>
                  <a:lnTo>
                    <a:pt x="221620" y="3672646"/>
                  </a:lnTo>
                  <a:lnTo>
                    <a:pt x="225879" y="3716084"/>
                  </a:lnTo>
                  <a:lnTo>
                    <a:pt x="234483" y="3756412"/>
                  </a:lnTo>
                  <a:lnTo>
                    <a:pt x="247212" y="3793770"/>
                  </a:lnTo>
                  <a:lnTo>
                    <a:pt x="263842" y="3828296"/>
                  </a:lnTo>
                  <a:lnTo>
                    <a:pt x="307919" y="3889401"/>
                  </a:lnTo>
                  <a:lnTo>
                    <a:pt x="364940" y="3940831"/>
                  </a:lnTo>
                  <a:lnTo>
                    <a:pt x="397749" y="3963264"/>
                  </a:lnTo>
                  <a:lnTo>
                    <a:pt x="433127" y="3983691"/>
                  </a:lnTo>
                  <a:lnTo>
                    <a:pt x="470853" y="4002252"/>
                  </a:lnTo>
                  <a:lnTo>
                    <a:pt x="510704" y="4019084"/>
                  </a:lnTo>
                  <a:lnTo>
                    <a:pt x="552459" y="4034326"/>
                  </a:lnTo>
                  <a:lnTo>
                    <a:pt x="595896" y="4048115"/>
                  </a:lnTo>
                  <a:lnTo>
                    <a:pt x="640792" y="4060589"/>
                  </a:lnTo>
                  <a:lnTo>
                    <a:pt x="686925" y="4071886"/>
                  </a:lnTo>
                  <a:lnTo>
                    <a:pt x="734074" y="4082145"/>
                  </a:lnTo>
                  <a:lnTo>
                    <a:pt x="782015" y="4091503"/>
                  </a:lnTo>
                  <a:lnTo>
                    <a:pt x="830529" y="4100098"/>
                  </a:lnTo>
                  <a:lnTo>
                    <a:pt x="879391" y="4108069"/>
                  </a:lnTo>
                  <a:lnTo>
                    <a:pt x="928381" y="4115553"/>
                  </a:lnTo>
                  <a:lnTo>
                    <a:pt x="977275" y="4122688"/>
                  </a:lnTo>
                  <a:lnTo>
                    <a:pt x="1025853" y="4129612"/>
                  </a:lnTo>
                  <a:lnTo>
                    <a:pt x="1082040" y="4137601"/>
                  </a:lnTo>
                  <a:lnTo>
                    <a:pt x="1138627" y="4145919"/>
                  </a:lnTo>
                  <a:lnTo>
                    <a:pt x="1195022" y="4154756"/>
                  </a:lnTo>
                  <a:lnTo>
                    <a:pt x="1250630" y="4164302"/>
                  </a:lnTo>
                  <a:lnTo>
                    <a:pt x="1304859" y="4174745"/>
                  </a:lnTo>
                  <a:lnTo>
                    <a:pt x="1357115" y="4186274"/>
                  </a:lnTo>
                  <a:lnTo>
                    <a:pt x="1406806" y="4199079"/>
                  </a:lnTo>
                  <a:lnTo>
                    <a:pt x="1453337" y="4213349"/>
                  </a:lnTo>
                  <a:lnTo>
                    <a:pt x="1496115" y="4229273"/>
                  </a:lnTo>
                  <a:lnTo>
                    <a:pt x="1534547" y="4247039"/>
                  </a:lnTo>
                  <a:lnTo>
                    <a:pt x="1568041" y="4266838"/>
                  </a:lnTo>
                  <a:lnTo>
                    <a:pt x="1617836" y="4313289"/>
                  </a:lnTo>
                  <a:lnTo>
                    <a:pt x="1640756" y="4370139"/>
                  </a:lnTo>
                  <a:lnTo>
                    <a:pt x="1641561" y="4400820"/>
                  </a:lnTo>
                  <a:lnTo>
                    <a:pt x="1636527" y="4432866"/>
                  </a:lnTo>
                  <a:lnTo>
                    <a:pt x="1610681" y="4500521"/>
                  </a:lnTo>
                  <a:lnTo>
                    <a:pt x="1590741" y="4535867"/>
                  </a:lnTo>
                  <a:lnTo>
                    <a:pt x="1566702" y="4572049"/>
                  </a:lnTo>
                  <a:lnTo>
                    <a:pt x="1539000" y="4608936"/>
                  </a:lnTo>
                  <a:lnTo>
                    <a:pt x="1508070" y="4646396"/>
                  </a:lnTo>
                  <a:lnTo>
                    <a:pt x="1474348" y="4684297"/>
                  </a:lnTo>
                  <a:lnTo>
                    <a:pt x="1438268" y="4722508"/>
                  </a:lnTo>
                  <a:lnTo>
                    <a:pt x="1400265" y="4760896"/>
                  </a:lnTo>
                  <a:lnTo>
                    <a:pt x="1360776" y="4799329"/>
                  </a:lnTo>
                  <a:lnTo>
                    <a:pt x="1320235" y="4837677"/>
                  </a:lnTo>
                  <a:lnTo>
                    <a:pt x="1279078" y="4875807"/>
                  </a:lnTo>
                  <a:lnTo>
                    <a:pt x="1237739" y="4913587"/>
                  </a:lnTo>
                  <a:lnTo>
                    <a:pt x="1196654" y="4950885"/>
                  </a:lnTo>
                  <a:lnTo>
                    <a:pt x="1154465" y="4989243"/>
                  </a:lnTo>
                  <a:lnTo>
                    <a:pt x="1112789" y="5027377"/>
                  </a:lnTo>
                  <a:lnTo>
                    <a:pt x="1071883" y="5065314"/>
                  </a:lnTo>
                  <a:lnTo>
                    <a:pt x="1032000" y="5103078"/>
                  </a:lnTo>
                  <a:lnTo>
                    <a:pt x="993395" y="5140695"/>
                  </a:lnTo>
                  <a:lnTo>
                    <a:pt x="956323" y="5178189"/>
                  </a:lnTo>
                  <a:lnTo>
                    <a:pt x="921038" y="5215586"/>
                  </a:lnTo>
                  <a:lnTo>
                    <a:pt x="887795" y="5252911"/>
                  </a:lnTo>
                  <a:lnTo>
                    <a:pt x="856848" y="5290188"/>
                  </a:lnTo>
                  <a:lnTo>
                    <a:pt x="828452" y="5327443"/>
                  </a:lnTo>
                  <a:lnTo>
                    <a:pt x="802862" y="5364701"/>
                  </a:lnTo>
                  <a:lnTo>
                    <a:pt x="780332" y="5401987"/>
                  </a:lnTo>
                  <a:lnTo>
                    <a:pt x="761117" y="5439325"/>
                  </a:lnTo>
                  <a:lnTo>
                    <a:pt x="745471" y="5476742"/>
                  </a:lnTo>
                  <a:lnTo>
                    <a:pt x="733649" y="5514262"/>
                  </a:lnTo>
                  <a:lnTo>
                    <a:pt x="725906" y="5551911"/>
                  </a:lnTo>
                  <a:lnTo>
                    <a:pt x="722496" y="5589712"/>
                  </a:lnTo>
                  <a:lnTo>
                    <a:pt x="723674" y="5627692"/>
                  </a:lnTo>
                  <a:lnTo>
                    <a:pt x="732161" y="5681488"/>
                  </a:lnTo>
                  <a:lnTo>
                    <a:pt x="746629" y="5729350"/>
                  </a:lnTo>
                  <a:lnTo>
                    <a:pt x="766464" y="5771698"/>
                  </a:lnTo>
                  <a:lnTo>
                    <a:pt x="791053" y="5808950"/>
                  </a:lnTo>
                  <a:lnTo>
                    <a:pt x="819783" y="5841526"/>
                  </a:lnTo>
                  <a:lnTo>
                    <a:pt x="852042" y="5869845"/>
                  </a:lnTo>
                  <a:lnTo>
                    <a:pt x="887216" y="5894324"/>
                  </a:lnTo>
                  <a:lnTo>
                    <a:pt x="924692" y="5915383"/>
                  </a:lnTo>
                  <a:lnTo>
                    <a:pt x="963858" y="5933442"/>
                  </a:lnTo>
                  <a:lnTo>
                    <a:pt x="1004101" y="5948918"/>
                  </a:lnTo>
                  <a:lnTo>
                    <a:pt x="1044807" y="5962230"/>
                  </a:lnTo>
                  <a:lnTo>
                    <a:pt x="1085364" y="5973799"/>
                  </a:lnTo>
                  <a:lnTo>
                    <a:pt x="1125158" y="5984041"/>
                  </a:lnTo>
                  <a:lnTo>
                    <a:pt x="1163577" y="5993377"/>
                  </a:lnTo>
                  <a:lnTo>
                    <a:pt x="1228120" y="6009455"/>
                  </a:lnTo>
                  <a:lnTo>
                    <a:pt x="1283860" y="6025560"/>
                  </a:lnTo>
                  <a:lnTo>
                    <a:pt x="1329797" y="6042817"/>
                  </a:lnTo>
                  <a:lnTo>
                    <a:pt x="1364927" y="6062350"/>
                  </a:lnTo>
                  <a:lnTo>
                    <a:pt x="1398763" y="6112745"/>
                  </a:lnTo>
                  <a:lnTo>
                    <a:pt x="1399475" y="6136947"/>
                  </a:lnTo>
                  <a:lnTo>
                    <a:pt x="1396260" y="6164772"/>
                  </a:lnTo>
                  <a:lnTo>
                    <a:pt x="1379093" y="6230479"/>
                  </a:lnTo>
                  <a:lnTo>
                    <a:pt x="1365662" y="6267954"/>
                  </a:lnTo>
                  <a:lnTo>
                    <a:pt x="1349347" y="6308240"/>
                  </a:lnTo>
                  <a:lnTo>
                    <a:pt x="1330410" y="6351133"/>
                  </a:lnTo>
                  <a:lnTo>
                    <a:pt x="1309110" y="6396430"/>
                  </a:lnTo>
                  <a:lnTo>
                    <a:pt x="1285709" y="6443929"/>
                  </a:lnTo>
                  <a:lnTo>
                    <a:pt x="1260468" y="6493425"/>
                  </a:lnTo>
                  <a:lnTo>
                    <a:pt x="1233646" y="6544717"/>
                  </a:lnTo>
                  <a:lnTo>
                    <a:pt x="1205506" y="6597600"/>
                  </a:lnTo>
                  <a:lnTo>
                    <a:pt x="1176308" y="6651871"/>
                  </a:lnTo>
                  <a:lnTo>
                    <a:pt x="1146312" y="6707328"/>
                  </a:lnTo>
                  <a:lnTo>
                    <a:pt x="1115780" y="6763767"/>
                  </a:lnTo>
                  <a:lnTo>
                    <a:pt x="1084972" y="6820986"/>
                  </a:lnTo>
                  <a:lnTo>
                    <a:pt x="1057393" y="6867302"/>
                  </a:lnTo>
                  <a:lnTo>
                    <a:pt x="1033021" y="6904768"/>
                  </a:lnTo>
                  <a:lnTo>
                    <a:pt x="1011056" y="6936132"/>
                  </a:lnTo>
                  <a:lnTo>
                    <a:pt x="990698" y="6964145"/>
                  </a:lnTo>
                  <a:lnTo>
                    <a:pt x="971145" y="6991555"/>
                  </a:lnTo>
                  <a:lnTo>
                    <a:pt x="931257" y="7055566"/>
                  </a:lnTo>
                  <a:lnTo>
                    <a:pt x="909321" y="7097666"/>
                  </a:lnTo>
                  <a:lnTo>
                    <a:pt x="884988" y="7150161"/>
                  </a:lnTo>
                  <a:lnTo>
                    <a:pt x="857460" y="7215801"/>
                  </a:lnTo>
                  <a:lnTo>
                    <a:pt x="821964" y="7442548"/>
                  </a:lnTo>
                  <a:lnTo>
                    <a:pt x="824963" y="7438945"/>
                  </a:lnTo>
                  <a:lnTo>
                    <a:pt x="858438" y="7397567"/>
                  </a:lnTo>
                  <a:lnTo>
                    <a:pt x="898193" y="7347289"/>
                  </a:lnTo>
                  <a:lnTo>
                    <a:pt x="922413" y="7316177"/>
                  </a:lnTo>
                  <a:lnTo>
                    <a:pt x="949133" y="7281454"/>
                  </a:lnTo>
                  <a:lnTo>
                    <a:pt x="978058" y="7243398"/>
                  </a:lnTo>
                  <a:lnTo>
                    <a:pt x="1008891" y="7202287"/>
                  </a:lnTo>
                  <a:lnTo>
                    <a:pt x="1041336" y="7158400"/>
                  </a:lnTo>
                  <a:lnTo>
                    <a:pt x="1075097" y="7112015"/>
                  </a:lnTo>
                  <a:lnTo>
                    <a:pt x="1109878" y="7063410"/>
                  </a:lnTo>
                  <a:lnTo>
                    <a:pt x="1145383" y="7012863"/>
                  </a:lnTo>
                  <a:lnTo>
                    <a:pt x="1181315" y="6960653"/>
                  </a:lnTo>
                  <a:lnTo>
                    <a:pt x="1217379" y="6907058"/>
                  </a:lnTo>
                  <a:lnTo>
                    <a:pt x="1253278" y="6852355"/>
                  </a:lnTo>
                  <a:lnTo>
                    <a:pt x="1288716" y="6796824"/>
                  </a:lnTo>
                  <a:lnTo>
                    <a:pt x="1323398" y="6740742"/>
                  </a:lnTo>
                  <a:lnTo>
                    <a:pt x="1357026" y="6684387"/>
                  </a:lnTo>
                  <a:lnTo>
                    <a:pt x="1389306" y="6628039"/>
                  </a:lnTo>
                  <a:lnTo>
                    <a:pt x="1419940" y="6571975"/>
                  </a:lnTo>
                  <a:lnTo>
                    <a:pt x="1448633" y="6516473"/>
                  </a:lnTo>
                  <a:lnTo>
                    <a:pt x="1475089" y="6461812"/>
                  </a:lnTo>
                  <a:lnTo>
                    <a:pt x="1499011" y="6408269"/>
                  </a:lnTo>
                  <a:lnTo>
                    <a:pt x="1520104" y="6356124"/>
                  </a:lnTo>
                  <a:lnTo>
                    <a:pt x="1538070" y="6305654"/>
                  </a:lnTo>
                  <a:lnTo>
                    <a:pt x="1552615" y="6257137"/>
                  </a:lnTo>
                  <a:lnTo>
                    <a:pt x="1563442" y="6210852"/>
                  </a:lnTo>
                  <a:lnTo>
                    <a:pt x="1570255" y="6167077"/>
                  </a:lnTo>
                  <a:lnTo>
                    <a:pt x="1572757" y="6126090"/>
                  </a:lnTo>
                  <a:lnTo>
                    <a:pt x="1570653" y="6088170"/>
                  </a:lnTo>
                  <a:lnTo>
                    <a:pt x="1560294" y="6039109"/>
                  </a:lnTo>
                  <a:lnTo>
                    <a:pt x="1542850" y="5996783"/>
                  </a:lnTo>
                  <a:lnTo>
                    <a:pt x="1519138" y="5960543"/>
                  </a:lnTo>
                  <a:lnTo>
                    <a:pt x="1489971" y="5929742"/>
                  </a:lnTo>
                  <a:lnTo>
                    <a:pt x="1456167" y="5903732"/>
                  </a:lnTo>
                  <a:lnTo>
                    <a:pt x="1418540" y="5881863"/>
                  </a:lnTo>
                  <a:lnTo>
                    <a:pt x="1377906" y="5863488"/>
                  </a:lnTo>
                  <a:lnTo>
                    <a:pt x="1335080" y="5847958"/>
                  </a:lnTo>
                  <a:lnTo>
                    <a:pt x="1290878" y="5834625"/>
                  </a:lnTo>
                  <a:lnTo>
                    <a:pt x="1246115" y="5822842"/>
                  </a:lnTo>
                  <a:lnTo>
                    <a:pt x="1201607" y="5811959"/>
                  </a:lnTo>
                  <a:lnTo>
                    <a:pt x="1136564" y="5795742"/>
                  </a:lnTo>
                  <a:lnTo>
                    <a:pt x="1078523" y="5779157"/>
                  </a:lnTo>
                  <a:lnTo>
                    <a:pt x="1027819" y="5761085"/>
                  </a:lnTo>
                  <a:lnTo>
                    <a:pt x="984786" y="5740407"/>
                  </a:lnTo>
                  <a:lnTo>
                    <a:pt x="949760" y="5716006"/>
                  </a:lnTo>
                  <a:lnTo>
                    <a:pt x="923075" y="5686762"/>
                  </a:lnTo>
                  <a:lnTo>
                    <a:pt x="905065" y="5651558"/>
                  </a:lnTo>
                  <a:lnTo>
                    <a:pt x="896066" y="5609274"/>
                  </a:lnTo>
                  <a:lnTo>
                    <a:pt x="897011" y="5580061"/>
                  </a:lnTo>
                  <a:lnTo>
                    <a:pt x="918421" y="5515743"/>
                  </a:lnTo>
                  <a:lnTo>
                    <a:pt x="937732" y="5481063"/>
                  </a:lnTo>
                  <a:lnTo>
                    <a:pt x="962011" y="5444989"/>
                  </a:lnTo>
                  <a:lnTo>
                    <a:pt x="990680" y="5407732"/>
                  </a:lnTo>
                  <a:lnTo>
                    <a:pt x="1023162" y="5369506"/>
                  </a:lnTo>
                  <a:lnTo>
                    <a:pt x="1058880" y="5330525"/>
                  </a:lnTo>
                  <a:lnTo>
                    <a:pt x="1097255" y="5291003"/>
                  </a:lnTo>
                  <a:lnTo>
                    <a:pt x="1137712" y="5251152"/>
                  </a:lnTo>
                  <a:lnTo>
                    <a:pt x="1179672" y="5211187"/>
                  </a:lnTo>
                  <a:lnTo>
                    <a:pt x="1222557" y="5171319"/>
                  </a:lnTo>
                  <a:lnTo>
                    <a:pt x="1265792" y="5131764"/>
                  </a:lnTo>
                  <a:lnTo>
                    <a:pt x="1308797" y="5092734"/>
                  </a:lnTo>
                  <a:lnTo>
                    <a:pt x="1350523" y="5054868"/>
                  </a:lnTo>
                  <a:lnTo>
                    <a:pt x="1392122" y="5016858"/>
                  </a:lnTo>
                  <a:lnTo>
                    <a:pt x="1433319" y="4978701"/>
                  </a:lnTo>
                  <a:lnTo>
                    <a:pt x="1473839" y="4940392"/>
                  </a:lnTo>
                  <a:lnTo>
                    <a:pt x="1513404" y="4901928"/>
                  </a:lnTo>
                  <a:lnTo>
                    <a:pt x="1551740" y="4863305"/>
                  </a:lnTo>
                  <a:lnTo>
                    <a:pt x="1588570" y="4824519"/>
                  </a:lnTo>
                  <a:lnTo>
                    <a:pt x="1623619" y="4785565"/>
                  </a:lnTo>
                  <a:lnTo>
                    <a:pt x="1656609" y="4746441"/>
                  </a:lnTo>
                  <a:lnTo>
                    <a:pt x="1687267" y="4707142"/>
                  </a:lnTo>
                  <a:lnTo>
                    <a:pt x="1715314" y="4667664"/>
                  </a:lnTo>
                  <a:lnTo>
                    <a:pt x="1740476" y="4628004"/>
                  </a:lnTo>
                  <a:lnTo>
                    <a:pt x="1762477" y="4588157"/>
                  </a:lnTo>
                  <a:lnTo>
                    <a:pt x="1781040" y="4548119"/>
                  </a:lnTo>
                  <a:lnTo>
                    <a:pt x="1795890" y="4507887"/>
                  </a:lnTo>
                  <a:lnTo>
                    <a:pt x="1806750" y="4467456"/>
                  </a:lnTo>
                  <a:lnTo>
                    <a:pt x="1813345" y="4426823"/>
                  </a:lnTo>
                  <a:lnTo>
                    <a:pt x="1815399" y="4385984"/>
                  </a:lnTo>
                  <a:lnTo>
                    <a:pt x="1812635" y="4344935"/>
                  </a:lnTo>
                  <a:lnTo>
                    <a:pt x="1804543" y="4302204"/>
                  </a:lnTo>
                  <a:lnTo>
                    <a:pt x="1791734" y="4262963"/>
                  </a:lnTo>
                  <a:lnTo>
                    <a:pt x="1774466" y="4227030"/>
                  </a:lnTo>
                  <a:lnTo>
                    <a:pt x="1752997" y="4194220"/>
                  </a:lnTo>
                  <a:lnTo>
                    <a:pt x="1727585" y="4164353"/>
                  </a:lnTo>
                  <a:lnTo>
                    <a:pt x="1698487" y="4137244"/>
                  </a:lnTo>
                  <a:lnTo>
                    <a:pt x="1665962" y="4112711"/>
                  </a:lnTo>
                  <a:lnTo>
                    <a:pt x="1630268" y="4090571"/>
                  </a:lnTo>
                  <a:lnTo>
                    <a:pt x="1591662" y="4070643"/>
                  </a:lnTo>
                  <a:lnTo>
                    <a:pt x="1550403" y="4052741"/>
                  </a:lnTo>
                  <a:lnTo>
                    <a:pt x="1506747" y="4036685"/>
                  </a:lnTo>
                  <a:lnTo>
                    <a:pt x="1460954" y="4022291"/>
                  </a:lnTo>
                  <a:lnTo>
                    <a:pt x="1413280" y="4009376"/>
                  </a:lnTo>
                  <a:lnTo>
                    <a:pt x="1363984" y="3997758"/>
                  </a:lnTo>
                  <a:lnTo>
                    <a:pt x="1313324" y="3987254"/>
                  </a:lnTo>
                  <a:lnTo>
                    <a:pt x="1261558" y="3977680"/>
                  </a:lnTo>
                  <a:lnTo>
                    <a:pt x="1208943" y="3968855"/>
                  </a:lnTo>
                  <a:lnTo>
                    <a:pt x="1155737" y="3960596"/>
                  </a:lnTo>
                  <a:lnTo>
                    <a:pt x="1102199" y="3952719"/>
                  </a:lnTo>
                  <a:lnTo>
                    <a:pt x="1048585" y="3945042"/>
                  </a:lnTo>
                  <a:lnTo>
                    <a:pt x="981076" y="3935333"/>
                  </a:lnTo>
                  <a:lnTo>
                    <a:pt x="916152" y="3925452"/>
                  </a:lnTo>
                  <a:lnTo>
                    <a:pt x="854025" y="3915225"/>
                  </a:lnTo>
                  <a:lnTo>
                    <a:pt x="794902" y="3904474"/>
                  </a:lnTo>
                  <a:lnTo>
                    <a:pt x="738993" y="3893023"/>
                  </a:lnTo>
                  <a:lnTo>
                    <a:pt x="686508" y="3880696"/>
                  </a:lnTo>
                  <a:lnTo>
                    <a:pt x="637655" y="3867316"/>
                  </a:lnTo>
                  <a:lnTo>
                    <a:pt x="592646" y="3852707"/>
                  </a:lnTo>
                  <a:lnTo>
                    <a:pt x="551688" y="3836692"/>
                  </a:lnTo>
                  <a:lnTo>
                    <a:pt x="514991" y="3819096"/>
                  </a:lnTo>
                  <a:lnTo>
                    <a:pt x="455218" y="3778453"/>
                  </a:lnTo>
                  <a:lnTo>
                    <a:pt x="415003" y="3729367"/>
                  </a:lnTo>
                  <a:lnTo>
                    <a:pt x="396020" y="3670427"/>
                  </a:lnTo>
                  <a:lnTo>
                    <a:pt x="395014" y="3636821"/>
                  </a:lnTo>
                  <a:lnTo>
                    <a:pt x="398298" y="3609693"/>
                  </a:lnTo>
                  <a:lnTo>
                    <a:pt x="415337" y="3554240"/>
                  </a:lnTo>
                  <a:lnTo>
                    <a:pt x="445446" y="3497360"/>
                  </a:lnTo>
                  <a:lnTo>
                    <a:pt x="487558" y="3439258"/>
                  </a:lnTo>
                  <a:lnTo>
                    <a:pt x="512781" y="3409811"/>
                  </a:lnTo>
                  <a:lnTo>
                    <a:pt x="540605" y="3380135"/>
                  </a:lnTo>
                  <a:lnTo>
                    <a:pt x="570895" y="3350255"/>
                  </a:lnTo>
                  <a:lnTo>
                    <a:pt x="603518" y="3320197"/>
                  </a:lnTo>
                  <a:lnTo>
                    <a:pt x="638342" y="3289985"/>
                  </a:lnTo>
                  <a:lnTo>
                    <a:pt x="675231" y="3259645"/>
                  </a:lnTo>
                  <a:lnTo>
                    <a:pt x="714053" y="3229203"/>
                  </a:lnTo>
                  <a:lnTo>
                    <a:pt x="754675" y="3198683"/>
                  </a:lnTo>
                  <a:lnTo>
                    <a:pt x="796963" y="3168113"/>
                  </a:lnTo>
                  <a:lnTo>
                    <a:pt x="840782" y="3137516"/>
                  </a:lnTo>
                  <a:lnTo>
                    <a:pt x="886001" y="3106918"/>
                  </a:lnTo>
                  <a:lnTo>
                    <a:pt x="932485" y="3076345"/>
                  </a:lnTo>
                  <a:lnTo>
                    <a:pt x="980101" y="3045822"/>
                  </a:lnTo>
                  <a:lnTo>
                    <a:pt x="1028716" y="3015374"/>
                  </a:lnTo>
                  <a:lnTo>
                    <a:pt x="1078195" y="2985027"/>
                  </a:lnTo>
                  <a:lnTo>
                    <a:pt x="1128407" y="2954807"/>
                  </a:lnTo>
                  <a:lnTo>
                    <a:pt x="1179216" y="2924739"/>
                  </a:lnTo>
                  <a:lnTo>
                    <a:pt x="1230489" y="2894847"/>
                  </a:lnTo>
                  <a:lnTo>
                    <a:pt x="1282094" y="2865158"/>
                  </a:lnTo>
                  <a:lnTo>
                    <a:pt x="1333896" y="2835697"/>
                  </a:lnTo>
                  <a:lnTo>
                    <a:pt x="1385762" y="2806490"/>
                  </a:lnTo>
                  <a:lnTo>
                    <a:pt x="1437559" y="2777561"/>
                  </a:lnTo>
                  <a:lnTo>
                    <a:pt x="1489154" y="2748937"/>
                  </a:lnTo>
                  <a:lnTo>
                    <a:pt x="1540411" y="2720642"/>
                  </a:lnTo>
                  <a:lnTo>
                    <a:pt x="1591199" y="2692703"/>
                  </a:lnTo>
                  <a:lnTo>
                    <a:pt x="1641384" y="2665143"/>
                  </a:lnTo>
                  <a:lnTo>
                    <a:pt x="1699774" y="2633036"/>
                  </a:lnTo>
                  <a:lnTo>
                    <a:pt x="1757501" y="2601231"/>
                  </a:lnTo>
                  <a:lnTo>
                    <a:pt x="1814475" y="2569715"/>
                  </a:lnTo>
                  <a:lnTo>
                    <a:pt x="1870603" y="2538477"/>
                  </a:lnTo>
                  <a:lnTo>
                    <a:pt x="1925796" y="2507506"/>
                  </a:lnTo>
                  <a:lnTo>
                    <a:pt x="1979961" y="2476788"/>
                  </a:lnTo>
                  <a:lnTo>
                    <a:pt x="2033009" y="2446312"/>
                  </a:lnTo>
                  <a:lnTo>
                    <a:pt x="2084849" y="2416067"/>
                  </a:lnTo>
                  <a:lnTo>
                    <a:pt x="2135388" y="2386040"/>
                  </a:lnTo>
                  <a:lnTo>
                    <a:pt x="2184537" y="2356220"/>
                  </a:lnTo>
                  <a:lnTo>
                    <a:pt x="2232204" y="2326594"/>
                  </a:lnTo>
                  <a:lnTo>
                    <a:pt x="2278298" y="2297151"/>
                  </a:lnTo>
                  <a:lnTo>
                    <a:pt x="2322729" y="2267879"/>
                  </a:lnTo>
                  <a:lnTo>
                    <a:pt x="2365405" y="2238765"/>
                  </a:lnTo>
                  <a:lnTo>
                    <a:pt x="2376385" y="2230976"/>
                  </a:lnTo>
                </a:path>
                <a:path w="2376805" h="7442834">
                  <a:moveTo>
                    <a:pt x="2376385" y="1057702"/>
                  </a:moveTo>
                  <a:lnTo>
                    <a:pt x="2320686" y="1016687"/>
                  </a:lnTo>
                  <a:lnTo>
                    <a:pt x="2282418" y="990281"/>
                  </a:lnTo>
                  <a:lnTo>
                    <a:pt x="2243315" y="964461"/>
                  </a:lnTo>
                  <a:lnTo>
                    <a:pt x="2203483" y="939202"/>
                  </a:lnTo>
                  <a:lnTo>
                    <a:pt x="2163026" y="914480"/>
                  </a:lnTo>
                  <a:lnTo>
                    <a:pt x="2122051" y="890270"/>
                  </a:lnTo>
                  <a:lnTo>
                    <a:pt x="2080663" y="866550"/>
                  </a:lnTo>
                  <a:lnTo>
                    <a:pt x="2038968" y="843294"/>
                  </a:lnTo>
                  <a:lnTo>
                    <a:pt x="1997071" y="820478"/>
                  </a:lnTo>
                  <a:lnTo>
                    <a:pt x="1955078" y="798078"/>
                  </a:lnTo>
                  <a:lnTo>
                    <a:pt x="1913094" y="776071"/>
                  </a:lnTo>
                  <a:lnTo>
                    <a:pt x="1871224" y="754431"/>
                  </a:lnTo>
                  <a:lnTo>
                    <a:pt x="1829575" y="733134"/>
                  </a:lnTo>
                  <a:lnTo>
                    <a:pt x="1788252" y="712158"/>
                  </a:lnTo>
                  <a:lnTo>
                    <a:pt x="1747360" y="691476"/>
                  </a:lnTo>
                  <a:lnTo>
                    <a:pt x="1608882" y="621059"/>
                  </a:lnTo>
                  <a:lnTo>
                    <a:pt x="1571739" y="599230"/>
                  </a:lnTo>
                  <a:lnTo>
                    <a:pt x="1535861" y="573190"/>
                  </a:lnTo>
                  <a:lnTo>
                    <a:pt x="1500997" y="543459"/>
                  </a:lnTo>
                  <a:lnTo>
                    <a:pt x="1466893" y="510560"/>
                  </a:lnTo>
                  <a:lnTo>
                    <a:pt x="1433299" y="475012"/>
                  </a:lnTo>
                  <a:lnTo>
                    <a:pt x="1399961" y="437336"/>
                  </a:lnTo>
                  <a:lnTo>
                    <a:pt x="1366628" y="398054"/>
                  </a:lnTo>
                  <a:lnTo>
                    <a:pt x="1333048" y="357685"/>
                  </a:lnTo>
                  <a:lnTo>
                    <a:pt x="1302980" y="321474"/>
                  </a:lnTo>
                  <a:lnTo>
                    <a:pt x="1272190" y="285048"/>
                  </a:lnTo>
                  <a:lnTo>
                    <a:pt x="1240530" y="248871"/>
                  </a:lnTo>
                  <a:lnTo>
                    <a:pt x="1207853" y="213407"/>
                  </a:lnTo>
                  <a:lnTo>
                    <a:pt x="1174009" y="179120"/>
                  </a:lnTo>
                  <a:lnTo>
                    <a:pt x="1138852" y="146473"/>
                  </a:lnTo>
                  <a:lnTo>
                    <a:pt x="1102232" y="115931"/>
                  </a:lnTo>
                  <a:lnTo>
                    <a:pt x="1064001" y="87956"/>
                  </a:lnTo>
                  <a:lnTo>
                    <a:pt x="1024012" y="63012"/>
                  </a:lnTo>
                  <a:lnTo>
                    <a:pt x="982115" y="41564"/>
                  </a:lnTo>
                  <a:lnTo>
                    <a:pt x="938164" y="24075"/>
                  </a:lnTo>
                  <a:lnTo>
                    <a:pt x="892010" y="11009"/>
                  </a:lnTo>
                  <a:lnTo>
                    <a:pt x="843504" y="2829"/>
                  </a:lnTo>
                  <a:lnTo>
                    <a:pt x="792499" y="0"/>
                  </a:lnTo>
                  <a:lnTo>
                    <a:pt x="727865" y="2098"/>
                  </a:lnTo>
                  <a:lnTo>
                    <a:pt x="668067" y="8146"/>
                  </a:lnTo>
                  <a:lnTo>
                    <a:pt x="612581" y="17774"/>
                  </a:lnTo>
                  <a:lnTo>
                    <a:pt x="560882" y="30611"/>
                  </a:lnTo>
                  <a:lnTo>
                    <a:pt x="512447" y="46288"/>
                  </a:lnTo>
                  <a:lnTo>
                    <a:pt x="466752" y="64434"/>
                  </a:lnTo>
                  <a:lnTo>
                    <a:pt x="423273" y="84679"/>
                  </a:lnTo>
                  <a:lnTo>
                    <a:pt x="381486" y="106653"/>
                  </a:lnTo>
                  <a:lnTo>
                    <a:pt x="340867" y="129987"/>
                  </a:lnTo>
                  <a:lnTo>
                    <a:pt x="300893" y="154309"/>
                  </a:lnTo>
                  <a:lnTo>
                    <a:pt x="261039" y="179251"/>
                  </a:lnTo>
                  <a:lnTo>
                    <a:pt x="222177" y="203658"/>
                  </a:lnTo>
                  <a:lnTo>
                    <a:pt x="182272" y="228089"/>
                  </a:lnTo>
                  <a:lnTo>
                    <a:pt x="140712" y="252312"/>
                  </a:lnTo>
                  <a:lnTo>
                    <a:pt x="96888" y="276097"/>
                  </a:lnTo>
                  <a:lnTo>
                    <a:pt x="50187" y="299211"/>
                  </a:lnTo>
                  <a:lnTo>
                    <a:pt x="0" y="321424"/>
                  </a:lnTo>
                  <a:lnTo>
                    <a:pt x="62102" y="461944"/>
                  </a:lnTo>
                  <a:lnTo>
                    <a:pt x="74513" y="461142"/>
                  </a:lnTo>
                  <a:lnTo>
                    <a:pt x="102763" y="459958"/>
                  </a:lnTo>
                  <a:lnTo>
                    <a:pt x="131096" y="458906"/>
                  </a:lnTo>
                  <a:lnTo>
                    <a:pt x="143754" y="458499"/>
                  </a:lnTo>
                  <a:lnTo>
                    <a:pt x="185751" y="435948"/>
                  </a:lnTo>
                  <a:lnTo>
                    <a:pt x="229715" y="411130"/>
                  </a:lnTo>
                  <a:lnTo>
                    <a:pt x="273198" y="385682"/>
                  </a:lnTo>
                  <a:lnTo>
                    <a:pt x="313750" y="361241"/>
                  </a:lnTo>
                  <a:lnTo>
                    <a:pt x="348921" y="339445"/>
                  </a:lnTo>
                  <a:lnTo>
                    <a:pt x="389102" y="314299"/>
                  </a:lnTo>
                  <a:lnTo>
                    <a:pt x="428296" y="290527"/>
                  </a:lnTo>
                  <a:lnTo>
                    <a:pt x="467220" y="268428"/>
                  </a:lnTo>
                  <a:lnTo>
                    <a:pt x="506594" y="248304"/>
                  </a:lnTo>
                  <a:lnTo>
                    <a:pt x="547135" y="230453"/>
                  </a:lnTo>
                  <a:lnTo>
                    <a:pt x="589562" y="215176"/>
                  </a:lnTo>
                  <a:lnTo>
                    <a:pt x="634593" y="202771"/>
                  </a:lnTo>
                  <a:lnTo>
                    <a:pt x="682947" y="193540"/>
                  </a:lnTo>
                  <a:lnTo>
                    <a:pt x="735343" y="187781"/>
                  </a:lnTo>
                  <a:lnTo>
                    <a:pt x="792499" y="185795"/>
                  </a:lnTo>
                  <a:lnTo>
                    <a:pt x="836728" y="189251"/>
                  </a:lnTo>
                  <a:lnTo>
                    <a:pt x="878837" y="199213"/>
                  </a:lnTo>
                  <a:lnTo>
                    <a:pt x="919076" y="215071"/>
                  </a:lnTo>
                  <a:lnTo>
                    <a:pt x="957693" y="236215"/>
                  </a:lnTo>
                  <a:lnTo>
                    <a:pt x="994935" y="262034"/>
                  </a:lnTo>
                  <a:lnTo>
                    <a:pt x="1031053" y="291919"/>
                  </a:lnTo>
                  <a:lnTo>
                    <a:pt x="1066292" y="325260"/>
                  </a:lnTo>
                  <a:lnTo>
                    <a:pt x="1100904" y="361447"/>
                  </a:lnTo>
                  <a:lnTo>
                    <a:pt x="1135135" y="399869"/>
                  </a:lnTo>
                  <a:lnTo>
                    <a:pt x="1169234" y="439916"/>
                  </a:lnTo>
                  <a:lnTo>
                    <a:pt x="1203450" y="480980"/>
                  </a:lnTo>
                  <a:lnTo>
                    <a:pt x="1236043" y="520242"/>
                  </a:lnTo>
                  <a:lnTo>
                    <a:pt x="1269119" y="559317"/>
                  </a:lnTo>
                  <a:lnTo>
                    <a:pt x="1302908" y="597736"/>
                  </a:lnTo>
                  <a:lnTo>
                    <a:pt x="1337640" y="635029"/>
                  </a:lnTo>
                  <a:lnTo>
                    <a:pt x="1373546" y="670727"/>
                  </a:lnTo>
                  <a:lnTo>
                    <a:pt x="1410855" y="704359"/>
                  </a:lnTo>
                  <a:lnTo>
                    <a:pt x="1449797" y="735458"/>
                  </a:lnTo>
                  <a:lnTo>
                    <a:pt x="1490603" y="763553"/>
                  </a:lnTo>
                  <a:lnTo>
                    <a:pt x="1533503" y="788174"/>
                  </a:lnTo>
                  <a:lnTo>
                    <a:pt x="1673519" y="859670"/>
                  </a:lnTo>
                  <a:lnTo>
                    <a:pt x="1718774" y="882557"/>
                  </a:lnTo>
                  <a:lnTo>
                    <a:pt x="1764276" y="905667"/>
                  </a:lnTo>
                  <a:lnTo>
                    <a:pt x="1809885" y="929026"/>
                  </a:lnTo>
                  <a:lnTo>
                    <a:pt x="1855460" y="952661"/>
                  </a:lnTo>
                  <a:lnTo>
                    <a:pt x="1900861" y="976599"/>
                  </a:lnTo>
                  <a:lnTo>
                    <a:pt x="1945948" y="1000867"/>
                  </a:lnTo>
                  <a:lnTo>
                    <a:pt x="1990580" y="1025492"/>
                  </a:lnTo>
                  <a:lnTo>
                    <a:pt x="2034616" y="1050500"/>
                  </a:lnTo>
                  <a:lnTo>
                    <a:pt x="2077917" y="1075918"/>
                  </a:lnTo>
                  <a:lnTo>
                    <a:pt x="2120342" y="1101774"/>
                  </a:lnTo>
                  <a:lnTo>
                    <a:pt x="2161749" y="1128094"/>
                  </a:lnTo>
                  <a:lnTo>
                    <a:pt x="2202000" y="1154905"/>
                  </a:lnTo>
                  <a:lnTo>
                    <a:pt x="2240953" y="1182233"/>
                  </a:lnTo>
                  <a:lnTo>
                    <a:pt x="2278468" y="1210107"/>
                  </a:lnTo>
                  <a:lnTo>
                    <a:pt x="2314405" y="1238551"/>
                  </a:lnTo>
                  <a:lnTo>
                    <a:pt x="2348623" y="1267595"/>
                  </a:lnTo>
                  <a:lnTo>
                    <a:pt x="2376385" y="1293049"/>
                  </a:lnTo>
                </a:path>
              </a:pathLst>
            </a:custGeom>
            <a:ln w="10470">
              <a:solidFill>
                <a:srgbClr val="C2D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084814" y="2125316"/>
              <a:ext cx="880110" cy="181610"/>
            </a:xfrm>
            <a:custGeom>
              <a:avLst/>
              <a:gdLst/>
              <a:ahLst/>
              <a:cxnLst/>
              <a:rect l="l" t="t" r="r" b="b"/>
              <a:pathLst>
                <a:path w="880109" h="181610">
                  <a:moveTo>
                    <a:pt x="0" y="8376"/>
                  </a:moveTo>
                  <a:lnTo>
                    <a:pt x="555846" y="56762"/>
                  </a:lnTo>
                  <a:lnTo>
                    <a:pt x="7874" y="181345"/>
                  </a:lnTo>
                  <a:lnTo>
                    <a:pt x="879491" y="75495"/>
                  </a:lnTo>
                  <a:lnTo>
                    <a:pt x="841262" y="0"/>
                  </a:lnTo>
                  <a:lnTo>
                    <a:pt x="0" y="8376"/>
                  </a:lnTo>
                  <a:close/>
                </a:path>
              </a:pathLst>
            </a:custGeom>
            <a:ln w="10470">
              <a:solidFill>
                <a:srgbClr val="C2D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194" y="8780245"/>
              <a:ext cx="19455130" cy="2528570"/>
            </a:xfrm>
            <a:custGeom>
              <a:avLst/>
              <a:gdLst/>
              <a:ahLst/>
              <a:cxnLst/>
              <a:rect l="l" t="t" r="r" b="b"/>
              <a:pathLst>
                <a:path w="19455130" h="2528570">
                  <a:moveTo>
                    <a:pt x="19454905" y="0"/>
                  </a:moveTo>
                  <a:lnTo>
                    <a:pt x="0" y="0"/>
                  </a:lnTo>
                  <a:lnTo>
                    <a:pt x="0" y="2528310"/>
                  </a:lnTo>
                  <a:lnTo>
                    <a:pt x="19454905" y="2528310"/>
                  </a:lnTo>
                  <a:lnTo>
                    <a:pt x="19454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03096" y="9394056"/>
              <a:ext cx="929005" cy="403225"/>
            </a:xfrm>
            <a:custGeom>
              <a:avLst/>
              <a:gdLst/>
              <a:ahLst/>
              <a:cxnLst/>
              <a:rect l="l" t="t" r="r" b="b"/>
              <a:pathLst>
                <a:path w="929005" h="403225">
                  <a:moveTo>
                    <a:pt x="279755" y="156667"/>
                  </a:moveTo>
                  <a:lnTo>
                    <a:pt x="142659" y="156667"/>
                  </a:lnTo>
                  <a:lnTo>
                    <a:pt x="148272" y="216535"/>
                  </a:lnTo>
                  <a:lnTo>
                    <a:pt x="201422" y="216535"/>
                  </a:lnTo>
                  <a:lnTo>
                    <a:pt x="201422" y="334606"/>
                  </a:lnTo>
                  <a:lnTo>
                    <a:pt x="183667" y="337400"/>
                  </a:lnTo>
                  <a:lnTo>
                    <a:pt x="166484" y="339318"/>
                  </a:lnTo>
                  <a:lnTo>
                    <a:pt x="148272" y="340194"/>
                  </a:lnTo>
                  <a:lnTo>
                    <a:pt x="125310" y="335902"/>
                  </a:lnTo>
                  <a:lnTo>
                    <a:pt x="102603" y="317182"/>
                  </a:lnTo>
                  <a:lnTo>
                    <a:pt x="85242" y="275285"/>
                  </a:lnTo>
                  <a:lnTo>
                    <a:pt x="78333" y="201434"/>
                  </a:lnTo>
                  <a:lnTo>
                    <a:pt x="87261" y="130505"/>
                  </a:lnTo>
                  <a:lnTo>
                    <a:pt x="109880" y="88480"/>
                  </a:lnTo>
                  <a:lnTo>
                    <a:pt x="139941" y="68376"/>
                  </a:lnTo>
                  <a:lnTo>
                    <a:pt x="171208" y="63220"/>
                  </a:lnTo>
                  <a:lnTo>
                    <a:pt x="194995" y="63538"/>
                  </a:lnTo>
                  <a:lnTo>
                    <a:pt x="212483" y="65671"/>
                  </a:lnTo>
                  <a:lnTo>
                    <a:pt x="232270" y="71488"/>
                  </a:lnTo>
                  <a:lnTo>
                    <a:pt x="262978" y="82804"/>
                  </a:lnTo>
                  <a:lnTo>
                    <a:pt x="262978" y="20154"/>
                  </a:lnTo>
                  <a:lnTo>
                    <a:pt x="256501" y="17005"/>
                  </a:lnTo>
                  <a:lnTo>
                    <a:pt x="238074" y="10071"/>
                  </a:lnTo>
                  <a:lnTo>
                    <a:pt x="209156" y="3149"/>
                  </a:lnTo>
                  <a:lnTo>
                    <a:pt x="171208" y="0"/>
                  </a:lnTo>
                  <a:lnTo>
                    <a:pt x="137236" y="2286"/>
                  </a:lnTo>
                  <a:lnTo>
                    <a:pt x="71170" y="26339"/>
                  </a:lnTo>
                  <a:lnTo>
                    <a:pt x="42900" y="52019"/>
                  </a:lnTo>
                  <a:lnTo>
                    <a:pt x="20332" y="89395"/>
                  </a:lnTo>
                  <a:lnTo>
                    <a:pt x="5397" y="140423"/>
                  </a:lnTo>
                  <a:lnTo>
                    <a:pt x="0" y="207035"/>
                  </a:lnTo>
                  <a:lnTo>
                    <a:pt x="6057" y="282549"/>
                  </a:lnTo>
                  <a:lnTo>
                    <a:pt x="22694" y="335889"/>
                  </a:lnTo>
                  <a:lnTo>
                    <a:pt x="47625" y="370840"/>
                  </a:lnTo>
                  <a:lnTo>
                    <a:pt x="113258" y="400570"/>
                  </a:lnTo>
                  <a:lnTo>
                    <a:pt x="149390" y="402869"/>
                  </a:lnTo>
                  <a:lnTo>
                    <a:pt x="186055" y="402551"/>
                  </a:lnTo>
                  <a:lnTo>
                    <a:pt x="211848" y="400354"/>
                  </a:lnTo>
                  <a:lnTo>
                    <a:pt x="239014" y="394373"/>
                  </a:lnTo>
                  <a:lnTo>
                    <a:pt x="279755" y="382727"/>
                  </a:lnTo>
                  <a:lnTo>
                    <a:pt x="279755" y="156667"/>
                  </a:lnTo>
                  <a:close/>
                </a:path>
                <a:path w="929005" h="403225">
                  <a:moveTo>
                    <a:pt x="604278" y="156667"/>
                  </a:moveTo>
                  <a:lnTo>
                    <a:pt x="467194" y="156667"/>
                  </a:lnTo>
                  <a:lnTo>
                    <a:pt x="472795" y="216535"/>
                  </a:lnTo>
                  <a:lnTo>
                    <a:pt x="525957" y="216535"/>
                  </a:lnTo>
                  <a:lnTo>
                    <a:pt x="525957" y="334606"/>
                  </a:lnTo>
                  <a:lnTo>
                    <a:pt x="508190" y="337400"/>
                  </a:lnTo>
                  <a:lnTo>
                    <a:pt x="491020" y="339318"/>
                  </a:lnTo>
                  <a:lnTo>
                    <a:pt x="472795" y="340194"/>
                  </a:lnTo>
                  <a:lnTo>
                    <a:pt x="449821" y="335902"/>
                  </a:lnTo>
                  <a:lnTo>
                    <a:pt x="427126" y="317182"/>
                  </a:lnTo>
                  <a:lnTo>
                    <a:pt x="409765" y="275285"/>
                  </a:lnTo>
                  <a:lnTo>
                    <a:pt x="402856" y="201434"/>
                  </a:lnTo>
                  <a:lnTo>
                    <a:pt x="411784" y="130505"/>
                  </a:lnTo>
                  <a:lnTo>
                    <a:pt x="434403" y="88480"/>
                  </a:lnTo>
                  <a:lnTo>
                    <a:pt x="464464" y="68376"/>
                  </a:lnTo>
                  <a:lnTo>
                    <a:pt x="495731" y="63220"/>
                  </a:lnTo>
                  <a:lnTo>
                    <a:pt x="519518" y="63538"/>
                  </a:lnTo>
                  <a:lnTo>
                    <a:pt x="537006" y="65671"/>
                  </a:lnTo>
                  <a:lnTo>
                    <a:pt x="556806" y="71488"/>
                  </a:lnTo>
                  <a:lnTo>
                    <a:pt x="587502" y="82804"/>
                  </a:lnTo>
                  <a:lnTo>
                    <a:pt x="587502" y="20154"/>
                  </a:lnTo>
                  <a:lnTo>
                    <a:pt x="581037" y="17005"/>
                  </a:lnTo>
                  <a:lnTo>
                    <a:pt x="562597" y="10071"/>
                  </a:lnTo>
                  <a:lnTo>
                    <a:pt x="533679" y="3149"/>
                  </a:lnTo>
                  <a:lnTo>
                    <a:pt x="495731" y="0"/>
                  </a:lnTo>
                  <a:lnTo>
                    <a:pt x="461759" y="2286"/>
                  </a:lnTo>
                  <a:lnTo>
                    <a:pt x="395706" y="26339"/>
                  </a:lnTo>
                  <a:lnTo>
                    <a:pt x="367423" y="52019"/>
                  </a:lnTo>
                  <a:lnTo>
                    <a:pt x="344868" y="89395"/>
                  </a:lnTo>
                  <a:lnTo>
                    <a:pt x="329933" y="140423"/>
                  </a:lnTo>
                  <a:lnTo>
                    <a:pt x="324523" y="207035"/>
                  </a:lnTo>
                  <a:lnTo>
                    <a:pt x="330581" y="282549"/>
                  </a:lnTo>
                  <a:lnTo>
                    <a:pt x="347218" y="335889"/>
                  </a:lnTo>
                  <a:lnTo>
                    <a:pt x="372148" y="370840"/>
                  </a:lnTo>
                  <a:lnTo>
                    <a:pt x="437781" y="400570"/>
                  </a:lnTo>
                  <a:lnTo>
                    <a:pt x="473913" y="402869"/>
                  </a:lnTo>
                  <a:lnTo>
                    <a:pt x="510578" y="402551"/>
                  </a:lnTo>
                  <a:lnTo>
                    <a:pt x="536371" y="400354"/>
                  </a:lnTo>
                  <a:lnTo>
                    <a:pt x="563537" y="394373"/>
                  </a:lnTo>
                  <a:lnTo>
                    <a:pt x="604278" y="382727"/>
                  </a:lnTo>
                  <a:lnTo>
                    <a:pt x="604278" y="156667"/>
                  </a:lnTo>
                  <a:close/>
                </a:path>
                <a:path w="929005" h="403225">
                  <a:moveTo>
                    <a:pt x="928814" y="201434"/>
                  </a:moveTo>
                  <a:lnTo>
                    <a:pt x="924712" y="136842"/>
                  </a:lnTo>
                  <a:lnTo>
                    <a:pt x="912723" y="87972"/>
                  </a:lnTo>
                  <a:lnTo>
                    <a:pt x="893318" y="52705"/>
                  </a:lnTo>
                  <a:lnTo>
                    <a:pt x="850468" y="21717"/>
                  </a:lnTo>
                  <a:lnTo>
                    <a:pt x="850468" y="201434"/>
                  </a:lnTo>
                  <a:lnTo>
                    <a:pt x="844575" y="271602"/>
                  </a:lnTo>
                  <a:lnTo>
                    <a:pt x="827608" y="312496"/>
                  </a:lnTo>
                  <a:lnTo>
                    <a:pt x="800671" y="331571"/>
                  </a:lnTo>
                  <a:lnTo>
                    <a:pt x="764870" y="336270"/>
                  </a:lnTo>
                  <a:lnTo>
                    <a:pt x="744156" y="336270"/>
                  </a:lnTo>
                  <a:lnTo>
                    <a:pt x="744156" y="66573"/>
                  </a:lnTo>
                  <a:lnTo>
                    <a:pt x="769340" y="66573"/>
                  </a:lnTo>
                  <a:lnTo>
                    <a:pt x="803262" y="71437"/>
                  </a:lnTo>
                  <a:lnTo>
                    <a:pt x="828789" y="90779"/>
                  </a:lnTo>
                  <a:lnTo>
                    <a:pt x="844880" y="131737"/>
                  </a:lnTo>
                  <a:lnTo>
                    <a:pt x="850468" y="201434"/>
                  </a:lnTo>
                  <a:lnTo>
                    <a:pt x="850468" y="21717"/>
                  </a:lnTo>
                  <a:lnTo>
                    <a:pt x="834123" y="14566"/>
                  </a:lnTo>
                  <a:lnTo>
                    <a:pt x="795274" y="7480"/>
                  </a:lnTo>
                  <a:lnTo>
                    <a:pt x="750900" y="5600"/>
                  </a:lnTo>
                  <a:lnTo>
                    <a:pt x="665848" y="5600"/>
                  </a:lnTo>
                  <a:lnTo>
                    <a:pt x="665848" y="397268"/>
                  </a:lnTo>
                  <a:lnTo>
                    <a:pt x="750900" y="397268"/>
                  </a:lnTo>
                  <a:lnTo>
                    <a:pt x="795274" y="395173"/>
                  </a:lnTo>
                  <a:lnTo>
                    <a:pt x="834123" y="387616"/>
                  </a:lnTo>
                  <a:lnTo>
                    <a:pt x="893318" y="348513"/>
                  </a:lnTo>
                  <a:lnTo>
                    <a:pt x="900036" y="336270"/>
                  </a:lnTo>
                  <a:lnTo>
                    <a:pt x="912723" y="313169"/>
                  </a:lnTo>
                  <a:lnTo>
                    <a:pt x="924712" y="264782"/>
                  </a:lnTo>
                  <a:lnTo>
                    <a:pt x="928814" y="2014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99398" y="9388455"/>
              <a:ext cx="1747520" cy="408940"/>
            </a:xfrm>
            <a:custGeom>
              <a:avLst/>
              <a:gdLst/>
              <a:ahLst/>
              <a:cxnLst/>
              <a:rect l="l" t="t" r="r" b="b"/>
              <a:pathLst>
                <a:path w="1747520" h="408940">
                  <a:moveTo>
                    <a:pt x="235026" y="207035"/>
                  </a:moveTo>
                  <a:lnTo>
                    <a:pt x="230860" y="141389"/>
                  </a:lnTo>
                  <a:lnTo>
                    <a:pt x="218833" y="92113"/>
                  </a:lnTo>
                  <a:lnTo>
                    <a:pt x="199656" y="56896"/>
                  </a:lnTo>
                  <a:lnTo>
                    <a:pt x="198005" y="55397"/>
                  </a:lnTo>
                  <a:lnTo>
                    <a:pt x="184658" y="43205"/>
                  </a:lnTo>
                  <a:lnTo>
                    <a:pt x="184658" y="207035"/>
                  </a:lnTo>
                  <a:lnTo>
                    <a:pt x="179489" y="274586"/>
                  </a:lnTo>
                  <a:lnTo>
                    <a:pt x="164515" y="318655"/>
                  </a:lnTo>
                  <a:lnTo>
                    <a:pt x="140538" y="344131"/>
                  </a:lnTo>
                  <a:lnTo>
                    <a:pt x="108381" y="355841"/>
                  </a:lnTo>
                  <a:lnTo>
                    <a:pt x="68834" y="358660"/>
                  </a:lnTo>
                  <a:lnTo>
                    <a:pt x="50368" y="358660"/>
                  </a:lnTo>
                  <a:lnTo>
                    <a:pt x="50368" y="55397"/>
                  </a:lnTo>
                  <a:lnTo>
                    <a:pt x="73304" y="55397"/>
                  </a:lnTo>
                  <a:lnTo>
                    <a:pt x="141503" y="68808"/>
                  </a:lnTo>
                  <a:lnTo>
                    <a:pt x="179527" y="137972"/>
                  </a:lnTo>
                  <a:lnTo>
                    <a:pt x="184658" y="207035"/>
                  </a:lnTo>
                  <a:lnTo>
                    <a:pt x="184658" y="43205"/>
                  </a:lnTo>
                  <a:lnTo>
                    <a:pt x="174015" y="33477"/>
                  </a:lnTo>
                  <a:lnTo>
                    <a:pt x="142646" y="19570"/>
                  </a:lnTo>
                  <a:lnTo>
                    <a:pt x="106222" y="12903"/>
                  </a:lnTo>
                  <a:lnTo>
                    <a:pt x="65481" y="11188"/>
                  </a:lnTo>
                  <a:lnTo>
                    <a:pt x="0" y="11188"/>
                  </a:lnTo>
                  <a:lnTo>
                    <a:pt x="0" y="402869"/>
                  </a:lnTo>
                  <a:lnTo>
                    <a:pt x="59880" y="402869"/>
                  </a:lnTo>
                  <a:lnTo>
                    <a:pt x="101295" y="401066"/>
                  </a:lnTo>
                  <a:lnTo>
                    <a:pt x="138645" y="394195"/>
                  </a:lnTo>
                  <a:lnTo>
                    <a:pt x="171094" y="380060"/>
                  </a:lnTo>
                  <a:lnTo>
                    <a:pt x="195313" y="358660"/>
                  </a:lnTo>
                  <a:lnTo>
                    <a:pt x="197802" y="356463"/>
                  </a:lnTo>
                  <a:lnTo>
                    <a:pt x="217919" y="321233"/>
                  </a:lnTo>
                  <a:lnTo>
                    <a:pt x="230606" y="272148"/>
                  </a:lnTo>
                  <a:lnTo>
                    <a:pt x="235026" y="207035"/>
                  </a:lnTo>
                  <a:close/>
                </a:path>
                <a:path w="1747520" h="408940">
                  <a:moveTo>
                    <a:pt x="438124" y="104076"/>
                  </a:moveTo>
                  <a:lnTo>
                    <a:pt x="423570" y="100723"/>
                  </a:lnTo>
                  <a:lnTo>
                    <a:pt x="413499" y="100723"/>
                  </a:lnTo>
                  <a:lnTo>
                    <a:pt x="387032" y="101422"/>
                  </a:lnTo>
                  <a:lnTo>
                    <a:pt x="371690" y="106324"/>
                  </a:lnTo>
                  <a:lnTo>
                    <a:pt x="361581" y="119608"/>
                  </a:lnTo>
                  <a:lnTo>
                    <a:pt x="350837" y="145491"/>
                  </a:lnTo>
                  <a:lnTo>
                    <a:pt x="343560" y="106324"/>
                  </a:lnTo>
                  <a:lnTo>
                    <a:pt x="304952" y="106324"/>
                  </a:lnTo>
                  <a:lnTo>
                    <a:pt x="304952" y="402882"/>
                  </a:lnTo>
                  <a:lnTo>
                    <a:pt x="355307" y="402882"/>
                  </a:lnTo>
                  <a:lnTo>
                    <a:pt x="355307" y="176834"/>
                  </a:lnTo>
                  <a:lnTo>
                    <a:pt x="358635" y="173151"/>
                  </a:lnTo>
                  <a:lnTo>
                    <a:pt x="368033" y="165074"/>
                  </a:lnTo>
                  <a:lnTo>
                    <a:pt x="382689" y="156997"/>
                  </a:lnTo>
                  <a:lnTo>
                    <a:pt x="401294" y="153416"/>
                  </a:lnTo>
                  <a:lnTo>
                    <a:pt x="413334" y="153416"/>
                  </a:lnTo>
                  <a:lnTo>
                    <a:pt x="420979" y="154025"/>
                  </a:lnTo>
                  <a:lnTo>
                    <a:pt x="428104" y="155676"/>
                  </a:lnTo>
                  <a:lnTo>
                    <a:pt x="438124" y="158915"/>
                  </a:lnTo>
                  <a:lnTo>
                    <a:pt x="438124" y="153416"/>
                  </a:lnTo>
                  <a:lnTo>
                    <a:pt x="438124" y="145491"/>
                  </a:lnTo>
                  <a:lnTo>
                    <a:pt x="438124" y="104076"/>
                  </a:lnTo>
                  <a:close/>
                </a:path>
                <a:path w="1747520" h="408940">
                  <a:moveTo>
                    <a:pt x="681520" y="254584"/>
                  </a:moveTo>
                  <a:lnTo>
                    <a:pt x="680275" y="235559"/>
                  </a:lnTo>
                  <a:lnTo>
                    <a:pt x="677176" y="188302"/>
                  </a:lnTo>
                  <a:lnTo>
                    <a:pt x="661009" y="143865"/>
                  </a:lnTo>
                  <a:lnTo>
                    <a:pt x="656310" y="138772"/>
                  </a:lnTo>
                  <a:lnTo>
                    <a:pt x="636397" y="117170"/>
                  </a:lnTo>
                  <a:lnTo>
                    <a:pt x="631710" y="115125"/>
                  </a:lnTo>
                  <a:lnTo>
                    <a:pt x="631710" y="235559"/>
                  </a:lnTo>
                  <a:lnTo>
                    <a:pt x="513664" y="235559"/>
                  </a:lnTo>
                  <a:lnTo>
                    <a:pt x="519099" y="187159"/>
                  </a:lnTo>
                  <a:lnTo>
                    <a:pt x="531622" y="157581"/>
                  </a:lnTo>
                  <a:lnTo>
                    <a:pt x="550557" y="142798"/>
                  </a:lnTo>
                  <a:lnTo>
                    <a:pt x="575195" y="138772"/>
                  </a:lnTo>
                  <a:lnTo>
                    <a:pt x="596773" y="142087"/>
                  </a:lnTo>
                  <a:lnTo>
                    <a:pt x="614781" y="155689"/>
                  </a:lnTo>
                  <a:lnTo>
                    <a:pt x="627126" y="185039"/>
                  </a:lnTo>
                  <a:lnTo>
                    <a:pt x="631710" y="235559"/>
                  </a:lnTo>
                  <a:lnTo>
                    <a:pt x="631710" y="115125"/>
                  </a:lnTo>
                  <a:lnTo>
                    <a:pt x="606666" y="104152"/>
                  </a:lnTo>
                  <a:lnTo>
                    <a:pt x="575195" y="100723"/>
                  </a:lnTo>
                  <a:lnTo>
                    <a:pt x="541858" y="104749"/>
                  </a:lnTo>
                  <a:lnTo>
                    <a:pt x="511390" y="118948"/>
                  </a:lnTo>
                  <a:lnTo>
                    <a:pt x="486410" y="146532"/>
                  </a:lnTo>
                  <a:lnTo>
                    <a:pt x="469519" y="190677"/>
                  </a:lnTo>
                  <a:lnTo>
                    <a:pt x="463308" y="254584"/>
                  </a:lnTo>
                  <a:lnTo>
                    <a:pt x="470814" y="325170"/>
                  </a:lnTo>
                  <a:lnTo>
                    <a:pt x="490855" y="370154"/>
                  </a:lnTo>
                  <a:lnTo>
                    <a:pt x="519734" y="395236"/>
                  </a:lnTo>
                  <a:lnTo>
                    <a:pt x="553745" y="406120"/>
                  </a:lnTo>
                  <a:lnTo>
                    <a:pt x="589178" y="408482"/>
                  </a:lnTo>
                  <a:lnTo>
                    <a:pt x="611784" y="408254"/>
                  </a:lnTo>
                  <a:lnTo>
                    <a:pt x="627316" y="406730"/>
                  </a:lnTo>
                  <a:lnTo>
                    <a:pt x="642937" y="402577"/>
                  </a:lnTo>
                  <a:lnTo>
                    <a:pt x="665861" y="394474"/>
                  </a:lnTo>
                  <a:lnTo>
                    <a:pt x="665861" y="364286"/>
                  </a:lnTo>
                  <a:lnTo>
                    <a:pt x="665861" y="349707"/>
                  </a:lnTo>
                  <a:lnTo>
                    <a:pt x="657898" y="351980"/>
                  </a:lnTo>
                  <a:lnTo>
                    <a:pt x="638225" y="356997"/>
                  </a:lnTo>
                  <a:lnTo>
                    <a:pt x="613206" y="362000"/>
                  </a:lnTo>
                  <a:lnTo>
                    <a:pt x="589178" y="364286"/>
                  </a:lnTo>
                  <a:lnTo>
                    <a:pt x="565569" y="362966"/>
                  </a:lnTo>
                  <a:lnTo>
                    <a:pt x="541274" y="352945"/>
                  </a:lnTo>
                  <a:lnTo>
                    <a:pt x="521970" y="325170"/>
                  </a:lnTo>
                  <a:lnTo>
                    <a:pt x="513080" y="270268"/>
                  </a:lnTo>
                  <a:lnTo>
                    <a:pt x="680948" y="270268"/>
                  </a:lnTo>
                  <a:lnTo>
                    <a:pt x="681520" y="254584"/>
                  </a:lnTo>
                  <a:close/>
                </a:path>
                <a:path w="1747520" h="408940">
                  <a:moveTo>
                    <a:pt x="978065" y="189128"/>
                  </a:moveTo>
                  <a:lnTo>
                    <a:pt x="971702" y="146519"/>
                  </a:lnTo>
                  <a:lnTo>
                    <a:pt x="953998" y="119329"/>
                  </a:lnTo>
                  <a:lnTo>
                    <a:pt x="927074" y="104940"/>
                  </a:lnTo>
                  <a:lnTo>
                    <a:pt x="893000" y="100723"/>
                  </a:lnTo>
                  <a:lnTo>
                    <a:pt x="862241" y="101384"/>
                  </a:lnTo>
                  <a:lnTo>
                    <a:pt x="842022" y="105968"/>
                  </a:lnTo>
                  <a:lnTo>
                    <a:pt x="823379" y="118427"/>
                  </a:lnTo>
                  <a:lnTo>
                    <a:pt x="797331" y="142684"/>
                  </a:lnTo>
                  <a:lnTo>
                    <a:pt x="786130" y="106324"/>
                  </a:lnTo>
                  <a:lnTo>
                    <a:pt x="748652" y="106324"/>
                  </a:lnTo>
                  <a:lnTo>
                    <a:pt x="748652" y="402869"/>
                  </a:lnTo>
                  <a:lnTo>
                    <a:pt x="799007" y="402869"/>
                  </a:lnTo>
                  <a:lnTo>
                    <a:pt x="799007" y="175704"/>
                  </a:lnTo>
                  <a:lnTo>
                    <a:pt x="805942" y="171069"/>
                  </a:lnTo>
                  <a:lnTo>
                    <a:pt x="824255" y="160883"/>
                  </a:lnTo>
                  <a:lnTo>
                    <a:pt x="850226" y="150685"/>
                  </a:lnTo>
                  <a:lnTo>
                    <a:pt x="880135" y="146050"/>
                  </a:lnTo>
                  <a:lnTo>
                    <a:pt x="897013" y="146837"/>
                  </a:lnTo>
                  <a:lnTo>
                    <a:pt x="912329" y="151574"/>
                  </a:lnTo>
                  <a:lnTo>
                    <a:pt x="923429" y="163753"/>
                  </a:lnTo>
                  <a:lnTo>
                    <a:pt x="927709" y="186893"/>
                  </a:lnTo>
                  <a:lnTo>
                    <a:pt x="927709" y="402869"/>
                  </a:lnTo>
                  <a:lnTo>
                    <a:pt x="978065" y="402869"/>
                  </a:lnTo>
                  <a:lnTo>
                    <a:pt x="978065" y="189128"/>
                  </a:lnTo>
                  <a:close/>
                </a:path>
                <a:path w="1747520" h="408940">
                  <a:moveTo>
                    <a:pt x="1196276" y="355892"/>
                  </a:moveTo>
                  <a:lnTo>
                    <a:pt x="1191006" y="357454"/>
                  </a:lnTo>
                  <a:lnTo>
                    <a:pt x="1178013" y="360908"/>
                  </a:lnTo>
                  <a:lnTo>
                    <a:pt x="1161580" y="364363"/>
                  </a:lnTo>
                  <a:lnTo>
                    <a:pt x="1145933" y="365937"/>
                  </a:lnTo>
                  <a:lnTo>
                    <a:pt x="1133513" y="364921"/>
                  </a:lnTo>
                  <a:lnTo>
                    <a:pt x="1124788" y="360692"/>
                  </a:lnTo>
                  <a:lnTo>
                    <a:pt x="1119632" y="351536"/>
                  </a:lnTo>
                  <a:lnTo>
                    <a:pt x="1117942" y="335724"/>
                  </a:lnTo>
                  <a:lnTo>
                    <a:pt x="1117942" y="144932"/>
                  </a:lnTo>
                  <a:lnTo>
                    <a:pt x="1179474" y="144932"/>
                  </a:lnTo>
                  <a:lnTo>
                    <a:pt x="1185075" y="106324"/>
                  </a:lnTo>
                  <a:lnTo>
                    <a:pt x="1117942" y="106324"/>
                  </a:lnTo>
                  <a:lnTo>
                    <a:pt x="1117942" y="16802"/>
                  </a:lnTo>
                  <a:lnTo>
                    <a:pt x="1069809" y="39179"/>
                  </a:lnTo>
                  <a:lnTo>
                    <a:pt x="1067587" y="106324"/>
                  </a:lnTo>
                  <a:lnTo>
                    <a:pt x="1017219" y="106324"/>
                  </a:lnTo>
                  <a:lnTo>
                    <a:pt x="1017219" y="144932"/>
                  </a:lnTo>
                  <a:lnTo>
                    <a:pt x="1067587" y="144932"/>
                  </a:lnTo>
                  <a:lnTo>
                    <a:pt x="1067587" y="334048"/>
                  </a:lnTo>
                  <a:lnTo>
                    <a:pt x="1072095" y="370230"/>
                  </a:lnTo>
                  <a:lnTo>
                    <a:pt x="1085215" y="393090"/>
                  </a:lnTo>
                  <a:lnTo>
                    <a:pt x="1106297" y="405028"/>
                  </a:lnTo>
                  <a:lnTo>
                    <a:pt x="1134706" y="408470"/>
                  </a:lnTo>
                  <a:lnTo>
                    <a:pt x="1153617" y="408317"/>
                  </a:lnTo>
                  <a:lnTo>
                    <a:pt x="1166329" y="407212"/>
                  </a:lnTo>
                  <a:lnTo>
                    <a:pt x="1178623" y="404215"/>
                  </a:lnTo>
                  <a:lnTo>
                    <a:pt x="1196276" y="398399"/>
                  </a:lnTo>
                  <a:lnTo>
                    <a:pt x="1196276" y="355892"/>
                  </a:lnTo>
                  <a:close/>
                </a:path>
                <a:path w="1747520" h="408940">
                  <a:moveTo>
                    <a:pt x="1462049" y="189128"/>
                  </a:moveTo>
                  <a:lnTo>
                    <a:pt x="1455674" y="146519"/>
                  </a:lnTo>
                  <a:lnTo>
                    <a:pt x="1437982" y="119329"/>
                  </a:lnTo>
                  <a:lnTo>
                    <a:pt x="1411058" y="104940"/>
                  </a:lnTo>
                  <a:lnTo>
                    <a:pt x="1376997" y="100723"/>
                  </a:lnTo>
                  <a:lnTo>
                    <a:pt x="1346885" y="101371"/>
                  </a:lnTo>
                  <a:lnTo>
                    <a:pt x="1327061" y="105905"/>
                  </a:lnTo>
                  <a:lnTo>
                    <a:pt x="1308696" y="118198"/>
                  </a:lnTo>
                  <a:lnTo>
                    <a:pt x="1282979" y="142125"/>
                  </a:lnTo>
                  <a:lnTo>
                    <a:pt x="1282979" y="0"/>
                  </a:lnTo>
                  <a:lnTo>
                    <a:pt x="1232611" y="0"/>
                  </a:lnTo>
                  <a:lnTo>
                    <a:pt x="1232611" y="402869"/>
                  </a:lnTo>
                  <a:lnTo>
                    <a:pt x="1282979" y="402869"/>
                  </a:lnTo>
                  <a:lnTo>
                    <a:pt x="1282979" y="176822"/>
                  </a:lnTo>
                  <a:lnTo>
                    <a:pt x="1290307" y="172097"/>
                  </a:lnTo>
                  <a:lnTo>
                    <a:pt x="1309281" y="161709"/>
                  </a:lnTo>
                  <a:lnTo>
                    <a:pt x="1335392" y="151320"/>
                  </a:lnTo>
                  <a:lnTo>
                    <a:pt x="1364107" y="146596"/>
                  </a:lnTo>
                  <a:lnTo>
                    <a:pt x="1382890" y="147637"/>
                  </a:lnTo>
                  <a:lnTo>
                    <a:pt x="1397977" y="152755"/>
                  </a:lnTo>
                  <a:lnTo>
                    <a:pt x="1408036" y="165011"/>
                  </a:lnTo>
                  <a:lnTo>
                    <a:pt x="1411693" y="187452"/>
                  </a:lnTo>
                  <a:lnTo>
                    <a:pt x="1411693" y="402869"/>
                  </a:lnTo>
                  <a:lnTo>
                    <a:pt x="1462049" y="402869"/>
                  </a:lnTo>
                  <a:lnTo>
                    <a:pt x="1462049" y="189128"/>
                  </a:lnTo>
                  <a:close/>
                </a:path>
                <a:path w="1747520" h="408940">
                  <a:moveTo>
                    <a:pt x="1747405" y="254584"/>
                  </a:moveTo>
                  <a:lnTo>
                    <a:pt x="1746161" y="235559"/>
                  </a:lnTo>
                  <a:lnTo>
                    <a:pt x="1743062" y="188302"/>
                  </a:lnTo>
                  <a:lnTo>
                    <a:pt x="1726895" y="143865"/>
                  </a:lnTo>
                  <a:lnTo>
                    <a:pt x="1722196" y="138772"/>
                  </a:lnTo>
                  <a:lnTo>
                    <a:pt x="1702282" y="117170"/>
                  </a:lnTo>
                  <a:lnTo>
                    <a:pt x="1697596" y="115125"/>
                  </a:lnTo>
                  <a:lnTo>
                    <a:pt x="1697596" y="235559"/>
                  </a:lnTo>
                  <a:lnTo>
                    <a:pt x="1579537" y="235559"/>
                  </a:lnTo>
                  <a:lnTo>
                    <a:pt x="1584985" y="187159"/>
                  </a:lnTo>
                  <a:lnTo>
                    <a:pt x="1597507" y="157581"/>
                  </a:lnTo>
                  <a:lnTo>
                    <a:pt x="1616443" y="142798"/>
                  </a:lnTo>
                  <a:lnTo>
                    <a:pt x="1641094" y="138772"/>
                  </a:lnTo>
                  <a:lnTo>
                    <a:pt x="1662671" y="142087"/>
                  </a:lnTo>
                  <a:lnTo>
                    <a:pt x="1680679" y="155689"/>
                  </a:lnTo>
                  <a:lnTo>
                    <a:pt x="1693024" y="185039"/>
                  </a:lnTo>
                  <a:lnTo>
                    <a:pt x="1697596" y="235559"/>
                  </a:lnTo>
                  <a:lnTo>
                    <a:pt x="1697596" y="115125"/>
                  </a:lnTo>
                  <a:lnTo>
                    <a:pt x="1672564" y="104152"/>
                  </a:lnTo>
                  <a:lnTo>
                    <a:pt x="1641094" y="100723"/>
                  </a:lnTo>
                  <a:lnTo>
                    <a:pt x="1607743" y="104749"/>
                  </a:lnTo>
                  <a:lnTo>
                    <a:pt x="1577276" y="118948"/>
                  </a:lnTo>
                  <a:lnTo>
                    <a:pt x="1552295" y="146532"/>
                  </a:lnTo>
                  <a:lnTo>
                    <a:pt x="1535404" y="190677"/>
                  </a:lnTo>
                  <a:lnTo>
                    <a:pt x="1529194" y="254584"/>
                  </a:lnTo>
                  <a:lnTo>
                    <a:pt x="1536700" y="325170"/>
                  </a:lnTo>
                  <a:lnTo>
                    <a:pt x="1556753" y="370154"/>
                  </a:lnTo>
                  <a:lnTo>
                    <a:pt x="1585633" y="395236"/>
                  </a:lnTo>
                  <a:lnTo>
                    <a:pt x="1619643" y="406120"/>
                  </a:lnTo>
                  <a:lnTo>
                    <a:pt x="1655076" y="408482"/>
                  </a:lnTo>
                  <a:lnTo>
                    <a:pt x="1677682" y="408254"/>
                  </a:lnTo>
                  <a:lnTo>
                    <a:pt x="1693202" y="406730"/>
                  </a:lnTo>
                  <a:lnTo>
                    <a:pt x="1708823" y="402577"/>
                  </a:lnTo>
                  <a:lnTo>
                    <a:pt x="1731746" y="394474"/>
                  </a:lnTo>
                  <a:lnTo>
                    <a:pt x="1731746" y="364286"/>
                  </a:lnTo>
                  <a:lnTo>
                    <a:pt x="1731746" y="349707"/>
                  </a:lnTo>
                  <a:lnTo>
                    <a:pt x="1723783" y="351980"/>
                  </a:lnTo>
                  <a:lnTo>
                    <a:pt x="1704111" y="356997"/>
                  </a:lnTo>
                  <a:lnTo>
                    <a:pt x="1679092" y="362000"/>
                  </a:lnTo>
                  <a:lnTo>
                    <a:pt x="1655076" y="364286"/>
                  </a:lnTo>
                  <a:lnTo>
                    <a:pt x="1631454" y="362966"/>
                  </a:lnTo>
                  <a:lnTo>
                    <a:pt x="1607159" y="352945"/>
                  </a:lnTo>
                  <a:lnTo>
                    <a:pt x="1587855" y="325170"/>
                  </a:lnTo>
                  <a:lnTo>
                    <a:pt x="1578978" y="270268"/>
                  </a:lnTo>
                  <a:lnTo>
                    <a:pt x="1746834" y="270268"/>
                  </a:lnTo>
                  <a:lnTo>
                    <a:pt x="1747405" y="254584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27399" y="9306591"/>
              <a:ext cx="670560" cy="1471930"/>
            </a:xfrm>
            <a:custGeom>
              <a:avLst/>
              <a:gdLst/>
              <a:ahLst/>
              <a:cxnLst/>
              <a:rect l="l" t="t" r="r" b="b"/>
              <a:pathLst>
                <a:path w="670560" h="1471929">
                  <a:moveTo>
                    <a:pt x="173939" y="115354"/>
                  </a:moveTo>
                  <a:lnTo>
                    <a:pt x="166370" y="100418"/>
                  </a:lnTo>
                  <a:lnTo>
                    <a:pt x="0" y="102082"/>
                  </a:lnTo>
                  <a:lnTo>
                    <a:pt x="109931" y="111645"/>
                  </a:lnTo>
                  <a:lnTo>
                    <a:pt x="1562" y="136283"/>
                  </a:lnTo>
                  <a:lnTo>
                    <a:pt x="173939" y="115354"/>
                  </a:lnTo>
                  <a:close/>
                </a:path>
                <a:path w="670560" h="1471929">
                  <a:moveTo>
                    <a:pt x="670026" y="317957"/>
                  </a:moveTo>
                  <a:lnTo>
                    <a:pt x="657974" y="277533"/>
                  </a:lnTo>
                  <a:lnTo>
                    <a:pt x="633476" y="242138"/>
                  </a:lnTo>
                  <a:lnTo>
                    <a:pt x="599617" y="211074"/>
                  </a:lnTo>
                  <a:lnTo>
                    <a:pt x="559485" y="183616"/>
                  </a:lnTo>
                  <a:lnTo>
                    <a:pt x="516153" y="159080"/>
                  </a:lnTo>
                  <a:lnTo>
                    <a:pt x="445312" y="122809"/>
                  </a:lnTo>
                  <a:lnTo>
                    <a:pt x="430872" y="113347"/>
                  </a:lnTo>
                  <a:lnTo>
                    <a:pt x="417233" y="100965"/>
                  </a:lnTo>
                  <a:lnTo>
                    <a:pt x="403999" y="86487"/>
                  </a:lnTo>
                  <a:lnTo>
                    <a:pt x="390766" y="70726"/>
                  </a:lnTo>
                  <a:lnTo>
                    <a:pt x="369265" y="45681"/>
                  </a:lnTo>
                  <a:lnTo>
                    <a:pt x="359778" y="36741"/>
                  </a:lnTo>
                  <a:lnTo>
                    <a:pt x="345122" y="22923"/>
                  </a:lnTo>
                  <a:lnTo>
                    <a:pt x="317068" y="6388"/>
                  </a:lnTo>
                  <a:lnTo>
                    <a:pt x="283870" y="0"/>
                  </a:lnTo>
                  <a:lnTo>
                    <a:pt x="250952" y="2971"/>
                  </a:lnTo>
                  <a:lnTo>
                    <a:pt x="223901" y="10883"/>
                  </a:lnTo>
                  <a:lnTo>
                    <a:pt x="200558" y="22225"/>
                  </a:lnTo>
                  <a:lnTo>
                    <a:pt x="178765" y="35445"/>
                  </a:lnTo>
                  <a:lnTo>
                    <a:pt x="167170" y="42684"/>
                  </a:lnTo>
                  <a:lnTo>
                    <a:pt x="154965" y="49898"/>
                  </a:lnTo>
                  <a:lnTo>
                    <a:pt x="141757" y="56896"/>
                  </a:lnTo>
                  <a:lnTo>
                    <a:pt x="127139" y="63563"/>
                  </a:lnTo>
                  <a:lnTo>
                    <a:pt x="139357" y="91236"/>
                  </a:lnTo>
                  <a:lnTo>
                    <a:pt x="176911" y="78778"/>
                  </a:lnTo>
                  <a:lnTo>
                    <a:pt x="215696" y="55219"/>
                  </a:lnTo>
                  <a:lnTo>
                    <a:pt x="235115" y="45681"/>
                  </a:lnTo>
                  <a:lnTo>
                    <a:pt x="234975" y="45681"/>
                  </a:lnTo>
                  <a:lnTo>
                    <a:pt x="257327" y="39103"/>
                  </a:lnTo>
                  <a:lnTo>
                    <a:pt x="283870" y="36741"/>
                  </a:lnTo>
                  <a:lnTo>
                    <a:pt x="306946" y="41643"/>
                  </a:lnTo>
                  <a:lnTo>
                    <a:pt x="327494" y="54673"/>
                  </a:lnTo>
                  <a:lnTo>
                    <a:pt x="346557" y="73342"/>
                  </a:lnTo>
                  <a:lnTo>
                    <a:pt x="365137" y="95123"/>
                  </a:lnTo>
                  <a:lnTo>
                    <a:pt x="379780" y="112522"/>
                  </a:lnTo>
                  <a:lnTo>
                    <a:pt x="395185" y="129159"/>
                  </a:lnTo>
                  <a:lnTo>
                    <a:pt x="411899" y="143954"/>
                  </a:lnTo>
                  <a:lnTo>
                    <a:pt x="430415" y="155867"/>
                  </a:lnTo>
                  <a:lnTo>
                    <a:pt x="504545" y="193929"/>
                  </a:lnTo>
                  <a:lnTo>
                    <a:pt x="549211" y="219608"/>
                  </a:lnTo>
                  <a:lnTo>
                    <a:pt x="588264" y="247789"/>
                  </a:lnTo>
                  <a:lnTo>
                    <a:pt x="617867" y="279196"/>
                  </a:lnTo>
                  <a:lnTo>
                    <a:pt x="634199" y="314566"/>
                  </a:lnTo>
                  <a:lnTo>
                    <a:pt x="633437" y="354634"/>
                  </a:lnTo>
                  <a:lnTo>
                    <a:pt x="585482" y="405485"/>
                  </a:lnTo>
                  <a:lnTo>
                    <a:pt x="541083" y="434619"/>
                  </a:lnTo>
                  <a:lnTo>
                    <a:pt x="489648" y="464629"/>
                  </a:lnTo>
                  <a:lnTo>
                    <a:pt x="379425" y="525678"/>
                  </a:lnTo>
                  <a:lnTo>
                    <a:pt x="325678" y="556793"/>
                  </a:lnTo>
                  <a:lnTo>
                    <a:pt x="276847" y="587895"/>
                  </a:lnTo>
                  <a:lnTo>
                    <a:pt x="234962" y="619239"/>
                  </a:lnTo>
                  <a:lnTo>
                    <a:pt x="202031" y="651040"/>
                  </a:lnTo>
                  <a:lnTo>
                    <a:pt x="180047" y="683564"/>
                  </a:lnTo>
                  <a:lnTo>
                    <a:pt x="171030" y="717054"/>
                  </a:lnTo>
                  <a:lnTo>
                    <a:pt x="178600" y="755751"/>
                  </a:lnTo>
                  <a:lnTo>
                    <a:pt x="203136" y="782040"/>
                  </a:lnTo>
                  <a:lnTo>
                    <a:pt x="239788" y="798944"/>
                  </a:lnTo>
                  <a:lnTo>
                    <a:pt x="283705" y="809472"/>
                  </a:lnTo>
                  <a:lnTo>
                    <a:pt x="371741" y="823036"/>
                  </a:lnTo>
                  <a:lnTo>
                    <a:pt x="410032" y="831773"/>
                  </a:lnTo>
                  <a:lnTo>
                    <a:pt x="438721" y="844842"/>
                  </a:lnTo>
                  <a:lnTo>
                    <a:pt x="451612" y="864222"/>
                  </a:lnTo>
                  <a:lnTo>
                    <a:pt x="445668" y="890016"/>
                  </a:lnTo>
                  <a:lnTo>
                    <a:pt x="425373" y="918857"/>
                  </a:lnTo>
                  <a:lnTo>
                    <a:pt x="396252" y="949109"/>
                  </a:lnTo>
                  <a:lnTo>
                    <a:pt x="327380" y="1012901"/>
                  </a:lnTo>
                  <a:lnTo>
                    <a:pt x="296595" y="1046175"/>
                  </a:lnTo>
                  <a:lnTo>
                    <a:pt x="276021" y="1079360"/>
                  </a:lnTo>
                  <a:lnTo>
                    <a:pt x="270256" y="1112913"/>
                  </a:lnTo>
                  <a:lnTo>
                    <a:pt x="281038" y="1145197"/>
                  </a:lnTo>
                  <a:lnTo>
                    <a:pt x="302590" y="1165644"/>
                  </a:lnTo>
                  <a:lnTo>
                    <a:pt x="329730" y="1177798"/>
                  </a:lnTo>
                  <a:lnTo>
                    <a:pt x="357251" y="1185227"/>
                  </a:lnTo>
                  <a:lnTo>
                    <a:pt x="375754" y="1189990"/>
                  </a:lnTo>
                  <a:lnTo>
                    <a:pt x="390118" y="1195019"/>
                  </a:lnTo>
                  <a:lnTo>
                    <a:pt x="399681" y="1201051"/>
                  </a:lnTo>
                  <a:lnTo>
                    <a:pt x="403758" y="1208836"/>
                  </a:lnTo>
                  <a:lnTo>
                    <a:pt x="399872" y="1232128"/>
                  </a:lnTo>
                  <a:lnTo>
                    <a:pt x="365544" y="1304721"/>
                  </a:lnTo>
                  <a:lnTo>
                    <a:pt x="341706" y="1348905"/>
                  </a:lnTo>
                  <a:lnTo>
                    <a:pt x="319189" y="1382636"/>
                  </a:lnTo>
                  <a:lnTo>
                    <a:pt x="309181" y="1399235"/>
                  </a:lnTo>
                  <a:lnTo>
                    <a:pt x="296710" y="1426984"/>
                  </a:lnTo>
                  <a:lnTo>
                    <a:pt x="289699" y="1471815"/>
                  </a:lnTo>
                  <a:lnTo>
                    <a:pt x="301879" y="1456664"/>
                  </a:lnTo>
                  <a:lnTo>
                    <a:pt x="330898" y="1418577"/>
                  </a:lnTo>
                  <a:lnTo>
                    <a:pt x="367893" y="1365923"/>
                  </a:lnTo>
                  <a:lnTo>
                    <a:pt x="403948" y="1307045"/>
                  </a:lnTo>
                  <a:lnTo>
                    <a:pt x="430199" y="1250276"/>
                  </a:lnTo>
                  <a:lnTo>
                    <a:pt x="437756" y="1203985"/>
                  </a:lnTo>
                  <a:lnTo>
                    <a:pt x="428840" y="1180426"/>
                  </a:lnTo>
                  <a:lnTo>
                    <a:pt x="411480" y="1165250"/>
                  </a:lnTo>
                  <a:lnTo>
                    <a:pt x="389001" y="1155788"/>
                  </a:lnTo>
                  <a:lnTo>
                    <a:pt x="340436" y="1142873"/>
                  </a:lnTo>
                  <a:lnTo>
                    <a:pt x="321894" y="1135214"/>
                  </a:lnTo>
                  <a:lnTo>
                    <a:pt x="309689" y="1124597"/>
                  </a:lnTo>
                  <a:lnTo>
                    <a:pt x="304342" y="1109268"/>
                  </a:lnTo>
                  <a:lnTo>
                    <a:pt x="310540" y="1087386"/>
                  </a:lnTo>
                  <a:lnTo>
                    <a:pt x="329476" y="1061859"/>
                  </a:lnTo>
                  <a:lnTo>
                    <a:pt x="356247" y="1034503"/>
                  </a:lnTo>
                  <a:lnTo>
                    <a:pt x="424497" y="971296"/>
                  </a:lnTo>
                  <a:lnTo>
                    <a:pt x="457847" y="934758"/>
                  </a:lnTo>
                  <a:lnTo>
                    <a:pt x="480161" y="897432"/>
                  </a:lnTo>
                  <a:lnTo>
                    <a:pt x="485609" y="859243"/>
                  </a:lnTo>
                  <a:lnTo>
                    <a:pt x="468782" y="823531"/>
                  </a:lnTo>
                  <a:lnTo>
                    <a:pt x="433743" y="801458"/>
                  </a:lnTo>
                  <a:lnTo>
                    <a:pt x="386867" y="788504"/>
                  </a:lnTo>
                  <a:lnTo>
                    <a:pt x="281520" y="771588"/>
                  </a:lnTo>
                  <a:lnTo>
                    <a:pt x="240195" y="760349"/>
                  </a:lnTo>
                  <a:lnTo>
                    <a:pt x="213715" y="743788"/>
                  </a:lnTo>
                  <a:lnTo>
                    <a:pt x="205257" y="719213"/>
                  </a:lnTo>
                  <a:lnTo>
                    <a:pt x="214223" y="693254"/>
                  </a:lnTo>
                  <a:lnTo>
                    <a:pt x="269481" y="637743"/>
                  </a:lnTo>
                  <a:lnTo>
                    <a:pt x="310222" y="609231"/>
                  </a:lnTo>
                  <a:lnTo>
                    <a:pt x="356019" y="580936"/>
                  </a:lnTo>
                  <a:lnTo>
                    <a:pt x="404114" y="553364"/>
                  </a:lnTo>
                  <a:lnTo>
                    <a:pt x="504367" y="497916"/>
                  </a:lnTo>
                  <a:lnTo>
                    <a:pt x="552704" y="469887"/>
                  </a:lnTo>
                  <a:lnTo>
                    <a:pt x="594918" y="442734"/>
                  </a:lnTo>
                  <a:lnTo>
                    <a:pt x="629183" y="416217"/>
                  </a:lnTo>
                  <a:lnTo>
                    <a:pt x="653681" y="390080"/>
                  </a:lnTo>
                  <a:lnTo>
                    <a:pt x="666559" y="364109"/>
                  </a:lnTo>
                  <a:lnTo>
                    <a:pt x="670026" y="317957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915496" y="9807845"/>
              <a:ext cx="2254250" cy="1127125"/>
            </a:xfrm>
            <a:custGeom>
              <a:avLst/>
              <a:gdLst/>
              <a:ahLst/>
              <a:cxnLst/>
              <a:rect l="l" t="t" r="r" b="b"/>
              <a:pathLst>
                <a:path w="2254250" h="1127125">
                  <a:moveTo>
                    <a:pt x="2253837" y="1126918"/>
                  </a:moveTo>
                  <a:lnTo>
                    <a:pt x="2252848" y="1079282"/>
                  </a:lnTo>
                  <a:lnTo>
                    <a:pt x="2249908" y="1032149"/>
                  </a:lnTo>
                  <a:lnTo>
                    <a:pt x="2245056" y="985560"/>
                  </a:lnTo>
                  <a:lnTo>
                    <a:pt x="2238331" y="939553"/>
                  </a:lnTo>
                  <a:lnTo>
                    <a:pt x="2229773" y="894167"/>
                  </a:lnTo>
                  <a:lnTo>
                    <a:pt x="2219419" y="849442"/>
                  </a:lnTo>
                  <a:lnTo>
                    <a:pt x="2207310" y="805416"/>
                  </a:lnTo>
                  <a:lnTo>
                    <a:pt x="2193485" y="762129"/>
                  </a:lnTo>
                  <a:lnTo>
                    <a:pt x="2177982" y="719619"/>
                  </a:lnTo>
                  <a:lnTo>
                    <a:pt x="2160841" y="677926"/>
                  </a:lnTo>
                  <a:lnTo>
                    <a:pt x="2142101" y="637090"/>
                  </a:lnTo>
                  <a:lnTo>
                    <a:pt x="2121800" y="597148"/>
                  </a:lnTo>
                  <a:lnTo>
                    <a:pt x="2099979" y="558141"/>
                  </a:lnTo>
                  <a:lnTo>
                    <a:pt x="2076676" y="520107"/>
                  </a:lnTo>
                  <a:lnTo>
                    <a:pt x="2051930" y="483086"/>
                  </a:lnTo>
                  <a:lnTo>
                    <a:pt x="2025781" y="447116"/>
                  </a:lnTo>
                  <a:lnTo>
                    <a:pt x="1998267" y="412236"/>
                  </a:lnTo>
                  <a:lnTo>
                    <a:pt x="1969428" y="378487"/>
                  </a:lnTo>
                  <a:lnTo>
                    <a:pt x="1939302" y="345906"/>
                  </a:lnTo>
                  <a:lnTo>
                    <a:pt x="1907930" y="314534"/>
                  </a:lnTo>
                  <a:lnTo>
                    <a:pt x="1875349" y="284408"/>
                  </a:lnTo>
                  <a:lnTo>
                    <a:pt x="1841600" y="255569"/>
                  </a:lnTo>
                  <a:lnTo>
                    <a:pt x="1806720" y="228055"/>
                  </a:lnTo>
                  <a:lnTo>
                    <a:pt x="1770750" y="201906"/>
                  </a:lnTo>
                  <a:lnTo>
                    <a:pt x="1733729" y="177160"/>
                  </a:lnTo>
                  <a:lnTo>
                    <a:pt x="1695695" y="153857"/>
                  </a:lnTo>
                  <a:lnTo>
                    <a:pt x="1656688" y="132036"/>
                  </a:lnTo>
                  <a:lnTo>
                    <a:pt x="1616746" y="111736"/>
                  </a:lnTo>
                  <a:lnTo>
                    <a:pt x="1575910" y="92995"/>
                  </a:lnTo>
                  <a:lnTo>
                    <a:pt x="1534217" y="75854"/>
                  </a:lnTo>
                  <a:lnTo>
                    <a:pt x="1491708" y="60351"/>
                  </a:lnTo>
                  <a:lnTo>
                    <a:pt x="1448420" y="46526"/>
                  </a:lnTo>
                  <a:lnTo>
                    <a:pt x="1404394" y="34417"/>
                  </a:lnTo>
                  <a:lnTo>
                    <a:pt x="1359669" y="24063"/>
                  </a:lnTo>
                  <a:lnTo>
                    <a:pt x="1314283" y="15505"/>
                  </a:lnTo>
                  <a:lnTo>
                    <a:pt x="1268276" y="8780"/>
                  </a:lnTo>
                  <a:lnTo>
                    <a:pt x="1221687" y="3928"/>
                  </a:lnTo>
                  <a:lnTo>
                    <a:pt x="1174554" y="988"/>
                  </a:lnTo>
                  <a:lnTo>
                    <a:pt x="1126918" y="0"/>
                  </a:lnTo>
                  <a:lnTo>
                    <a:pt x="1079282" y="988"/>
                  </a:lnTo>
                  <a:lnTo>
                    <a:pt x="1032149" y="3928"/>
                  </a:lnTo>
                  <a:lnTo>
                    <a:pt x="985560" y="8780"/>
                  </a:lnTo>
                  <a:lnTo>
                    <a:pt x="939553" y="15505"/>
                  </a:lnTo>
                  <a:lnTo>
                    <a:pt x="894167" y="24063"/>
                  </a:lnTo>
                  <a:lnTo>
                    <a:pt x="849442" y="34417"/>
                  </a:lnTo>
                  <a:lnTo>
                    <a:pt x="805416" y="46526"/>
                  </a:lnTo>
                  <a:lnTo>
                    <a:pt x="762129" y="60351"/>
                  </a:lnTo>
                  <a:lnTo>
                    <a:pt x="719619" y="75854"/>
                  </a:lnTo>
                  <a:lnTo>
                    <a:pt x="677926" y="92995"/>
                  </a:lnTo>
                  <a:lnTo>
                    <a:pt x="637090" y="111736"/>
                  </a:lnTo>
                  <a:lnTo>
                    <a:pt x="597148" y="132036"/>
                  </a:lnTo>
                  <a:lnTo>
                    <a:pt x="558141" y="153857"/>
                  </a:lnTo>
                  <a:lnTo>
                    <a:pt x="520107" y="177160"/>
                  </a:lnTo>
                  <a:lnTo>
                    <a:pt x="483086" y="201906"/>
                  </a:lnTo>
                  <a:lnTo>
                    <a:pt x="447116" y="228055"/>
                  </a:lnTo>
                  <a:lnTo>
                    <a:pt x="412236" y="255569"/>
                  </a:lnTo>
                  <a:lnTo>
                    <a:pt x="378487" y="284408"/>
                  </a:lnTo>
                  <a:lnTo>
                    <a:pt x="345906" y="314534"/>
                  </a:lnTo>
                  <a:lnTo>
                    <a:pt x="314534" y="345906"/>
                  </a:lnTo>
                  <a:lnTo>
                    <a:pt x="284408" y="378487"/>
                  </a:lnTo>
                  <a:lnTo>
                    <a:pt x="255569" y="412236"/>
                  </a:lnTo>
                  <a:lnTo>
                    <a:pt x="228055" y="447116"/>
                  </a:lnTo>
                  <a:lnTo>
                    <a:pt x="201906" y="483086"/>
                  </a:lnTo>
                  <a:lnTo>
                    <a:pt x="177160" y="520107"/>
                  </a:lnTo>
                  <a:lnTo>
                    <a:pt x="153857" y="558141"/>
                  </a:lnTo>
                  <a:lnTo>
                    <a:pt x="132036" y="597148"/>
                  </a:lnTo>
                  <a:lnTo>
                    <a:pt x="111736" y="637090"/>
                  </a:lnTo>
                  <a:lnTo>
                    <a:pt x="92995" y="677926"/>
                  </a:lnTo>
                  <a:lnTo>
                    <a:pt x="75854" y="719619"/>
                  </a:lnTo>
                  <a:lnTo>
                    <a:pt x="60351" y="762129"/>
                  </a:lnTo>
                  <a:lnTo>
                    <a:pt x="46526" y="805416"/>
                  </a:lnTo>
                  <a:lnTo>
                    <a:pt x="34417" y="849442"/>
                  </a:lnTo>
                  <a:lnTo>
                    <a:pt x="24063" y="894167"/>
                  </a:lnTo>
                  <a:lnTo>
                    <a:pt x="15505" y="939553"/>
                  </a:lnTo>
                  <a:lnTo>
                    <a:pt x="8780" y="985560"/>
                  </a:lnTo>
                  <a:lnTo>
                    <a:pt x="3928" y="1032149"/>
                  </a:lnTo>
                  <a:lnTo>
                    <a:pt x="988" y="1079282"/>
                  </a:lnTo>
                  <a:lnTo>
                    <a:pt x="0" y="1126918"/>
                  </a:lnTo>
                </a:path>
              </a:pathLst>
            </a:custGeom>
            <a:ln w="361727">
              <a:solidFill>
                <a:srgbClr val="689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08930" y="10856957"/>
              <a:ext cx="3602354" cy="452120"/>
            </a:xfrm>
            <a:custGeom>
              <a:avLst/>
              <a:gdLst/>
              <a:ahLst/>
              <a:cxnLst/>
              <a:rect l="l" t="t" r="r" b="b"/>
              <a:pathLst>
                <a:path w="3602355" h="452120">
                  <a:moveTo>
                    <a:pt x="3601984" y="0"/>
                  </a:moveTo>
                  <a:lnTo>
                    <a:pt x="0" y="0"/>
                  </a:lnTo>
                  <a:lnTo>
                    <a:pt x="0" y="451598"/>
                  </a:lnTo>
                  <a:lnTo>
                    <a:pt x="3601984" y="451598"/>
                  </a:lnTo>
                  <a:lnTo>
                    <a:pt x="36019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50683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01366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052050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E200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402733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753416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 descr="$PPTXTitle"/>
          <p:cNvSpPr txBox="1">
            <a:spLocks noGrp="1"/>
          </p:cNvSpPr>
          <p:nvPr>
            <p:ph type="title"/>
          </p:nvPr>
        </p:nvSpPr>
        <p:spPr>
          <a:xfrm>
            <a:off x="2344612" y="1481614"/>
            <a:ext cx="1088072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764530" algn="l"/>
              </a:tabLst>
            </a:pPr>
            <a:r>
              <a:rPr lang="nl-NL" sz="4950"/>
              <a:t>Waarom dit programma?</a:t>
            </a:r>
            <a:endParaRPr sz="4950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71008A15-D4FB-9C3A-E93E-C0237115B114}"/>
              </a:ext>
            </a:extLst>
          </p:cNvPr>
          <p:cNvSpPr/>
          <p:nvPr/>
        </p:nvSpPr>
        <p:spPr>
          <a:xfrm>
            <a:off x="981378" y="9060326"/>
            <a:ext cx="4346272" cy="1729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9972479-660A-57FB-32C7-B9047734F2A2}"/>
              </a:ext>
            </a:extLst>
          </p:cNvPr>
          <p:cNvSpPr txBox="1"/>
          <p:nvPr/>
        </p:nvSpPr>
        <p:spPr>
          <a:xfrm>
            <a:off x="2223808" y="2202859"/>
            <a:ext cx="14243257" cy="6001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32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3200" dirty="0">
                <a:latin typeface="+mn-lt"/>
              </a:rPr>
              <a:t>Herijking van de Strategie: </a:t>
            </a:r>
          </a:p>
          <a:p>
            <a:pPr lvl="4" algn="l"/>
            <a:r>
              <a:rPr lang="nl-NL" sz="3200" dirty="0">
                <a:latin typeface="+mn-lt"/>
              </a:rPr>
              <a:t>	Basispakket</a:t>
            </a:r>
          </a:p>
          <a:p>
            <a:pPr lvl="3"/>
            <a:r>
              <a:rPr lang="nl-NL" sz="3200" dirty="0">
                <a:latin typeface="+mn-lt"/>
              </a:rPr>
              <a:t>	Focusthema’s </a:t>
            </a:r>
          </a:p>
          <a:p>
            <a:pPr lvl="3"/>
            <a:r>
              <a:rPr lang="nl-NL" sz="3200" dirty="0">
                <a:latin typeface="+mn-lt"/>
              </a:rPr>
              <a:t>	Gelijkwaardigheid tussen kennis/beleid/advies en uitvoering </a:t>
            </a:r>
            <a:br>
              <a:rPr lang="nl-NL" sz="3200" dirty="0">
                <a:latin typeface="+mn-lt"/>
              </a:rPr>
            </a:br>
            <a:endParaRPr lang="nl-NL" sz="32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3200" dirty="0">
                <a:latin typeface="+mn-lt"/>
              </a:rPr>
              <a:t>Verankering van nieuwe strategie vraagt ook om te kijken naar de organisatie inrichting en bijbehorende cultuur en leiderschap; alleen door dit in samenhang vorm te geven, wordt het beoogde resultaat gehaald</a:t>
            </a:r>
            <a:endParaRPr lang="nl-NL" dirty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nl-NL" sz="3200" dirty="0">
              <a:latin typeface="+mn-lt"/>
            </a:endParaRPr>
          </a:p>
          <a:p>
            <a:endParaRPr lang="nl-NL" sz="3200" dirty="0">
              <a:latin typeface="+mn-lt"/>
            </a:endParaRPr>
          </a:p>
          <a:p>
            <a:endParaRPr lang="nl-NL" sz="32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398EF3A-8A8F-5C45-E29A-21CB2A072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E178331-AEDA-5E76-B3E6-8A703982C345}"/>
              </a:ext>
            </a:extLst>
          </p:cNvPr>
          <p:cNvSpPr/>
          <p:nvPr/>
        </p:nvSpPr>
        <p:spPr>
          <a:xfrm>
            <a:off x="1397857" y="0"/>
            <a:ext cx="18706465" cy="8712200"/>
          </a:xfrm>
          <a:custGeom>
            <a:avLst/>
            <a:gdLst/>
            <a:ahLst/>
            <a:cxnLst/>
            <a:rect l="l" t="t" r="r" b="b"/>
            <a:pathLst>
              <a:path w="18706465" h="8712200">
                <a:moveTo>
                  <a:pt x="18706241" y="0"/>
                </a:moveTo>
                <a:lnTo>
                  <a:pt x="0" y="0"/>
                </a:lnTo>
                <a:lnTo>
                  <a:pt x="0" y="7636563"/>
                </a:lnTo>
                <a:lnTo>
                  <a:pt x="1082" y="7685780"/>
                </a:lnTo>
                <a:lnTo>
                  <a:pt x="4298" y="7734429"/>
                </a:lnTo>
                <a:lnTo>
                  <a:pt x="9601" y="7782463"/>
                </a:lnTo>
                <a:lnTo>
                  <a:pt x="16945" y="7829834"/>
                </a:lnTo>
                <a:lnTo>
                  <a:pt x="26284" y="7876495"/>
                </a:lnTo>
                <a:lnTo>
                  <a:pt x="37571" y="7922397"/>
                </a:lnTo>
                <a:lnTo>
                  <a:pt x="50759" y="7967495"/>
                </a:lnTo>
                <a:lnTo>
                  <a:pt x="65803" y="8011740"/>
                </a:lnTo>
                <a:lnTo>
                  <a:pt x="82655" y="8055085"/>
                </a:lnTo>
                <a:lnTo>
                  <a:pt x="101270" y="8097482"/>
                </a:lnTo>
                <a:lnTo>
                  <a:pt x="121600" y="8138884"/>
                </a:lnTo>
                <a:lnTo>
                  <a:pt x="143601" y="8179244"/>
                </a:lnTo>
                <a:lnTo>
                  <a:pt x="167224" y="8218514"/>
                </a:lnTo>
                <a:lnTo>
                  <a:pt x="192424" y="8256646"/>
                </a:lnTo>
                <a:lnTo>
                  <a:pt x="219155" y="8293594"/>
                </a:lnTo>
                <a:lnTo>
                  <a:pt x="247369" y="8329309"/>
                </a:lnTo>
                <a:lnTo>
                  <a:pt x="277021" y="8363745"/>
                </a:lnTo>
                <a:lnTo>
                  <a:pt x="308063" y="8396854"/>
                </a:lnTo>
                <a:lnTo>
                  <a:pt x="340451" y="8428588"/>
                </a:lnTo>
                <a:lnTo>
                  <a:pt x="374137" y="8458900"/>
                </a:lnTo>
                <a:lnTo>
                  <a:pt x="409074" y="8487742"/>
                </a:lnTo>
                <a:lnTo>
                  <a:pt x="445217" y="8515068"/>
                </a:lnTo>
                <a:lnTo>
                  <a:pt x="482519" y="8540829"/>
                </a:lnTo>
                <a:lnTo>
                  <a:pt x="520933" y="8564978"/>
                </a:lnTo>
                <a:lnTo>
                  <a:pt x="560414" y="8587468"/>
                </a:lnTo>
                <a:lnTo>
                  <a:pt x="600914" y="8608252"/>
                </a:lnTo>
                <a:lnTo>
                  <a:pt x="642387" y="8627281"/>
                </a:lnTo>
                <a:lnTo>
                  <a:pt x="684788" y="8644508"/>
                </a:lnTo>
                <a:lnTo>
                  <a:pt x="728069" y="8659887"/>
                </a:lnTo>
                <a:lnTo>
                  <a:pt x="772184" y="8673369"/>
                </a:lnTo>
                <a:lnTo>
                  <a:pt x="817086" y="8684907"/>
                </a:lnTo>
                <a:lnTo>
                  <a:pt x="862730" y="8694453"/>
                </a:lnTo>
                <a:lnTo>
                  <a:pt x="909069" y="8701961"/>
                </a:lnTo>
                <a:lnTo>
                  <a:pt x="956056" y="8707382"/>
                </a:lnTo>
                <a:lnTo>
                  <a:pt x="1003645" y="8710670"/>
                </a:lnTo>
                <a:lnTo>
                  <a:pt x="1051789" y="8711776"/>
                </a:lnTo>
                <a:lnTo>
                  <a:pt x="18706241" y="8711776"/>
                </a:lnTo>
                <a:lnTo>
                  <a:pt x="18706241" y="0"/>
                </a:lnTo>
                <a:close/>
              </a:path>
            </a:pathLst>
          </a:custGeom>
          <a:solidFill>
            <a:srgbClr val="EAEBEA"/>
          </a:solidFill>
        </p:spPr>
        <p:txBody>
          <a:bodyPr wrap="square" lIns="0" tIns="0" rIns="0" bIns="0" rtlCol="0"/>
          <a:lstStyle/>
          <a:p>
            <a:endParaRPr lang="nl-NL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6A276A8-8375-2103-3C7A-7CA7C19751DD}"/>
              </a:ext>
            </a:extLst>
          </p:cNvPr>
          <p:cNvSpPr/>
          <p:nvPr/>
        </p:nvSpPr>
        <p:spPr>
          <a:xfrm>
            <a:off x="15826426" y="9023213"/>
            <a:ext cx="3084195" cy="2285365"/>
          </a:xfrm>
          <a:custGeom>
            <a:avLst/>
            <a:gdLst/>
            <a:ahLst/>
            <a:cxnLst/>
            <a:rect l="l" t="t" r="r" b="b"/>
            <a:pathLst>
              <a:path w="3084194" h="2285365">
                <a:moveTo>
                  <a:pt x="1541994" y="0"/>
                </a:moveTo>
                <a:lnTo>
                  <a:pt x="1493965" y="733"/>
                </a:lnTo>
                <a:lnTo>
                  <a:pt x="1446302" y="2920"/>
                </a:lnTo>
                <a:lnTo>
                  <a:pt x="1399026" y="6539"/>
                </a:lnTo>
                <a:lnTo>
                  <a:pt x="1352158" y="11569"/>
                </a:lnTo>
                <a:lnTo>
                  <a:pt x="1305720" y="17988"/>
                </a:lnTo>
                <a:lnTo>
                  <a:pt x="1259733" y="25775"/>
                </a:lnTo>
                <a:lnTo>
                  <a:pt x="1214218" y="34909"/>
                </a:lnTo>
                <a:lnTo>
                  <a:pt x="1169197" y="45368"/>
                </a:lnTo>
                <a:lnTo>
                  <a:pt x="1124691" y="57131"/>
                </a:lnTo>
                <a:lnTo>
                  <a:pt x="1080721" y="70177"/>
                </a:lnTo>
                <a:lnTo>
                  <a:pt x="1037309" y="84485"/>
                </a:lnTo>
                <a:lnTo>
                  <a:pt x="994476" y="100032"/>
                </a:lnTo>
                <a:lnTo>
                  <a:pt x="952243" y="116798"/>
                </a:lnTo>
                <a:lnTo>
                  <a:pt x="910632" y="134761"/>
                </a:lnTo>
                <a:lnTo>
                  <a:pt x="869664" y="153901"/>
                </a:lnTo>
                <a:lnTo>
                  <a:pt x="829360" y="174195"/>
                </a:lnTo>
                <a:lnTo>
                  <a:pt x="789742" y="195623"/>
                </a:lnTo>
                <a:lnTo>
                  <a:pt x="750830" y="218163"/>
                </a:lnTo>
                <a:lnTo>
                  <a:pt x="712647" y="241794"/>
                </a:lnTo>
                <a:lnTo>
                  <a:pt x="675214" y="266494"/>
                </a:lnTo>
                <a:lnTo>
                  <a:pt x="638551" y="292242"/>
                </a:lnTo>
                <a:lnTo>
                  <a:pt x="602681" y="319017"/>
                </a:lnTo>
                <a:lnTo>
                  <a:pt x="567624" y="346798"/>
                </a:lnTo>
                <a:lnTo>
                  <a:pt x="533402" y="375563"/>
                </a:lnTo>
                <a:lnTo>
                  <a:pt x="500037" y="405290"/>
                </a:lnTo>
                <a:lnTo>
                  <a:pt x="467549" y="435959"/>
                </a:lnTo>
                <a:lnTo>
                  <a:pt x="435959" y="467549"/>
                </a:lnTo>
                <a:lnTo>
                  <a:pt x="405290" y="500037"/>
                </a:lnTo>
                <a:lnTo>
                  <a:pt x="375563" y="533402"/>
                </a:lnTo>
                <a:lnTo>
                  <a:pt x="346798" y="567624"/>
                </a:lnTo>
                <a:lnTo>
                  <a:pt x="319017" y="602681"/>
                </a:lnTo>
                <a:lnTo>
                  <a:pt x="292242" y="638551"/>
                </a:lnTo>
                <a:lnTo>
                  <a:pt x="266494" y="675214"/>
                </a:lnTo>
                <a:lnTo>
                  <a:pt x="241794" y="712647"/>
                </a:lnTo>
                <a:lnTo>
                  <a:pt x="218163" y="750830"/>
                </a:lnTo>
                <a:lnTo>
                  <a:pt x="195623" y="789742"/>
                </a:lnTo>
                <a:lnTo>
                  <a:pt x="174195" y="829360"/>
                </a:lnTo>
                <a:lnTo>
                  <a:pt x="153901" y="869664"/>
                </a:lnTo>
                <a:lnTo>
                  <a:pt x="134761" y="910632"/>
                </a:lnTo>
                <a:lnTo>
                  <a:pt x="116798" y="952243"/>
                </a:lnTo>
                <a:lnTo>
                  <a:pt x="100032" y="994476"/>
                </a:lnTo>
                <a:lnTo>
                  <a:pt x="84485" y="1037309"/>
                </a:lnTo>
                <a:lnTo>
                  <a:pt x="70177" y="1080721"/>
                </a:lnTo>
                <a:lnTo>
                  <a:pt x="57131" y="1124691"/>
                </a:lnTo>
                <a:lnTo>
                  <a:pt x="45368" y="1169197"/>
                </a:lnTo>
                <a:lnTo>
                  <a:pt x="34909" y="1214218"/>
                </a:lnTo>
                <a:lnTo>
                  <a:pt x="25775" y="1259733"/>
                </a:lnTo>
                <a:lnTo>
                  <a:pt x="17988" y="1305720"/>
                </a:lnTo>
                <a:lnTo>
                  <a:pt x="11569" y="1352158"/>
                </a:lnTo>
                <a:lnTo>
                  <a:pt x="6539" y="1399026"/>
                </a:lnTo>
                <a:lnTo>
                  <a:pt x="2920" y="1446302"/>
                </a:lnTo>
                <a:lnTo>
                  <a:pt x="733" y="1493965"/>
                </a:lnTo>
                <a:lnTo>
                  <a:pt x="0" y="1541994"/>
                </a:lnTo>
                <a:lnTo>
                  <a:pt x="0" y="2285342"/>
                </a:lnTo>
                <a:lnTo>
                  <a:pt x="3083989" y="2285342"/>
                </a:lnTo>
                <a:lnTo>
                  <a:pt x="3083989" y="1541994"/>
                </a:lnTo>
                <a:lnTo>
                  <a:pt x="3083256" y="1493965"/>
                </a:lnTo>
                <a:lnTo>
                  <a:pt x="3081069" y="1446302"/>
                </a:lnTo>
                <a:lnTo>
                  <a:pt x="3077449" y="1399026"/>
                </a:lnTo>
                <a:lnTo>
                  <a:pt x="3072420" y="1352158"/>
                </a:lnTo>
                <a:lnTo>
                  <a:pt x="3066001" y="1305720"/>
                </a:lnTo>
                <a:lnTo>
                  <a:pt x="3058214" y="1259733"/>
                </a:lnTo>
                <a:lnTo>
                  <a:pt x="3049080" y="1214218"/>
                </a:lnTo>
                <a:lnTo>
                  <a:pt x="3038621" y="1169197"/>
                </a:lnTo>
                <a:lnTo>
                  <a:pt x="3026857" y="1124691"/>
                </a:lnTo>
                <a:lnTo>
                  <a:pt x="3013812" y="1080721"/>
                </a:lnTo>
                <a:lnTo>
                  <a:pt x="2999504" y="1037309"/>
                </a:lnTo>
                <a:lnTo>
                  <a:pt x="2983957" y="994476"/>
                </a:lnTo>
                <a:lnTo>
                  <a:pt x="2967191" y="952243"/>
                </a:lnTo>
                <a:lnTo>
                  <a:pt x="2949227" y="910632"/>
                </a:lnTo>
                <a:lnTo>
                  <a:pt x="2930088" y="869664"/>
                </a:lnTo>
                <a:lnTo>
                  <a:pt x="2909793" y="829360"/>
                </a:lnTo>
                <a:lnTo>
                  <a:pt x="2888366" y="789742"/>
                </a:lnTo>
                <a:lnTo>
                  <a:pt x="2865826" y="750830"/>
                </a:lnTo>
                <a:lnTo>
                  <a:pt x="2842195" y="712647"/>
                </a:lnTo>
                <a:lnTo>
                  <a:pt x="2817495" y="675214"/>
                </a:lnTo>
                <a:lnTo>
                  <a:pt x="2791747" y="638551"/>
                </a:lnTo>
                <a:lnTo>
                  <a:pt x="2764972" y="602681"/>
                </a:lnTo>
                <a:lnTo>
                  <a:pt x="2737191" y="567624"/>
                </a:lnTo>
                <a:lnTo>
                  <a:pt x="2708426" y="533402"/>
                </a:lnTo>
                <a:lnTo>
                  <a:pt x="2678699" y="500037"/>
                </a:lnTo>
                <a:lnTo>
                  <a:pt x="2648030" y="467549"/>
                </a:lnTo>
                <a:lnTo>
                  <a:pt x="2616440" y="435959"/>
                </a:lnTo>
                <a:lnTo>
                  <a:pt x="2583952" y="405290"/>
                </a:lnTo>
                <a:lnTo>
                  <a:pt x="2550587" y="375563"/>
                </a:lnTo>
                <a:lnTo>
                  <a:pt x="2516365" y="346798"/>
                </a:lnTo>
                <a:lnTo>
                  <a:pt x="2481308" y="319017"/>
                </a:lnTo>
                <a:lnTo>
                  <a:pt x="2445438" y="292242"/>
                </a:lnTo>
                <a:lnTo>
                  <a:pt x="2408775" y="266494"/>
                </a:lnTo>
                <a:lnTo>
                  <a:pt x="2371341" y="241794"/>
                </a:lnTo>
                <a:lnTo>
                  <a:pt x="2333158" y="218163"/>
                </a:lnTo>
                <a:lnTo>
                  <a:pt x="2294247" y="195623"/>
                </a:lnTo>
                <a:lnTo>
                  <a:pt x="2254629" y="174195"/>
                </a:lnTo>
                <a:lnTo>
                  <a:pt x="2214325" y="153901"/>
                </a:lnTo>
                <a:lnTo>
                  <a:pt x="2173357" y="134761"/>
                </a:lnTo>
                <a:lnTo>
                  <a:pt x="2131746" y="116798"/>
                </a:lnTo>
                <a:lnTo>
                  <a:pt x="2089513" y="100032"/>
                </a:lnTo>
                <a:lnTo>
                  <a:pt x="2046680" y="84485"/>
                </a:lnTo>
                <a:lnTo>
                  <a:pt x="2003268" y="70177"/>
                </a:lnTo>
                <a:lnTo>
                  <a:pt x="1959298" y="57131"/>
                </a:lnTo>
                <a:lnTo>
                  <a:pt x="1914792" y="45368"/>
                </a:lnTo>
                <a:lnTo>
                  <a:pt x="1869771" y="34909"/>
                </a:lnTo>
                <a:lnTo>
                  <a:pt x="1824256" y="25775"/>
                </a:lnTo>
                <a:lnTo>
                  <a:pt x="1778269" y="17988"/>
                </a:lnTo>
                <a:lnTo>
                  <a:pt x="1731831" y="11569"/>
                </a:lnTo>
                <a:lnTo>
                  <a:pt x="1684963" y="6539"/>
                </a:lnTo>
                <a:lnTo>
                  <a:pt x="1637687" y="2920"/>
                </a:lnTo>
                <a:lnTo>
                  <a:pt x="1590023" y="733"/>
                </a:lnTo>
                <a:lnTo>
                  <a:pt x="1541994" y="0"/>
                </a:lnTo>
                <a:close/>
              </a:path>
            </a:pathLst>
          </a:custGeom>
          <a:solidFill>
            <a:srgbClr val="FDD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AC53F41-6F36-22B6-65BD-16C088A428DA}"/>
              </a:ext>
            </a:extLst>
          </p:cNvPr>
          <p:cNvSpPr/>
          <p:nvPr/>
        </p:nvSpPr>
        <p:spPr>
          <a:xfrm>
            <a:off x="1486868" y="9236567"/>
            <a:ext cx="280035" cy="403225"/>
          </a:xfrm>
          <a:custGeom>
            <a:avLst/>
            <a:gdLst/>
            <a:ahLst/>
            <a:cxnLst/>
            <a:rect l="l" t="t" r="r" b="b"/>
            <a:pathLst>
              <a:path w="280035" h="403225">
                <a:moveTo>
                  <a:pt x="171209" y="0"/>
                </a:moveTo>
                <a:lnTo>
                  <a:pt x="103253" y="10407"/>
                </a:lnTo>
                <a:lnTo>
                  <a:pt x="42895" y="52019"/>
                </a:lnTo>
                <a:lnTo>
                  <a:pt x="20336" y="89396"/>
                </a:lnTo>
                <a:lnTo>
                  <a:pt x="5402" y="140417"/>
                </a:lnTo>
                <a:lnTo>
                  <a:pt x="0" y="207030"/>
                </a:lnTo>
                <a:lnTo>
                  <a:pt x="6053" y="282540"/>
                </a:lnTo>
                <a:lnTo>
                  <a:pt x="22691" y="335887"/>
                </a:lnTo>
                <a:lnTo>
                  <a:pt x="47628" y="370832"/>
                </a:lnTo>
                <a:lnTo>
                  <a:pt x="113261" y="400561"/>
                </a:lnTo>
                <a:lnTo>
                  <a:pt x="149388" y="402867"/>
                </a:lnTo>
                <a:lnTo>
                  <a:pt x="186051" y="402552"/>
                </a:lnTo>
                <a:lnTo>
                  <a:pt x="211852" y="400349"/>
                </a:lnTo>
                <a:lnTo>
                  <a:pt x="239011" y="394368"/>
                </a:lnTo>
                <a:lnTo>
                  <a:pt x="279750" y="382721"/>
                </a:lnTo>
                <a:lnTo>
                  <a:pt x="279750" y="156665"/>
                </a:lnTo>
                <a:lnTo>
                  <a:pt x="142665" y="156665"/>
                </a:lnTo>
                <a:lnTo>
                  <a:pt x="148267" y="216537"/>
                </a:lnTo>
                <a:lnTo>
                  <a:pt x="201428" y="216537"/>
                </a:lnTo>
                <a:lnTo>
                  <a:pt x="201428" y="334607"/>
                </a:lnTo>
                <a:lnTo>
                  <a:pt x="183663" y="337398"/>
                </a:lnTo>
                <a:lnTo>
                  <a:pt x="166491" y="339316"/>
                </a:lnTo>
                <a:lnTo>
                  <a:pt x="148267" y="340188"/>
                </a:lnTo>
                <a:lnTo>
                  <a:pt x="125307" y="335897"/>
                </a:lnTo>
                <a:lnTo>
                  <a:pt x="102604" y="317181"/>
                </a:lnTo>
                <a:lnTo>
                  <a:pt x="85249" y="275279"/>
                </a:lnTo>
                <a:lnTo>
                  <a:pt x="78332" y="201428"/>
                </a:lnTo>
                <a:lnTo>
                  <a:pt x="87259" y="130500"/>
                </a:lnTo>
                <a:lnTo>
                  <a:pt x="109877" y="88473"/>
                </a:lnTo>
                <a:lnTo>
                  <a:pt x="139942" y="68373"/>
                </a:lnTo>
                <a:lnTo>
                  <a:pt x="171209" y="63223"/>
                </a:lnTo>
                <a:lnTo>
                  <a:pt x="194995" y="63529"/>
                </a:lnTo>
                <a:lnTo>
                  <a:pt x="212483" y="65670"/>
                </a:lnTo>
                <a:lnTo>
                  <a:pt x="232275" y="71483"/>
                </a:lnTo>
                <a:lnTo>
                  <a:pt x="262976" y="82803"/>
                </a:lnTo>
                <a:lnTo>
                  <a:pt x="262976" y="20145"/>
                </a:lnTo>
                <a:lnTo>
                  <a:pt x="256506" y="16998"/>
                </a:lnTo>
                <a:lnTo>
                  <a:pt x="238076" y="10072"/>
                </a:lnTo>
                <a:lnTo>
                  <a:pt x="209154" y="3147"/>
                </a:lnTo>
                <a:lnTo>
                  <a:pt x="171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BBC4C93-1178-4675-C3B1-73C6AA764293}"/>
              </a:ext>
            </a:extLst>
          </p:cNvPr>
          <p:cNvSpPr/>
          <p:nvPr/>
        </p:nvSpPr>
        <p:spPr>
          <a:xfrm>
            <a:off x="1811395" y="9236567"/>
            <a:ext cx="280035" cy="403225"/>
          </a:xfrm>
          <a:custGeom>
            <a:avLst/>
            <a:gdLst/>
            <a:ahLst/>
            <a:cxnLst/>
            <a:rect l="l" t="t" r="r" b="b"/>
            <a:pathLst>
              <a:path w="280035" h="403225">
                <a:moveTo>
                  <a:pt x="171209" y="0"/>
                </a:moveTo>
                <a:lnTo>
                  <a:pt x="103258" y="10407"/>
                </a:lnTo>
                <a:lnTo>
                  <a:pt x="42899" y="52019"/>
                </a:lnTo>
                <a:lnTo>
                  <a:pt x="20338" y="89396"/>
                </a:lnTo>
                <a:lnTo>
                  <a:pt x="5402" y="140417"/>
                </a:lnTo>
                <a:lnTo>
                  <a:pt x="0" y="207030"/>
                </a:lnTo>
                <a:lnTo>
                  <a:pt x="6053" y="282540"/>
                </a:lnTo>
                <a:lnTo>
                  <a:pt x="22691" y="335887"/>
                </a:lnTo>
                <a:lnTo>
                  <a:pt x="47628" y="370832"/>
                </a:lnTo>
                <a:lnTo>
                  <a:pt x="113261" y="400561"/>
                </a:lnTo>
                <a:lnTo>
                  <a:pt x="149388" y="402867"/>
                </a:lnTo>
                <a:lnTo>
                  <a:pt x="186051" y="402552"/>
                </a:lnTo>
                <a:lnTo>
                  <a:pt x="211852" y="400349"/>
                </a:lnTo>
                <a:lnTo>
                  <a:pt x="239011" y="394368"/>
                </a:lnTo>
                <a:lnTo>
                  <a:pt x="279750" y="382721"/>
                </a:lnTo>
                <a:lnTo>
                  <a:pt x="279750" y="156665"/>
                </a:lnTo>
                <a:lnTo>
                  <a:pt x="142665" y="156665"/>
                </a:lnTo>
                <a:lnTo>
                  <a:pt x="148267" y="216537"/>
                </a:lnTo>
                <a:lnTo>
                  <a:pt x="201428" y="216537"/>
                </a:lnTo>
                <a:lnTo>
                  <a:pt x="201428" y="334607"/>
                </a:lnTo>
                <a:lnTo>
                  <a:pt x="183663" y="337398"/>
                </a:lnTo>
                <a:lnTo>
                  <a:pt x="166491" y="339316"/>
                </a:lnTo>
                <a:lnTo>
                  <a:pt x="148267" y="340188"/>
                </a:lnTo>
                <a:lnTo>
                  <a:pt x="125298" y="335897"/>
                </a:lnTo>
                <a:lnTo>
                  <a:pt x="102596" y="317181"/>
                </a:lnTo>
                <a:lnTo>
                  <a:pt x="85246" y="275279"/>
                </a:lnTo>
                <a:lnTo>
                  <a:pt x="78332" y="201428"/>
                </a:lnTo>
                <a:lnTo>
                  <a:pt x="87258" y="130500"/>
                </a:lnTo>
                <a:lnTo>
                  <a:pt x="109873" y="88473"/>
                </a:lnTo>
                <a:lnTo>
                  <a:pt x="139937" y="68373"/>
                </a:lnTo>
                <a:lnTo>
                  <a:pt x="171209" y="63223"/>
                </a:lnTo>
                <a:lnTo>
                  <a:pt x="194995" y="63529"/>
                </a:lnTo>
                <a:lnTo>
                  <a:pt x="212483" y="65670"/>
                </a:lnTo>
                <a:lnTo>
                  <a:pt x="232275" y="71483"/>
                </a:lnTo>
                <a:lnTo>
                  <a:pt x="262976" y="82803"/>
                </a:lnTo>
                <a:lnTo>
                  <a:pt x="262976" y="20145"/>
                </a:lnTo>
                <a:lnTo>
                  <a:pt x="256506" y="16998"/>
                </a:lnTo>
                <a:lnTo>
                  <a:pt x="238076" y="10072"/>
                </a:lnTo>
                <a:lnTo>
                  <a:pt x="209154" y="3147"/>
                </a:lnTo>
                <a:lnTo>
                  <a:pt x="171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D4B2773-07EF-5DE1-BE9F-CA282CE6D5DE}"/>
              </a:ext>
            </a:extLst>
          </p:cNvPr>
          <p:cNvSpPr/>
          <p:nvPr/>
        </p:nvSpPr>
        <p:spPr>
          <a:xfrm>
            <a:off x="2152718" y="9242159"/>
            <a:ext cx="263525" cy="391795"/>
          </a:xfrm>
          <a:custGeom>
            <a:avLst/>
            <a:gdLst/>
            <a:ahLst/>
            <a:cxnLst/>
            <a:rect l="l" t="t" r="r" b="b"/>
            <a:pathLst>
              <a:path w="263525" h="391795">
                <a:moveTo>
                  <a:pt x="85044" y="0"/>
                </a:moveTo>
                <a:lnTo>
                  <a:pt x="0" y="0"/>
                </a:lnTo>
                <a:lnTo>
                  <a:pt x="0" y="391673"/>
                </a:lnTo>
                <a:lnTo>
                  <a:pt x="85044" y="391673"/>
                </a:lnTo>
                <a:lnTo>
                  <a:pt x="129429" y="389575"/>
                </a:lnTo>
                <a:lnTo>
                  <a:pt x="168274" y="382016"/>
                </a:lnTo>
                <a:lnTo>
                  <a:pt x="201110" y="367095"/>
                </a:lnTo>
                <a:lnTo>
                  <a:pt x="227467" y="342916"/>
                </a:lnTo>
                <a:lnTo>
                  <a:pt x="234187" y="330681"/>
                </a:lnTo>
                <a:lnTo>
                  <a:pt x="78311" y="330681"/>
                </a:lnTo>
                <a:lnTo>
                  <a:pt x="78311" y="60982"/>
                </a:lnTo>
                <a:lnTo>
                  <a:pt x="235102" y="60982"/>
                </a:lnTo>
                <a:lnTo>
                  <a:pt x="227467" y="47108"/>
                </a:lnTo>
                <a:lnTo>
                  <a:pt x="201110" y="23341"/>
                </a:lnTo>
                <a:lnTo>
                  <a:pt x="168274" y="8970"/>
                </a:lnTo>
                <a:lnTo>
                  <a:pt x="129429" y="1891"/>
                </a:lnTo>
                <a:lnTo>
                  <a:pt x="85044" y="0"/>
                </a:lnTo>
                <a:close/>
              </a:path>
              <a:path w="263525" h="391795">
                <a:moveTo>
                  <a:pt x="235102" y="60982"/>
                </a:moveTo>
                <a:lnTo>
                  <a:pt x="103494" y="60982"/>
                </a:lnTo>
                <a:lnTo>
                  <a:pt x="137418" y="65844"/>
                </a:lnTo>
                <a:lnTo>
                  <a:pt x="162945" y="85185"/>
                </a:lnTo>
                <a:lnTo>
                  <a:pt x="179028" y="126139"/>
                </a:lnTo>
                <a:lnTo>
                  <a:pt x="184622" y="195836"/>
                </a:lnTo>
                <a:lnTo>
                  <a:pt x="178721" y="266010"/>
                </a:lnTo>
                <a:lnTo>
                  <a:pt x="161754" y="306906"/>
                </a:lnTo>
                <a:lnTo>
                  <a:pt x="134820" y="325979"/>
                </a:lnTo>
                <a:lnTo>
                  <a:pt x="99023" y="330681"/>
                </a:lnTo>
                <a:lnTo>
                  <a:pt x="234187" y="330681"/>
                </a:lnTo>
                <a:lnTo>
                  <a:pt x="246875" y="307579"/>
                </a:lnTo>
                <a:lnTo>
                  <a:pt x="258864" y="259185"/>
                </a:lnTo>
                <a:lnTo>
                  <a:pt x="262965" y="195836"/>
                </a:lnTo>
                <a:lnTo>
                  <a:pt x="258864" y="131251"/>
                </a:lnTo>
                <a:lnTo>
                  <a:pt x="246875" y="82377"/>
                </a:lnTo>
                <a:lnTo>
                  <a:pt x="235102" y="60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58B2370-0DC6-73F7-1A94-E6E7D8DDFD38}"/>
              </a:ext>
            </a:extLst>
          </p:cNvPr>
          <p:cNvSpPr/>
          <p:nvPr/>
        </p:nvSpPr>
        <p:spPr>
          <a:xfrm>
            <a:off x="2583166" y="9242152"/>
            <a:ext cx="235585" cy="391795"/>
          </a:xfrm>
          <a:custGeom>
            <a:avLst/>
            <a:gdLst/>
            <a:ahLst/>
            <a:cxnLst/>
            <a:rect l="l" t="t" r="r" b="b"/>
            <a:pathLst>
              <a:path w="235585" h="391795">
                <a:moveTo>
                  <a:pt x="65484" y="0"/>
                </a:moveTo>
                <a:lnTo>
                  <a:pt x="0" y="0"/>
                </a:lnTo>
                <a:lnTo>
                  <a:pt x="0" y="391684"/>
                </a:lnTo>
                <a:lnTo>
                  <a:pt x="59882" y="391684"/>
                </a:lnTo>
                <a:lnTo>
                  <a:pt x="101295" y="389880"/>
                </a:lnTo>
                <a:lnTo>
                  <a:pt x="138647" y="383006"/>
                </a:lnTo>
                <a:lnTo>
                  <a:pt x="171098" y="368870"/>
                </a:lnTo>
                <a:lnTo>
                  <a:pt x="195316" y="347476"/>
                </a:lnTo>
                <a:lnTo>
                  <a:pt x="50375" y="347476"/>
                </a:lnTo>
                <a:lnTo>
                  <a:pt x="50375" y="44208"/>
                </a:lnTo>
                <a:lnTo>
                  <a:pt x="198014" y="44208"/>
                </a:lnTo>
                <a:lnTo>
                  <a:pt x="174025" y="22290"/>
                </a:lnTo>
                <a:lnTo>
                  <a:pt x="142649" y="8386"/>
                </a:lnTo>
                <a:lnTo>
                  <a:pt x="106233" y="1716"/>
                </a:lnTo>
                <a:lnTo>
                  <a:pt x="65484" y="0"/>
                </a:lnTo>
                <a:close/>
              </a:path>
              <a:path w="235585" h="391795">
                <a:moveTo>
                  <a:pt x="198014" y="44208"/>
                </a:moveTo>
                <a:lnTo>
                  <a:pt x="73306" y="44208"/>
                </a:lnTo>
                <a:lnTo>
                  <a:pt x="110673" y="46656"/>
                </a:lnTo>
                <a:lnTo>
                  <a:pt x="141513" y="57619"/>
                </a:lnTo>
                <a:lnTo>
                  <a:pt x="164805" y="82521"/>
                </a:lnTo>
                <a:lnTo>
                  <a:pt x="179529" y="126789"/>
                </a:lnTo>
                <a:lnTo>
                  <a:pt x="184664" y="195847"/>
                </a:lnTo>
                <a:lnTo>
                  <a:pt x="179493" y="263396"/>
                </a:lnTo>
                <a:lnTo>
                  <a:pt x="164519" y="307473"/>
                </a:lnTo>
                <a:lnTo>
                  <a:pt x="140547" y="332938"/>
                </a:lnTo>
                <a:lnTo>
                  <a:pt x="108384" y="344651"/>
                </a:lnTo>
                <a:lnTo>
                  <a:pt x="68835" y="347476"/>
                </a:lnTo>
                <a:lnTo>
                  <a:pt x="195316" y="347476"/>
                </a:lnTo>
                <a:lnTo>
                  <a:pt x="197804" y="345278"/>
                </a:lnTo>
                <a:lnTo>
                  <a:pt x="217923" y="310039"/>
                </a:lnTo>
                <a:lnTo>
                  <a:pt x="230612" y="260960"/>
                </a:lnTo>
                <a:lnTo>
                  <a:pt x="235029" y="195847"/>
                </a:lnTo>
                <a:lnTo>
                  <a:pt x="230864" y="130206"/>
                </a:lnTo>
                <a:lnTo>
                  <a:pt x="218837" y="80920"/>
                </a:lnTo>
                <a:lnTo>
                  <a:pt x="199656" y="45708"/>
                </a:lnTo>
                <a:lnTo>
                  <a:pt x="198014" y="44208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D71CAAB-EE50-1572-E005-65C51B236D34}"/>
              </a:ext>
            </a:extLst>
          </p:cNvPr>
          <p:cNvSpPr/>
          <p:nvPr/>
        </p:nvSpPr>
        <p:spPr>
          <a:xfrm>
            <a:off x="2888119" y="9331686"/>
            <a:ext cx="377190" cy="307975"/>
          </a:xfrm>
          <a:custGeom>
            <a:avLst/>
            <a:gdLst/>
            <a:ahLst/>
            <a:cxnLst/>
            <a:rect l="l" t="t" r="r" b="b"/>
            <a:pathLst>
              <a:path w="377189" h="307975">
                <a:moveTo>
                  <a:pt x="133172" y="3365"/>
                </a:moveTo>
                <a:lnTo>
                  <a:pt x="118618" y="0"/>
                </a:lnTo>
                <a:lnTo>
                  <a:pt x="108546" y="0"/>
                </a:lnTo>
                <a:lnTo>
                  <a:pt x="82080" y="698"/>
                </a:lnTo>
                <a:lnTo>
                  <a:pt x="66725" y="5600"/>
                </a:lnTo>
                <a:lnTo>
                  <a:pt x="56629" y="18884"/>
                </a:lnTo>
                <a:lnTo>
                  <a:pt x="45885" y="44780"/>
                </a:lnTo>
                <a:lnTo>
                  <a:pt x="38608" y="5600"/>
                </a:lnTo>
                <a:lnTo>
                  <a:pt x="0" y="5600"/>
                </a:lnTo>
                <a:lnTo>
                  <a:pt x="0" y="302158"/>
                </a:lnTo>
                <a:lnTo>
                  <a:pt x="50355" y="302158"/>
                </a:lnTo>
                <a:lnTo>
                  <a:pt x="50355" y="76111"/>
                </a:lnTo>
                <a:lnTo>
                  <a:pt x="53670" y="72440"/>
                </a:lnTo>
                <a:lnTo>
                  <a:pt x="63080" y="64363"/>
                </a:lnTo>
                <a:lnTo>
                  <a:pt x="77736" y="56286"/>
                </a:lnTo>
                <a:lnTo>
                  <a:pt x="96342" y="52692"/>
                </a:lnTo>
                <a:lnTo>
                  <a:pt x="108369" y="52692"/>
                </a:lnTo>
                <a:lnTo>
                  <a:pt x="116027" y="53301"/>
                </a:lnTo>
                <a:lnTo>
                  <a:pt x="123151" y="54965"/>
                </a:lnTo>
                <a:lnTo>
                  <a:pt x="133172" y="58204"/>
                </a:lnTo>
                <a:lnTo>
                  <a:pt x="133172" y="52692"/>
                </a:lnTo>
                <a:lnTo>
                  <a:pt x="133172" y="44780"/>
                </a:lnTo>
                <a:lnTo>
                  <a:pt x="133172" y="3365"/>
                </a:lnTo>
                <a:close/>
              </a:path>
              <a:path w="377189" h="307975">
                <a:moveTo>
                  <a:pt x="376567" y="153873"/>
                </a:moveTo>
                <a:lnTo>
                  <a:pt x="375310" y="134848"/>
                </a:lnTo>
                <a:lnTo>
                  <a:pt x="372224" y="87591"/>
                </a:lnTo>
                <a:lnTo>
                  <a:pt x="356057" y="43154"/>
                </a:lnTo>
                <a:lnTo>
                  <a:pt x="351358" y="38049"/>
                </a:lnTo>
                <a:lnTo>
                  <a:pt x="331444" y="16459"/>
                </a:lnTo>
                <a:lnTo>
                  <a:pt x="326758" y="14414"/>
                </a:lnTo>
                <a:lnTo>
                  <a:pt x="326758" y="134848"/>
                </a:lnTo>
                <a:lnTo>
                  <a:pt x="208699" y="134848"/>
                </a:lnTo>
                <a:lnTo>
                  <a:pt x="214147" y="86436"/>
                </a:lnTo>
                <a:lnTo>
                  <a:pt x="226669" y="56870"/>
                </a:lnTo>
                <a:lnTo>
                  <a:pt x="245592" y="42087"/>
                </a:lnTo>
                <a:lnTo>
                  <a:pt x="270243" y="38049"/>
                </a:lnTo>
                <a:lnTo>
                  <a:pt x="291820" y="41376"/>
                </a:lnTo>
                <a:lnTo>
                  <a:pt x="309829" y="54978"/>
                </a:lnTo>
                <a:lnTo>
                  <a:pt x="322173" y="84315"/>
                </a:lnTo>
                <a:lnTo>
                  <a:pt x="326758" y="134848"/>
                </a:lnTo>
                <a:lnTo>
                  <a:pt x="326758" y="14414"/>
                </a:lnTo>
                <a:lnTo>
                  <a:pt x="301713" y="3429"/>
                </a:lnTo>
                <a:lnTo>
                  <a:pt x="270243" y="0"/>
                </a:lnTo>
                <a:lnTo>
                  <a:pt x="236905" y="4025"/>
                </a:lnTo>
                <a:lnTo>
                  <a:pt x="206438" y="18237"/>
                </a:lnTo>
                <a:lnTo>
                  <a:pt x="181457" y="45808"/>
                </a:lnTo>
                <a:lnTo>
                  <a:pt x="164566" y="89966"/>
                </a:lnTo>
                <a:lnTo>
                  <a:pt x="158343" y="153873"/>
                </a:lnTo>
                <a:lnTo>
                  <a:pt x="165849" y="224459"/>
                </a:lnTo>
                <a:lnTo>
                  <a:pt x="185902" y="269443"/>
                </a:lnTo>
                <a:lnTo>
                  <a:pt x="214782" y="294525"/>
                </a:lnTo>
                <a:lnTo>
                  <a:pt x="248793" y="305396"/>
                </a:lnTo>
                <a:lnTo>
                  <a:pt x="284226" y="307759"/>
                </a:lnTo>
                <a:lnTo>
                  <a:pt x="306832" y="307543"/>
                </a:lnTo>
                <a:lnTo>
                  <a:pt x="322364" y="306006"/>
                </a:lnTo>
                <a:lnTo>
                  <a:pt x="337985" y="301853"/>
                </a:lnTo>
                <a:lnTo>
                  <a:pt x="360908" y="293763"/>
                </a:lnTo>
                <a:lnTo>
                  <a:pt x="360908" y="263563"/>
                </a:lnTo>
                <a:lnTo>
                  <a:pt x="360908" y="248983"/>
                </a:lnTo>
                <a:lnTo>
                  <a:pt x="352945" y="251269"/>
                </a:lnTo>
                <a:lnTo>
                  <a:pt x="333273" y="256273"/>
                </a:lnTo>
                <a:lnTo>
                  <a:pt x="308254" y="261289"/>
                </a:lnTo>
                <a:lnTo>
                  <a:pt x="284226" y="263563"/>
                </a:lnTo>
                <a:lnTo>
                  <a:pt x="260604" y="262255"/>
                </a:lnTo>
                <a:lnTo>
                  <a:pt x="236321" y="252222"/>
                </a:lnTo>
                <a:lnTo>
                  <a:pt x="217017" y="224459"/>
                </a:lnTo>
                <a:lnTo>
                  <a:pt x="208127" y="169545"/>
                </a:lnTo>
                <a:lnTo>
                  <a:pt x="375996" y="169545"/>
                </a:lnTo>
                <a:lnTo>
                  <a:pt x="376567" y="153873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DFE6DD24-AB33-61BD-E6F3-C6E83C5644D3}"/>
              </a:ext>
            </a:extLst>
          </p:cNvPr>
          <p:cNvSpPr/>
          <p:nvPr/>
        </p:nvSpPr>
        <p:spPr>
          <a:xfrm>
            <a:off x="3331819" y="9230962"/>
            <a:ext cx="713740" cy="408940"/>
          </a:xfrm>
          <a:custGeom>
            <a:avLst/>
            <a:gdLst/>
            <a:ahLst/>
            <a:cxnLst/>
            <a:rect l="l" t="t" r="r" b="b"/>
            <a:pathLst>
              <a:path w="713739" h="408940">
                <a:moveTo>
                  <a:pt x="229412" y="189141"/>
                </a:moveTo>
                <a:lnTo>
                  <a:pt x="223050" y="146532"/>
                </a:lnTo>
                <a:lnTo>
                  <a:pt x="205346" y="119341"/>
                </a:lnTo>
                <a:lnTo>
                  <a:pt x="178422" y="104952"/>
                </a:lnTo>
                <a:lnTo>
                  <a:pt x="144348" y="100736"/>
                </a:lnTo>
                <a:lnTo>
                  <a:pt x="113588" y="101396"/>
                </a:lnTo>
                <a:lnTo>
                  <a:pt x="93370" y="105981"/>
                </a:lnTo>
                <a:lnTo>
                  <a:pt x="74726" y="118440"/>
                </a:lnTo>
                <a:lnTo>
                  <a:pt x="48679" y="142697"/>
                </a:lnTo>
                <a:lnTo>
                  <a:pt x="37477" y="106337"/>
                </a:lnTo>
                <a:lnTo>
                  <a:pt x="0" y="106337"/>
                </a:lnTo>
                <a:lnTo>
                  <a:pt x="0" y="402882"/>
                </a:lnTo>
                <a:lnTo>
                  <a:pt x="50355" y="402882"/>
                </a:lnTo>
                <a:lnTo>
                  <a:pt x="50355" y="175717"/>
                </a:lnTo>
                <a:lnTo>
                  <a:pt x="57289" y="171081"/>
                </a:lnTo>
                <a:lnTo>
                  <a:pt x="75603" y="160883"/>
                </a:lnTo>
                <a:lnTo>
                  <a:pt x="101574" y="150685"/>
                </a:lnTo>
                <a:lnTo>
                  <a:pt x="131483" y="146050"/>
                </a:lnTo>
                <a:lnTo>
                  <a:pt x="148361" y="146850"/>
                </a:lnTo>
                <a:lnTo>
                  <a:pt x="163664" y="151574"/>
                </a:lnTo>
                <a:lnTo>
                  <a:pt x="174777" y="163753"/>
                </a:lnTo>
                <a:lnTo>
                  <a:pt x="179057" y="186905"/>
                </a:lnTo>
                <a:lnTo>
                  <a:pt x="179057" y="402882"/>
                </a:lnTo>
                <a:lnTo>
                  <a:pt x="229412" y="402882"/>
                </a:lnTo>
                <a:lnTo>
                  <a:pt x="229412" y="189141"/>
                </a:lnTo>
                <a:close/>
              </a:path>
              <a:path w="713739" h="408940">
                <a:moveTo>
                  <a:pt x="447611" y="355892"/>
                </a:moveTo>
                <a:lnTo>
                  <a:pt x="442341" y="357466"/>
                </a:lnTo>
                <a:lnTo>
                  <a:pt x="429361" y="360921"/>
                </a:lnTo>
                <a:lnTo>
                  <a:pt x="412927" y="364375"/>
                </a:lnTo>
                <a:lnTo>
                  <a:pt x="397268" y="365950"/>
                </a:lnTo>
                <a:lnTo>
                  <a:pt x="384860" y="364921"/>
                </a:lnTo>
                <a:lnTo>
                  <a:pt x="376135" y="360705"/>
                </a:lnTo>
                <a:lnTo>
                  <a:pt x="370979" y="351548"/>
                </a:lnTo>
                <a:lnTo>
                  <a:pt x="369290" y="335737"/>
                </a:lnTo>
                <a:lnTo>
                  <a:pt x="369290" y="144932"/>
                </a:lnTo>
                <a:lnTo>
                  <a:pt x="430822" y="144932"/>
                </a:lnTo>
                <a:lnTo>
                  <a:pt x="436422" y="106324"/>
                </a:lnTo>
                <a:lnTo>
                  <a:pt x="369290" y="106324"/>
                </a:lnTo>
                <a:lnTo>
                  <a:pt x="369290" y="16802"/>
                </a:lnTo>
                <a:lnTo>
                  <a:pt x="321157" y="39179"/>
                </a:lnTo>
                <a:lnTo>
                  <a:pt x="318935" y="106324"/>
                </a:lnTo>
                <a:lnTo>
                  <a:pt x="268566" y="106324"/>
                </a:lnTo>
                <a:lnTo>
                  <a:pt x="268566" y="144932"/>
                </a:lnTo>
                <a:lnTo>
                  <a:pt x="318935" y="144932"/>
                </a:lnTo>
                <a:lnTo>
                  <a:pt x="318935" y="334048"/>
                </a:lnTo>
                <a:lnTo>
                  <a:pt x="323443" y="370243"/>
                </a:lnTo>
                <a:lnTo>
                  <a:pt x="336562" y="393090"/>
                </a:lnTo>
                <a:lnTo>
                  <a:pt x="357644" y="405028"/>
                </a:lnTo>
                <a:lnTo>
                  <a:pt x="386054" y="408482"/>
                </a:lnTo>
                <a:lnTo>
                  <a:pt x="404964" y="408317"/>
                </a:lnTo>
                <a:lnTo>
                  <a:pt x="417677" y="407225"/>
                </a:lnTo>
                <a:lnTo>
                  <a:pt x="429971" y="404228"/>
                </a:lnTo>
                <a:lnTo>
                  <a:pt x="447611" y="398411"/>
                </a:lnTo>
                <a:lnTo>
                  <a:pt x="447611" y="355892"/>
                </a:lnTo>
                <a:close/>
              </a:path>
              <a:path w="713739" h="408940">
                <a:moveTo>
                  <a:pt x="713384" y="189141"/>
                </a:moveTo>
                <a:lnTo>
                  <a:pt x="707021" y="146532"/>
                </a:lnTo>
                <a:lnTo>
                  <a:pt x="689330" y="119341"/>
                </a:lnTo>
                <a:lnTo>
                  <a:pt x="662406" y="104952"/>
                </a:lnTo>
                <a:lnTo>
                  <a:pt x="628345" y="100736"/>
                </a:lnTo>
                <a:lnTo>
                  <a:pt x="598233" y="101384"/>
                </a:lnTo>
                <a:lnTo>
                  <a:pt x="578396" y="105905"/>
                </a:lnTo>
                <a:lnTo>
                  <a:pt x="560044" y="118198"/>
                </a:lnTo>
                <a:lnTo>
                  <a:pt x="534327" y="142138"/>
                </a:lnTo>
                <a:lnTo>
                  <a:pt x="534327" y="0"/>
                </a:lnTo>
                <a:lnTo>
                  <a:pt x="483958" y="0"/>
                </a:lnTo>
                <a:lnTo>
                  <a:pt x="483958" y="402882"/>
                </a:lnTo>
                <a:lnTo>
                  <a:pt x="534327" y="402882"/>
                </a:lnTo>
                <a:lnTo>
                  <a:pt x="534327" y="176822"/>
                </a:lnTo>
                <a:lnTo>
                  <a:pt x="541655" y="172110"/>
                </a:lnTo>
                <a:lnTo>
                  <a:pt x="560628" y="161721"/>
                </a:lnTo>
                <a:lnTo>
                  <a:pt x="586740" y="151333"/>
                </a:lnTo>
                <a:lnTo>
                  <a:pt x="615454" y="146608"/>
                </a:lnTo>
                <a:lnTo>
                  <a:pt x="634238" y="147637"/>
                </a:lnTo>
                <a:lnTo>
                  <a:pt x="649325" y="152768"/>
                </a:lnTo>
                <a:lnTo>
                  <a:pt x="659384" y="165023"/>
                </a:lnTo>
                <a:lnTo>
                  <a:pt x="663028" y="187452"/>
                </a:lnTo>
                <a:lnTo>
                  <a:pt x="663028" y="402882"/>
                </a:lnTo>
                <a:lnTo>
                  <a:pt x="713384" y="402882"/>
                </a:lnTo>
                <a:lnTo>
                  <a:pt x="713384" y="189141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9EEF557C-82B0-B65B-02C3-963129D8BC84}"/>
              </a:ext>
            </a:extLst>
          </p:cNvPr>
          <p:cNvGrpSpPr/>
          <p:nvPr/>
        </p:nvGrpSpPr>
        <p:grpSpPr>
          <a:xfrm>
            <a:off x="4011175" y="9149099"/>
            <a:ext cx="670560" cy="1471930"/>
            <a:chOff x="4011175" y="9149099"/>
            <a:chExt cx="670560" cy="1471930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B344D56A-E842-CAEF-EF2C-E61B55F24EB3}"/>
                </a:ext>
              </a:extLst>
            </p:cNvPr>
            <p:cNvSpPr/>
            <p:nvPr/>
          </p:nvSpPr>
          <p:spPr>
            <a:xfrm>
              <a:off x="4112370" y="9331682"/>
              <a:ext cx="218440" cy="307975"/>
            </a:xfrm>
            <a:custGeom>
              <a:avLst/>
              <a:gdLst/>
              <a:ahLst/>
              <a:cxnLst/>
              <a:rect l="l" t="t" r="r" b="b"/>
              <a:pathLst>
                <a:path w="218439" h="307975">
                  <a:moveTo>
                    <a:pt x="111891" y="0"/>
                  </a:moveTo>
                  <a:lnTo>
                    <a:pt x="48079" y="18231"/>
                  </a:lnTo>
                  <a:lnTo>
                    <a:pt x="6208" y="89959"/>
                  </a:lnTo>
                  <a:lnTo>
                    <a:pt x="0" y="153869"/>
                  </a:lnTo>
                  <a:lnTo>
                    <a:pt x="7504" y="224452"/>
                  </a:lnTo>
                  <a:lnTo>
                    <a:pt x="27549" y="269440"/>
                  </a:lnTo>
                  <a:lnTo>
                    <a:pt x="56429" y="294524"/>
                  </a:lnTo>
                  <a:lnTo>
                    <a:pt x="90441" y="305400"/>
                  </a:lnTo>
                  <a:lnTo>
                    <a:pt x="125880" y="307760"/>
                  </a:lnTo>
                  <a:lnTo>
                    <a:pt x="148482" y="307541"/>
                  </a:lnTo>
                  <a:lnTo>
                    <a:pt x="164002" y="306010"/>
                  </a:lnTo>
                  <a:lnTo>
                    <a:pt x="179629" y="301854"/>
                  </a:lnTo>
                  <a:lnTo>
                    <a:pt x="202548" y="293760"/>
                  </a:lnTo>
                  <a:lnTo>
                    <a:pt x="202548" y="263562"/>
                  </a:lnTo>
                  <a:lnTo>
                    <a:pt x="125880" y="263562"/>
                  </a:lnTo>
                  <a:lnTo>
                    <a:pt x="102258" y="262248"/>
                  </a:lnTo>
                  <a:lnTo>
                    <a:pt x="77962" y="252222"/>
                  </a:lnTo>
                  <a:lnTo>
                    <a:pt x="58662" y="224452"/>
                  </a:lnTo>
                  <a:lnTo>
                    <a:pt x="49778" y="169544"/>
                  </a:lnTo>
                  <a:lnTo>
                    <a:pt x="217637" y="169544"/>
                  </a:lnTo>
                  <a:lnTo>
                    <a:pt x="218213" y="153869"/>
                  </a:lnTo>
                  <a:lnTo>
                    <a:pt x="216964" y="134844"/>
                  </a:lnTo>
                  <a:lnTo>
                    <a:pt x="50344" y="134844"/>
                  </a:lnTo>
                  <a:lnTo>
                    <a:pt x="55786" y="86439"/>
                  </a:lnTo>
                  <a:lnTo>
                    <a:pt x="68313" y="56864"/>
                  </a:lnTo>
                  <a:lnTo>
                    <a:pt x="87242" y="42081"/>
                  </a:lnTo>
                  <a:lnTo>
                    <a:pt x="111891" y="38051"/>
                  </a:lnTo>
                  <a:lnTo>
                    <a:pt x="193002" y="38051"/>
                  </a:lnTo>
                  <a:lnTo>
                    <a:pt x="173083" y="16454"/>
                  </a:lnTo>
                  <a:lnTo>
                    <a:pt x="143360" y="3433"/>
                  </a:lnTo>
                  <a:lnTo>
                    <a:pt x="111891" y="0"/>
                  </a:lnTo>
                  <a:close/>
                </a:path>
                <a:path w="218439" h="307975">
                  <a:moveTo>
                    <a:pt x="202548" y="248987"/>
                  </a:moveTo>
                  <a:lnTo>
                    <a:pt x="194581" y="251264"/>
                  </a:lnTo>
                  <a:lnTo>
                    <a:pt x="174914" y="256274"/>
                  </a:lnTo>
                  <a:lnTo>
                    <a:pt x="149897" y="261285"/>
                  </a:lnTo>
                  <a:lnTo>
                    <a:pt x="125880" y="263562"/>
                  </a:lnTo>
                  <a:lnTo>
                    <a:pt x="202548" y="263562"/>
                  </a:lnTo>
                  <a:lnTo>
                    <a:pt x="202548" y="248987"/>
                  </a:lnTo>
                  <a:close/>
                </a:path>
                <a:path w="218439" h="307975">
                  <a:moveTo>
                    <a:pt x="193002" y="38051"/>
                  </a:moveTo>
                  <a:lnTo>
                    <a:pt x="111891" y="38051"/>
                  </a:lnTo>
                  <a:lnTo>
                    <a:pt x="133474" y="41373"/>
                  </a:lnTo>
                  <a:lnTo>
                    <a:pt x="151483" y="54976"/>
                  </a:lnTo>
                  <a:lnTo>
                    <a:pt x="163824" y="84314"/>
                  </a:lnTo>
                  <a:lnTo>
                    <a:pt x="168403" y="134844"/>
                  </a:lnTo>
                  <a:lnTo>
                    <a:pt x="216964" y="134844"/>
                  </a:lnTo>
                  <a:lnTo>
                    <a:pt x="213864" y="87590"/>
                  </a:lnTo>
                  <a:lnTo>
                    <a:pt x="197702" y="43146"/>
                  </a:lnTo>
                  <a:lnTo>
                    <a:pt x="193002" y="38051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557AA4F4-3930-9835-7D3F-243B6F6CEE80}"/>
                </a:ext>
              </a:extLst>
            </p:cNvPr>
            <p:cNvSpPr/>
            <p:nvPr/>
          </p:nvSpPr>
          <p:spPr>
            <a:xfrm>
              <a:off x="4011168" y="9149111"/>
              <a:ext cx="670560" cy="1471930"/>
            </a:xfrm>
            <a:custGeom>
              <a:avLst/>
              <a:gdLst/>
              <a:ahLst/>
              <a:cxnLst/>
              <a:rect l="l" t="t" r="r" b="b"/>
              <a:pathLst>
                <a:path w="670560" h="1471929">
                  <a:moveTo>
                    <a:pt x="173926" y="115354"/>
                  </a:moveTo>
                  <a:lnTo>
                    <a:pt x="166370" y="100418"/>
                  </a:lnTo>
                  <a:lnTo>
                    <a:pt x="0" y="102069"/>
                  </a:lnTo>
                  <a:lnTo>
                    <a:pt x="109918" y="111645"/>
                  </a:lnTo>
                  <a:lnTo>
                    <a:pt x="1562" y="136283"/>
                  </a:lnTo>
                  <a:lnTo>
                    <a:pt x="173926" y="115354"/>
                  </a:lnTo>
                  <a:close/>
                </a:path>
                <a:path w="670560" h="1471929">
                  <a:moveTo>
                    <a:pt x="670026" y="317957"/>
                  </a:moveTo>
                  <a:lnTo>
                    <a:pt x="657974" y="277533"/>
                  </a:lnTo>
                  <a:lnTo>
                    <a:pt x="633476" y="242138"/>
                  </a:lnTo>
                  <a:lnTo>
                    <a:pt x="599617" y="211074"/>
                  </a:lnTo>
                  <a:lnTo>
                    <a:pt x="559485" y="183616"/>
                  </a:lnTo>
                  <a:lnTo>
                    <a:pt x="516153" y="159067"/>
                  </a:lnTo>
                  <a:lnTo>
                    <a:pt x="445312" y="122809"/>
                  </a:lnTo>
                  <a:lnTo>
                    <a:pt x="430872" y="113347"/>
                  </a:lnTo>
                  <a:lnTo>
                    <a:pt x="417233" y="100965"/>
                  </a:lnTo>
                  <a:lnTo>
                    <a:pt x="403999" y="86474"/>
                  </a:lnTo>
                  <a:lnTo>
                    <a:pt x="390766" y="70726"/>
                  </a:lnTo>
                  <a:lnTo>
                    <a:pt x="369265" y="45681"/>
                  </a:lnTo>
                  <a:lnTo>
                    <a:pt x="359778" y="36741"/>
                  </a:lnTo>
                  <a:lnTo>
                    <a:pt x="345122" y="22923"/>
                  </a:lnTo>
                  <a:lnTo>
                    <a:pt x="317068" y="6375"/>
                  </a:lnTo>
                  <a:lnTo>
                    <a:pt x="283870" y="0"/>
                  </a:lnTo>
                  <a:lnTo>
                    <a:pt x="250952" y="2971"/>
                  </a:lnTo>
                  <a:lnTo>
                    <a:pt x="223901" y="10883"/>
                  </a:lnTo>
                  <a:lnTo>
                    <a:pt x="200558" y="22212"/>
                  </a:lnTo>
                  <a:lnTo>
                    <a:pt x="178765" y="35433"/>
                  </a:lnTo>
                  <a:lnTo>
                    <a:pt x="167170" y="42684"/>
                  </a:lnTo>
                  <a:lnTo>
                    <a:pt x="154965" y="49885"/>
                  </a:lnTo>
                  <a:lnTo>
                    <a:pt x="141757" y="56896"/>
                  </a:lnTo>
                  <a:lnTo>
                    <a:pt x="127139" y="63550"/>
                  </a:lnTo>
                  <a:lnTo>
                    <a:pt x="139357" y="91224"/>
                  </a:lnTo>
                  <a:lnTo>
                    <a:pt x="176911" y="78778"/>
                  </a:lnTo>
                  <a:lnTo>
                    <a:pt x="215684" y="55219"/>
                  </a:lnTo>
                  <a:lnTo>
                    <a:pt x="235115" y="45681"/>
                  </a:lnTo>
                  <a:lnTo>
                    <a:pt x="234962" y="45681"/>
                  </a:lnTo>
                  <a:lnTo>
                    <a:pt x="257327" y="39103"/>
                  </a:lnTo>
                  <a:lnTo>
                    <a:pt x="283870" y="36741"/>
                  </a:lnTo>
                  <a:lnTo>
                    <a:pt x="306946" y="41643"/>
                  </a:lnTo>
                  <a:lnTo>
                    <a:pt x="327494" y="54673"/>
                  </a:lnTo>
                  <a:lnTo>
                    <a:pt x="346557" y="73329"/>
                  </a:lnTo>
                  <a:lnTo>
                    <a:pt x="365137" y="95110"/>
                  </a:lnTo>
                  <a:lnTo>
                    <a:pt x="379780" y="112522"/>
                  </a:lnTo>
                  <a:lnTo>
                    <a:pt x="395185" y="129146"/>
                  </a:lnTo>
                  <a:lnTo>
                    <a:pt x="411899" y="143954"/>
                  </a:lnTo>
                  <a:lnTo>
                    <a:pt x="430415" y="155867"/>
                  </a:lnTo>
                  <a:lnTo>
                    <a:pt x="504545" y="193916"/>
                  </a:lnTo>
                  <a:lnTo>
                    <a:pt x="549211" y="219608"/>
                  </a:lnTo>
                  <a:lnTo>
                    <a:pt x="588264" y="247789"/>
                  </a:lnTo>
                  <a:lnTo>
                    <a:pt x="617867" y="279196"/>
                  </a:lnTo>
                  <a:lnTo>
                    <a:pt x="634199" y="314566"/>
                  </a:lnTo>
                  <a:lnTo>
                    <a:pt x="633425" y="354634"/>
                  </a:lnTo>
                  <a:lnTo>
                    <a:pt x="585482" y="405472"/>
                  </a:lnTo>
                  <a:lnTo>
                    <a:pt x="541083" y="434619"/>
                  </a:lnTo>
                  <a:lnTo>
                    <a:pt x="489635" y="464629"/>
                  </a:lnTo>
                  <a:lnTo>
                    <a:pt x="379425" y="525665"/>
                  </a:lnTo>
                  <a:lnTo>
                    <a:pt x="325666" y="556793"/>
                  </a:lnTo>
                  <a:lnTo>
                    <a:pt x="276847" y="587895"/>
                  </a:lnTo>
                  <a:lnTo>
                    <a:pt x="234962" y="619226"/>
                  </a:lnTo>
                  <a:lnTo>
                    <a:pt x="202031" y="651040"/>
                  </a:lnTo>
                  <a:lnTo>
                    <a:pt x="180047" y="683564"/>
                  </a:lnTo>
                  <a:lnTo>
                    <a:pt x="171030" y="717054"/>
                  </a:lnTo>
                  <a:lnTo>
                    <a:pt x="178600" y="755738"/>
                  </a:lnTo>
                  <a:lnTo>
                    <a:pt x="203136" y="782027"/>
                  </a:lnTo>
                  <a:lnTo>
                    <a:pt x="239788" y="798931"/>
                  </a:lnTo>
                  <a:lnTo>
                    <a:pt x="283705" y="809472"/>
                  </a:lnTo>
                  <a:lnTo>
                    <a:pt x="371741" y="823023"/>
                  </a:lnTo>
                  <a:lnTo>
                    <a:pt x="410032" y="831761"/>
                  </a:lnTo>
                  <a:lnTo>
                    <a:pt x="438721" y="844842"/>
                  </a:lnTo>
                  <a:lnTo>
                    <a:pt x="451612" y="864222"/>
                  </a:lnTo>
                  <a:lnTo>
                    <a:pt x="445668" y="890003"/>
                  </a:lnTo>
                  <a:lnTo>
                    <a:pt x="425373" y="918857"/>
                  </a:lnTo>
                  <a:lnTo>
                    <a:pt x="396252" y="949096"/>
                  </a:lnTo>
                  <a:lnTo>
                    <a:pt x="327380" y="1012888"/>
                  </a:lnTo>
                  <a:lnTo>
                    <a:pt x="296595" y="1046175"/>
                  </a:lnTo>
                  <a:lnTo>
                    <a:pt x="276021" y="1079360"/>
                  </a:lnTo>
                  <a:lnTo>
                    <a:pt x="270256" y="1112913"/>
                  </a:lnTo>
                  <a:lnTo>
                    <a:pt x="281038" y="1145197"/>
                  </a:lnTo>
                  <a:lnTo>
                    <a:pt x="302590" y="1165644"/>
                  </a:lnTo>
                  <a:lnTo>
                    <a:pt x="329730" y="1177798"/>
                  </a:lnTo>
                  <a:lnTo>
                    <a:pt x="357251" y="1185227"/>
                  </a:lnTo>
                  <a:lnTo>
                    <a:pt x="375754" y="1189990"/>
                  </a:lnTo>
                  <a:lnTo>
                    <a:pt x="390118" y="1195006"/>
                  </a:lnTo>
                  <a:lnTo>
                    <a:pt x="399681" y="1201039"/>
                  </a:lnTo>
                  <a:lnTo>
                    <a:pt x="403758" y="1208836"/>
                  </a:lnTo>
                  <a:lnTo>
                    <a:pt x="399872" y="1232115"/>
                  </a:lnTo>
                  <a:lnTo>
                    <a:pt x="365544" y="1304721"/>
                  </a:lnTo>
                  <a:lnTo>
                    <a:pt x="341706" y="1348892"/>
                  </a:lnTo>
                  <a:lnTo>
                    <a:pt x="319189" y="1382636"/>
                  </a:lnTo>
                  <a:lnTo>
                    <a:pt x="309181" y="1399222"/>
                  </a:lnTo>
                  <a:lnTo>
                    <a:pt x="296710" y="1426972"/>
                  </a:lnTo>
                  <a:lnTo>
                    <a:pt x="289687" y="1471815"/>
                  </a:lnTo>
                  <a:lnTo>
                    <a:pt x="301879" y="1456651"/>
                  </a:lnTo>
                  <a:lnTo>
                    <a:pt x="330898" y="1418577"/>
                  </a:lnTo>
                  <a:lnTo>
                    <a:pt x="367880" y="1365923"/>
                  </a:lnTo>
                  <a:lnTo>
                    <a:pt x="403948" y="1307033"/>
                  </a:lnTo>
                  <a:lnTo>
                    <a:pt x="430199" y="1250276"/>
                  </a:lnTo>
                  <a:lnTo>
                    <a:pt x="437743" y="1203972"/>
                  </a:lnTo>
                  <a:lnTo>
                    <a:pt x="428840" y="1180426"/>
                  </a:lnTo>
                  <a:lnTo>
                    <a:pt x="411480" y="1165250"/>
                  </a:lnTo>
                  <a:lnTo>
                    <a:pt x="389001" y="1155776"/>
                  </a:lnTo>
                  <a:lnTo>
                    <a:pt x="340423" y="1142860"/>
                  </a:lnTo>
                  <a:lnTo>
                    <a:pt x="321894" y="1135202"/>
                  </a:lnTo>
                  <a:lnTo>
                    <a:pt x="309689" y="1124597"/>
                  </a:lnTo>
                  <a:lnTo>
                    <a:pt x="304342" y="1109268"/>
                  </a:lnTo>
                  <a:lnTo>
                    <a:pt x="310540" y="1087374"/>
                  </a:lnTo>
                  <a:lnTo>
                    <a:pt x="329476" y="1061847"/>
                  </a:lnTo>
                  <a:lnTo>
                    <a:pt x="356247" y="1034503"/>
                  </a:lnTo>
                  <a:lnTo>
                    <a:pt x="424497" y="971296"/>
                  </a:lnTo>
                  <a:lnTo>
                    <a:pt x="457835" y="934758"/>
                  </a:lnTo>
                  <a:lnTo>
                    <a:pt x="480161" y="897432"/>
                  </a:lnTo>
                  <a:lnTo>
                    <a:pt x="485597" y="859231"/>
                  </a:lnTo>
                  <a:lnTo>
                    <a:pt x="468782" y="823531"/>
                  </a:lnTo>
                  <a:lnTo>
                    <a:pt x="433743" y="801458"/>
                  </a:lnTo>
                  <a:lnTo>
                    <a:pt x="386854" y="788504"/>
                  </a:lnTo>
                  <a:lnTo>
                    <a:pt x="281508" y="771575"/>
                  </a:lnTo>
                  <a:lnTo>
                    <a:pt x="240182" y="760349"/>
                  </a:lnTo>
                  <a:lnTo>
                    <a:pt x="213702" y="743788"/>
                  </a:lnTo>
                  <a:lnTo>
                    <a:pt x="205257" y="719213"/>
                  </a:lnTo>
                  <a:lnTo>
                    <a:pt x="214223" y="693254"/>
                  </a:lnTo>
                  <a:lnTo>
                    <a:pt x="269481" y="637730"/>
                  </a:lnTo>
                  <a:lnTo>
                    <a:pt x="310222" y="609231"/>
                  </a:lnTo>
                  <a:lnTo>
                    <a:pt x="356019" y="580923"/>
                  </a:lnTo>
                  <a:lnTo>
                    <a:pt x="404114" y="553351"/>
                  </a:lnTo>
                  <a:lnTo>
                    <a:pt x="504367" y="497903"/>
                  </a:lnTo>
                  <a:lnTo>
                    <a:pt x="552704" y="469874"/>
                  </a:lnTo>
                  <a:lnTo>
                    <a:pt x="594918" y="442722"/>
                  </a:lnTo>
                  <a:lnTo>
                    <a:pt x="629183" y="416204"/>
                  </a:lnTo>
                  <a:lnTo>
                    <a:pt x="653681" y="390080"/>
                  </a:lnTo>
                  <a:lnTo>
                    <a:pt x="666559" y="364109"/>
                  </a:lnTo>
                  <a:lnTo>
                    <a:pt x="670026" y="317957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023BA454-1D0C-8820-0E56-43E786FE25D3}"/>
              </a:ext>
            </a:extLst>
          </p:cNvPr>
          <p:cNvSpPr/>
          <p:nvPr/>
        </p:nvSpPr>
        <p:spPr>
          <a:xfrm>
            <a:off x="14376375" y="10072998"/>
            <a:ext cx="2138680" cy="1235710"/>
          </a:xfrm>
          <a:custGeom>
            <a:avLst/>
            <a:gdLst/>
            <a:ahLst/>
            <a:cxnLst/>
            <a:rect l="l" t="t" r="r" b="b"/>
            <a:pathLst>
              <a:path w="2138680" h="1235709">
                <a:moveTo>
                  <a:pt x="556133" y="131114"/>
                </a:moveTo>
                <a:lnTo>
                  <a:pt x="504050" y="161353"/>
                </a:lnTo>
                <a:lnTo>
                  <a:pt x="466750" y="185712"/>
                </a:lnTo>
                <a:lnTo>
                  <a:pt x="430555" y="211556"/>
                </a:lnTo>
                <a:lnTo>
                  <a:pt x="395490" y="238861"/>
                </a:lnTo>
                <a:lnTo>
                  <a:pt x="361619" y="267550"/>
                </a:lnTo>
                <a:lnTo>
                  <a:pt x="328980" y="297611"/>
                </a:lnTo>
                <a:lnTo>
                  <a:pt x="297611" y="328980"/>
                </a:lnTo>
                <a:lnTo>
                  <a:pt x="267550" y="361619"/>
                </a:lnTo>
                <a:lnTo>
                  <a:pt x="238848" y="395490"/>
                </a:lnTo>
                <a:lnTo>
                  <a:pt x="234708" y="400824"/>
                </a:lnTo>
                <a:lnTo>
                  <a:pt x="556133" y="131114"/>
                </a:lnTo>
                <a:close/>
              </a:path>
              <a:path w="2138680" h="1235709">
                <a:moveTo>
                  <a:pt x="890079" y="15074"/>
                </a:moveTo>
                <a:lnTo>
                  <a:pt x="842340" y="24206"/>
                </a:lnTo>
                <a:lnTo>
                  <a:pt x="79222" y="664540"/>
                </a:lnTo>
                <a:lnTo>
                  <a:pt x="63423" y="705497"/>
                </a:lnTo>
                <a:lnTo>
                  <a:pt x="61899" y="710006"/>
                </a:lnTo>
                <a:lnTo>
                  <a:pt x="890079" y="15074"/>
                </a:lnTo>
                <a:close/>
              </a:path>
              <a:path w="2138680" h="1235709">
                <a:moveTo>
                  <a:pt x="1102829" y="736"/>
                </a:moveTo>
                <a:lnTo>
                  <a:pt x="1069111" y="0"/>
                </a:lnTo>
                <a:lnTo>
                  <a:pt x="1066850" y="0"/>
                </a:lnTo>
                <a:lnTo>
                  <a:pt x="16433" y="881405"/>
                </a:lnTo>
                <a:lnTo>
                  <a:pt x="16319" y="881989"/>
                </a:lnTo>
                <a:lnTo>
                  <a:pt x="10922" y="916952"/>
                </a:lnTo>
                <a:lnTo>
                  <a:pt x="1102829" y="736"/>
                </a:lnTo>
                <a:close/>
              </a:path>
              <a:path w="2138680" h="1235709">
                <a:moveTo>
                  <a:pt x="1275384" y="20129"/>
                </a:moveTo>
                <a:lnTo>
                  <a:pt x="1256220" y="16319"/>
                </a:lnTo>
                <a:lnTo>
                  <a:pt x="1245108" y="14605"/>
                </a:lnTo>
                <a:lnTo>
                  <a:pt x="215" y="1059192"/>
                </a:lnTo>
                <a:lnTo>
                  <a:pt x="0" y="1069098"/>
                </a:lnTo>
                <a:lnTo>
                  <a:pt x="406" y="1089964"/>
                </a:lnTo>
                <a:lnTo>
                  <a:pt x="1275384" y="20129"/>
                </a:lnTo>
                <a:close/>
              </a:path>
              <a:path w="2138680" h="1235709">
                <a:moveTo>
                  <a:pt x="1423263" y="60236"/>
                </a:moveTo>
                <a:lnTo>
                  <a:pt x="1396974" y="51358"/>
                </a:lnTo>
                <a:lnTo>
                  <a:pt x="10083" y="1215097"/>
                </a:lnTo>
                <a:lnTo>
                  <a:pt x="12877" y="1235557"/>
                </a:lnTo>
                <a:lnTo>
                  <a:pt x="22555" y="1235557"/>
                </a:lnTo>
                <a:lnTo>
                  <a:pt x="1423263" y="60236"/>
                </a:lnTo>
                <a:close/>
              </a:path>
              <a:path w="2138680" h="1235709">
                <a:moveTo>
                  <a:pt x="1552956" y="115582"/>
                </a:moveTo>
                <a:lnTo>
                  <a:pt x="1529626" y="104228"/>
                </a:lnTo>
                <a:lnTo>
                  <a:pt x="181356" y="1235557"/>
                </a:lnTo>
                <a:lnTo>
                  <a:pt x="218211" y="1235557"/>
                </a:lnTo>
                <a:lnTo>
                  <a:pt x="1552956" y="115582"/>
                </a:lnTo>
                <a:close/>
              </a:path>
              <a:path w="2138680" h="1235709">
                <a:moveTo>
                  <a:pt x="1667852" y="183349"/>
                </a:moveTo>
                <a:lnTo>
                  <a:pt x="1647126" y="169811"/>
                </a:lnTo>
                <a:lnTo>
                  <a:pt x="377012" y="1235557"/>
                </a:lnTo>
                <a:lnTo>
                  <a:pt x="413867" y="1235557"/>
                </a:lnTo>
                <a:lnTo>
                  <a:pt x="1667852" y="183349"/>
                </a:lnTo>
                <a:close/>
              </a:path>
              <a:path w="2138680" h="1235709">
                <a:moveTo>
                  <a:pt x="1769910" y="261899"/>
                </a:moveTo>
                <a:lnTo>
                  <a:pt x="1751571" y="246354"/>
                </a:lnTo>
                <a:lnTo>
                  <a:pt x="572681" y="1235557"/>
                </a:lnTo>
                <a:lnTo>
                  <a:pt x="609536" y="1235557"/>
                </a:lnTo>
                <a:lnTo>
                  <a:pt x="1769910" y="261899"/>
                </a:lnTo>
                <a:close/>
              </a:path>
              <a:path w="2138680" h="1235709">
                <a:moveTo>
                  <a:pt x="1860219" y="350291"/>
                </a:moveTo>
                <a:lnTo>
                  <a:pt x="1844154" y="332841"/>
                </a:lnTo>
                <a:lnTo>
                  <a:pt x="768337" y="1235557"/>
                </a:lnTo>
                <a:lnTo>
                  <a:pt x="805192" y="1235557"/>
                </a:lnTo>
                <a:lnTo>
                  <a:pt x="1860219" y="350291"/>
                </a:lnTo>
                <a:close/>
              </a:path>
              <a:path w="2138680" h="1235709">
                <a:moveTo>
                  <a:pt x="1939239" y="448170"/>
                </a:moveTo>
                <a:lnTo>
                  <a:pt x="1926653" y="430555"/>
                </a:lnTo>
                <a:lnTo>
                  <a:pt x="1925358" y="428891"/>
                </a:lnTo>
                <a:lnTo>
                  <a:pt x="963993" y="1235557"/>
                </a:lnTo>
                <a:lnTo>
                  <a:pt x="1000861" y="1235557"/>
                </a:lnTo>
                <a:lnTo>
                  <a:pt x="1939239" y="448170"/>
                </a:lnTo>
                <a:close/>
              </a:path>
              <a:path w="2138680" h="1235709">
                <a:moveTo>
                  <a:pt x="2006828" y="555637"/>
                </a:moveTo>
                <a:lnTo>
                  <a:pt x="1999691" y="542404"/>
                </a:lnTo>
                <a:lnTo>
                  <a:pt x="1995043" y="534593"/>
                </a:lnTo>
                <a:lnTo>
                  <a:pt x="1159662" y="1235557"/>
                </a:lnTo>
                <a:lnTo>
                  <a:pt x="1196517" y="1235557"/>
                </a:lnTo>
                <a:lnTo>
                  <a:pt x="2006828" y="555637"/>
                </a:lnTo>
                <a:close/>
              </a:path>
              <a:path w="2138680" h="1235709">
                <a:moveTo>
                  <a:pt x="2062340" y="673227"/>
                </a:moveTo>
                <a:lnTo>
                  <a:pt x="2058530" y="663359"/>
                </a:lnTo>
                <a:lnTo>
                  <a:pt x="2052840" y="650278"/>
                </a:lnTo>
                <a:lnTo>
                  <a:pt x="1355331" y="1235557"/>
                </a:lnTo>
                <a:lnTo>
                  <a:pt x="1392186" y="1235557"/>
                </a:lnTo>
                <a:lnTo>
                  <a:pt x="2062340" y="673227"/>
                </a:lnTo>
                <a:close/>
              </a:path>
              <a:path w="2138680" h="1235709">
                <a:moveTo>
                  <a:pt x="2104428" y="802106"/>
                </a:moveTo>
                <a:lnTo>
                  <a:pt x="2102015" y="792238"/>
                </a:lnTo>
                <a:lnTo>
                  <a:pt x="2097570" y="776922"/>
                </a:lnTo>
                <a:lnTo>
                  <a:pt x="1550987" y="1235557"/>
                </a:lnTo>
                <a:lnTo>
                  <a:pt x="1587842" y="1235557"/>
                </a:lnTo>
                <a:lnTo>
                  <a:pt x="2104428" y="802106"/>
                </a:lnTo>
                <a:close/>
              </a:path>
              <a:path w="2138680" h="1235709">
                <a:moveTo>
                  <a:pt x="2130768" y="944181"/>
                </a:moveTo>
                <a:lnTo>
                  <a:pt x="2128977" y="927874"/>
                </a:lnTo>
                <a:lnTo>
                  <a:pt x="2127186" y="916266"/>
                </a:lnTo>
                <a:lnTo>
                  <a:pt x="1746656" y="1235557"/>
                </a:lnTo>
                <a:lnTo>
                  <a:pt x="1783511" y="1235557"/>
                </a:lnTo>
                <a:lnTo>
                  <a:pt x="2130768" y="944181"/>
                </a:lnTo>
                <a:close/>
              </a:path>
              <a:path w="2138680" h="1235709">
                <a:moveTo>
                  <a:pt x="2138172" y="1071219"/>
                </a:moveTo>
                <a:lnTo>
                  <a:pt x="1942325" y="1235557"/>
                </a:lnTo>
                <a:lnTo>
                  <a:pt x="1979180" y="1235557"/>
                </a:lnTo>
                <a:lnTo>
                  <a:pt x="2137562" y="1102664"/>
                </a:lnTo>
                <a:lnTo>
                  <a:pt x="2138172" y="1071219"/>
                </a:lnTo>
                <a:close/>
              </a:path>
            </a:pathLst>
          </a:custGeom>
          <a:solidFill>
            <a:srgbClr val="689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88FFFB65-0F05-2169-1515-2F52BC22AE27}"/>
              </a:ext>
            </a:extLst>
          </p:cNvPr>
          <p:cNvSpPr/>
          <p:nvPr/>
        </p:nvSpPr>
        <p:spPr>
          <a:xfrm>
            <a:off x="523544" y="7224921"/>
            <a:ext cx="457834" cy="1358900"/>
          </a:xfrm>
          <a:custGeom>
            <a:avLst/>
            <a:gdLst/>
            <a:ahLst/>
            <a:cxnLst/>
            <a:rect l="l" t="t" r="r" b="b"/>
            <a:pathLst>
              <a:path w="457834" h="1358900">
                <a:moveTo>
                  <a:pt x="457809" y="1358861"/>
                </a:moveTo>
                <a:lnTo>
                  <a:pt x="228904" y="901052"/>
                </a:lnTo>
                <a:lnTo>
                  <a:pt x="0" y="1358861"/>
                </a:lnTo>
                <a:lnTo>
                  <a:pt x="457809" y="1358861"/>
                </a:lnTo>
                <a:close/>
              </a:path>
              <a:path w="457834" h="1358900">
                <a:moveTo>
                  <a:pt x="457809" y="457822"/>
                </a:moveTo>
                <a:lnTo>
                  <a:pt x="228904" y="0"/>
                </a:lnTo>
                <a:lnTo>
                  <a:pt x="0" y="457822"/>
                </a:lnTo>
                <a:lnTo>
                  <a:pt x="221602" y="457822"/>
                </a:lnTo>
                <a:lnTo>
                  <a:pt x="0" y="901039"/>
                </a:lnTo>
                <a:lnTo>
                  <a:pt x="457809" y="901039"/>
                </a:lnTo>
                <a:lnTo>
                  <a:pt x="236194" y="457822"/>
                </a:lnTo>
                <a:lnTo>
                  <a:pt x="457809" y="457822"/>
                </a:lnTo>
                <a:close/>
              </a:path>
            </a:pathLst>
          </a:custGeom>
          <a:solidFill>
            <a:srgbClr val="E6E9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C9D7FCD9-594F-C49F-B6AB-0948452D8FB3}"/>
              </a:ext>
            </a:extLst>
          </p:cNvPr>
          <p:cNvSpPr/>
          <p:nvPr/>
        </p:nvSpPr>
        <p:spPr>
          <a:xfrm>
            <a:off x="2321030" y="0"/>
            <a:ext cx="2106295" cy="725805"/>
          </a:xfrm>
          <a:custGeom>
            <a:avLst/>
            <a:gdLst/>
            <a:ahLst/>
            <a:cxnLst/>
            <a:rect l="l" t="t" r="r" b="b"/>
            <a:pathLst>
              <a:path w="2106295" h="725805">
                <a:moveTo>
                  <a:pt x="2106221" y="0"/>
                </a:moveTo>
                <a:lnTo>
                  <a:pt x="2087033" y="47304"/>
                </a:lnTo>
                <a:lnTo>
                  <a:pt x="2068293" y="88140"/>
                </a:lnTo>
                <a:lnTo>
                  <a:pt x="2047992" y="128082"/>
                </a:lnTo>
                <a:lnTo>
                  <a:pt x="2026171" y="167089"/>
                </a:lnTo>
                <a:lnTo>
                  <a:pt x="2002868" y="205123"/>
                </a:lnTo>
                <a:lnTo>
                  <a:pt x="1978122" y="242145"/>
                </a:lnTo>
                <a:lnTo>
                  <a:pt x="1951973" y="278115"/>
                </a:lnTo>
                <a:lnTo>
                  <a:pt x="1924459" y="312994"/>
                </a:lnTo>
                <a:lnTo>
                  <a:pt x="1895620" y="346743"/>
                </a:lnTo>
                <a:lnTo>
                  <a:pt x="1865494" y="379324"/>
                </a:lnTo>
                <a:lnTo>
                  <a:pt x="1834122" y="410696"/>
                </a:lnTo>
                <a:lnTo>
                  <a:pt x="1801541" y="440822"/>
                </a:lnTo>
                <a:lnTo>
                  <a:pt x="1767792" y="469661"/>
                </a:lnTo>
                <a:lnTo>
                  <a:pt x="1732912" y="497175"/>
                </a:lnTo>
                <a:lnTo>
                  <a:pt x="1696942" y="523324"/>
                </a:lnTo>
                <a:lnTo>
                  <a:pt x="1659921" y="548070"/>
                </a:lnTo>
                <a:lnTo>
                  <a:pt x="1621887" y="571373"/>
                </a:lnTo>
                <a:lnTo>
                  <a:pt x="1582880" y="593194"/>
                </a:lnTo>
                <a:lnTo>
                  <a:pt x="1542938" y="613495"/>
                </a:lnTo>
                <a:lnTo>
                  <a:pt x="1502102" y="632235"/>
                </a:lnTo>
                <a:lnTo>
                  <a:pt x="1460409" y="649376"/>
                </a:lnTo>
                <a:lnTo>
                  <a:pt x="1417900" y="664879"/>
                </a:lnTo>
                <a:lnTo>
                  <a:pt x="1374612" y="678705"/>
                </a:lnTo>
                <a:lnTo>
                  <a:pt x="1330586" y="690814"/>
                </a:lnTo>
                <a:lnTo>
                  <a:pt x="1285861" y="701167"/>
                </a:lnTo>
                <a:lnTo>
                  <a:pt x="1240475" y="709726"/>
                </a:lnTo>
                <a:lnTo>
                  <a:pt x="1194468" y="716451"/>
                </a:lnTo>
                <a:lnTo>
                  <a:pt x="1147879" y="721302"/>
                </a:lnTo>
                <a:lnTo>
                  <a:pt x="1100746" y="724242"/>
                </a:lnTo>
                <a:lnTo>
                  <a:pt x="1053110" y="725231"/>
                </a:lnTo>
                <a:lnTo>
                  <a:pt x="1005474" y="724242"/>
                </a:lnTo>
                <a:lnTo>
                  <a:pt x="958341" y="721302"/>
                </a:lnTo>
                <a:lnTo>
                  <a:pt x="911752" y="716451"/>
                </a:lnTo>
                <a:lnTo>
                  <a:pt x="865745" y="709726"/>
                </a:lnTo>
                <a:lnTo>
                  <a:pt x="820359" y="701167"/>
                </a:lnTo>
                <a:lnTo>
                  <a:pt x="775634" y="690814"/>
                </a:lnTo>
                <a:lnTo>
                  <a:pt x="731608" y="678705"/>
                </a:lnTo>
                <a:lnTo>
                  <a:pt x="688321" y="664879"/>
                </a:lnTo>
                <a:lnTo>
                  <a:pt x="645811" y="649376"/>
                </a:lnTo>
                <a:lnTo>
                  <a:pt x="604118" y="632235"/>
                </a:lnTo>
                <a:lnTo>
                  <a:pt x="563282" y="613495"/>
                </a:lnTo>
                <a:lnTo>
                  <a:pt x="523340" y="593194"/>
                </a:lnTo>
                <a:lnTo>
                  <a:pt x="484333" y="571373"/>
                </a:lnTo>
                <a:lnTo>
                  <a:pt x="446299" y="548070"/>
                </a:lnTo>
                <a:lnTo>
                  <a:pt x="409278" y="523324"/>
                </a:lnTo>
                <a:lnTo>
                  <a:pt x="373308" y="497175"/>
                </a:lnTo>
                <a:lnTo>
                  <a:pt x="338428" y="469661"/>
                </a:lnTo>
                <a:lnTo>
                  <a:pt x="304679" y="440822"/>
                </a:lnTo>
                <a:lnTo>
                  <a:pt x="272098" y="410696"/>
                </a:lnTo>
                <a:lnTo>
                  <a:pt x="240726" y="379324"/>
                </a:lnTo>
                <a:lnTo>
                  <a:pt x="210600" y="346743"/>
                </a:lnTo>
                <a:lnTo>
                  <a:pt x="181761" y="312994"/>
                </a:lnTo>
                <a:lnTo>
                  <a:pt x="154247" y="278115"/>
                </a:lnTo>
                <a:lnTo>
                  <a:pt x="128098" y="242145"/>
                </a:lnTo>
                <a:lnTo>
                  <a:pt x="103352" y="205123"/>
                </a:lnTo>
                <a:lnTo>
                  <a:pt x="80049" y="167089"/>
                </a:lnTo>
                <a:lnTo>
                  <a:pt x="58228" y="128082"/>
                </a:lnTo>
                <a:lnTo>
                  <a:pt x="37928" y="88140"/>
                </a:lnTo>
                <a:lnTo>
                  <a:pt x="19187" y="47304"/>
                </a:lnTo>
                <a:lnTo>
                  <a:pt x="2046" y="5611"/>
                </a:lnTo>
                <a:lnTo>
                  <a:pt x="0" y="0"/>
                </a:lnTo>
              </a:path>
            </a:pathLst>
          </a:custGeom>
          <a:ln w="361727">
            <a:solidFill>
              <a:srgbClr val="689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>
            <a:extLst>
              <a:ext uri="{FF2B5EF4-FFF2-40B4-BE49-F238E27FC236}">
                <a16:creationId xmlns:a16="http://schemas.microsoft.com/office/drawing/2014/main" id="{F3F82CF2-20FB-5A93-3B73-B4AB69D5518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72746" y="874107"/>
            <a:ext cx="102405" cy="102405"/>
          </a:xfrm>
          <a:prstGeom prst="rect">
            <a:avLst/>
          </a:prstGeom>
        </p:spPr>
      </p:pic>
      <p:pic>
        <p:nvPicPr>
          <p:cNvPr id="22" name="object 22">
            <a:extLst>
              <a:ext uri="{FF2B5EF4-FFF2-40B4-BE49-F238E27FC236}">
                <a16:creationId xmlns:a16="http://schemas.microsoft.com/office/drawing/2014/main" id="{72F4219F-55B3-46D4-1262-0FC86967480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94622" y="874107"/>
            <a:ext cx="102405" cy="102405"/>
          </a:xfrm>
          <a:prstGeom prst="rect">
            <a:avLst/>
          </a:prstGeom>
        </p:spPr>
      </p:pic>
      <p:pic>
        <p:nvPicPr>
          <p:cNvPr id="23" name="object 23">
            <a:extLst>
              <a:ext uri="{FF2B5EF4-FFF2-40B4-BE49-F238E27FC236}">
                <a16:creationId xmlns:a16="http://schemas.microsoft.com/office/drawing/2014/main" id="{EE9015AA-1504-E1BB-D316-B916BBD1D07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16499" y="874107"/>
            <a:ext cx="102405" cy="102405"/>
          </a:xfrm>
          <a:prstGeom prst="rect">
            <a:avLst/>
          </a:prstGeom>
        </p:spPr>
      </p:pic>
      <p:pic>
        <p:nvPicPr>
          <p:cNvPr id="24" name="object 24">
            <a:extLst>
              <a:ext uri="{FF2B5EF4-FFF2-40B4-BE49-F238E27FC236}">
                <a16:creationId xmlns:a16="http://schemas.microsoft.com/office/drawing/2014/main" id="{D0C10753-7531-2A98-74FF-303C0958EEA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72746" y="552239"/>
            <a:ext cx="102405" cy="102394"/>
          </a:xfrm>
          <a:prstGeom prst="rect">
            <a:avLst/>
          </a:prstGeom>
        </p:spPr>
      </p:pic>
      <p:pic>
        <p:nvPicPr>
          <p:cNvPr id="25" name="object 25">
            <a:extLst>
              <a:ext uri="{FF2B5EF4-FFF2-40B4-BE49-F238E27FC236}">
                <a16:creationId xmlns:a16="http://schemas.microsoft.com/office/drawing/2014/main" id="{05C5D804-E568-4711-6F05-4497A9304C0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94622" y="552239"/>
            <a:ext cx="102405" cy="102394"/>
          </a:xfrm>
          <a:prstGeom prst="rect">
            <a:avLst/>
          </a:prstGeom>
        </p:spPr>
      </p:pic>
      <p:pic>
        <p:nvPicPr>
          <p:cNvPr id="26" name="object 26">
            <a:extLst>
              <a:ext uri="{FF2B5EF4-FFF2-40B4-BE49-F238E27FC236}">
                <a16:creationId xmlns:a16="http://schemas.microsoft.com/office/drawing/2014/main" id="{60AF37EA-5676-2EA8-7C02-F7D43513DB9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16499" y="552239"/>
            <a:ext cx="102405" cy="102394"/>
          </a:xfrm>
          <a:prstGeom prst="rect">
            <a:avLst/>
          </a:prstGeom>
        </p:spPr>
      </p:pic>
      <p:pic>
        <p:nvPicPr>
          <p:cNvPr id="27" name="object 27">
            <a:extLst>
              <a:ext uri="{FF2B5EF4-FFF2-40B4-BE49-F238E27FC236}">
                <a16:creationId xmlns:a16="http://schemas.microsoft.com/office/drawing/2014/main" id="{98356FBC-109E-7311-95E3-EDD00BC3A81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072746" y="1195984"/>
            <a:ext cx="102405" cy="102405"/>
          </a:xfrm>
          <a:prstGeom prst="rect">
            <a:avLst/>
          </a:prstGeom>
        </p:spPr>
      </p:pic>
      <p:pic>
        <p:nvPicPr>
          <p:cNvPr id="28" name="object 28">
            <a:extLst>
              <a:ext uri="{FF2B5EF4-FFF2-40B4-BE49-F238E27FC236}">
                <a16:creationId xmlns:a16="http://schemas.microsoft.com/office/drawing/2014/main" id="{27CF144F-EB5D-588A-0492-BCD21103651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394622" y="1195984"/>
            <a:ext cx="102405" cy="102405"/>
          </a:xfrm>
          <a:prstGeom prst="rect">
            <a:avLst/>
          </a:prstGeom>
        </p:spPr>
      </p:pic>
      <p:pic>
        <p:nvPicPr>
          <p:cNvPr id="29" name="object 29">
            <a:extLst>
              <a:ext uri="{FF2B5EF4-FFF2-40B4-BE49-F238E27FC236}">
                <a16:creationId xmlns:a16="http://schemas.microsoft.com/office/drawing/2014/main" id="{1A291678-49FA-7B6D-F660-4D45044387C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16499" y="1195984"/>
            <a:ext cx="102405" cy="102405"/>
          </a:xfrm>
          <a:prstGeom prst="rect">
            <a:avLst/>
          </a:prstGeom>
        </p:spPr>
      </p:pic>
      <p:pic>
        <p:nvPicPr>
          <p:cNvPr id="30" name="object 30">
            <a:extLst>
              <a:ext uri="{FF2B5EF4-FFF2-40B4-BE49-F238E27FC236}">
                <a16:creationId xmlns:a16="http://schemas.microsoft.com/office/drawing/2014/main" id="{E007CE2B-9061-94FA-802A-EBCF08E53ED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072746" y="230363"/>
            <a:ext cx="102405" cy="102394"/>
          </a:xfrm>
          <a:prstGeom prst="rect">
            <a:avLst/>
          </a:prstGeom>
        </p:spPr>
      </p:pic>
      <p:pic>
        <p:nvPicPr>
          <p:cNvPr id="31" name="object 31">
            <a:extLst>
              <a:ext uri="{FF2B5EF4-FFF2-40B4-BE49-F238E27FC236}">
                <a16:creationId xmlns:a16="http://schemas.microsoft.com/office/drawing/2014/main" id="{19AE23F3-E89E-BEE1-3239-B65D2B03169D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394622" y="230363"/>
            <a:ext cx="102405" cy="102394"/>
          </a:xfrm>
          <a:prstGeom prst="rect">
            <a:avLst/>
          </a:prstGeom>
        </p:spPr>
      </p:pic>
      <p:pic>
        <p:nvPicPr>
          <p:cNvPr id="32" name="object 32">
            <a:extLst>
              <a:ext uri="{FF2B5EF4-FFF2-40B4-BE49-F238E27FC236}">
                <a16:creationId xmlns:a16="http://schemas.microsoft.com/office/drawing/2014/main" id="{DC3F4927-101A-58AB-02D7-624ABACB3EA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716499" y="230363"/>
            <a:ext cx="102405" cy="102394"/>
          </a:xfrm>
          <a:prstGeom prst="rect">
            <a:avLst/>
          </a:prstGeom>
        </p:spPr>
      </p:pic>
      <p:sp>
        <p:nvSpPr>
          <p:cNvPr id="44" name="object 44" descr="$PPTXTitle">
            <a:extLst>
              <a:ext uri="{FF2B5EF4-FFF2-40B4-BE49-F238E27FC236}">
                <a16:creationId xmlns:a16="http://schemas.microsoft.com/office/drawing/2014/main" id="{AF118649-001C-2651-B40C-C2688C4B12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39616" y="2838522"/>
            <a:ext cx="2225040" cy="463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400"/>
              </a:lnSpc>
              <a:spcBef>
                <a:spcPts val="100"/>
              </a:spcBef>
            </a:pPr>
            <a:r>
              <a:rPr sz="2800" b="0" spc="-10">
                <a:solidFill>
                  <a:srgbClr val="363C35"/>
                </a:solidFill>
                <a:latin typeface="Calibri Light"/>
                <a:cs typeface="Calibri Light"/>
              </a:rPr>
              <a:t>.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A0C039DD-F450-CBDA-709F-D07F68B6671F}"/>
              </a:ext>
            </a:extLst>
          </p:cNvPr>
          <p:cNvSpPr/>
          <p:nvPr/>
        </p:nvSpPr>
        <p:spPr>
          <a:xfrm>
            <a:off x="2208280" y="2157771"/>
            <a:ext cx="15359611" cy="6574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nl-NL" sz="3200">
                <a:solidFill>
                  <a:schemeClr val="tx1"/>
                </a:solidFill>
              </a:rPr>
              <a:t>Gevoelde noodzaak in de organisatie; zowel op richting als op inrichting; toekomstbestendige organisatie die klaar is voor de grote opgaven op het gebied van gezondheid en veiligheid</a:t>
            </a:r>
          </a:p>
          <a:p>
            <a:pPr algn="l"/>
            <a:endParaRPr lang="nl-NL" sz="320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nl-NL" sz="3200">
                <a:solidFill>
                  <a:schemeClr val="tx1"/>
                </a:solidFill>
              </a:rPr>
              <a:t>Implementatie van de aanbevelingen van onderzoek bedrijfsvoering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nl-NL" sz="320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nl-NL" sz="3200">
                <a:solidFill>
                  <a:schemeClr val="tx1"/>
                </a:solidFill>
              </a:rPr>
              <a:t>Start gewijzigde Gemeenschappelijke Regeling (januari 2026)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nl-NL" sz="320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nl-NL" sz="3200">
                <a:solidFill>
                  <a:schemeClr val="tx1"/>
                </a:solidFill>
              </a:rPr>
              <a:t>Nieuw Algemeen Bestuur en Dagelijks Bestuur na verkiezingen (maart 2026)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nl-NL" sz="320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nl-NL" sz="3200">
                <a:solidFill>
                  <a:schemeClr val="tx1"/>
                </a:solidFill>
              </a:rPr>
              <a:t>Noodzakelijke en gewenste samenwerking 3Noord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nl-NL" sz="320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nl-NL" sz="3200">
                <a:solidFill>
                  <a:schemeClr val="tx1"/>
                </a:solidFill>
              </a:rPr>
              <a:t>Gezonde en veilige werkomgeving</a:t>
            </a:r>
            <a:endParaRPr lang="nl-NL" sz="3300">
              <a:solidFill>
                <a:schemeClr val="tx1"/>
              </a:solidFill>
            </a:endParaRPr>
          </a:p>
        </p:txBody>
      </p:sp>
      <p:sp>
        <p:nvSpPr>
          <p:cNvPr id="15" name="object 2" descr="$PPTXTitle">
            <a:extLst>
              <a:ext uri="{FF2B5EF4-FFF2-40B4-BE49-F238E27FC236}">
                <a16:creationId xmlns:a16="http://schemas.microsoft.com/office/drawing/2014/main" id="{48CAAB66-3AA0-F3F5-92E1-CC4C1022CBB8}"/>
              </a:ext>
            </a:extLst>
          </p:cNvPr>
          <p:cNvSpPr txBox="1">
            <a:spLocks/>
          </p:cNvSpPr>
          <p:nvPr/>
        </p:nvSpPr>
        <p:spPr>
          <a:xfrm>
            <a:off x="2258666" y="1241144"/>
            <a:ext cx="10097290" cy="1246422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6600" b="1" i="0">
                <a:solidFill>
                  <a:srgbClr val="B8BBB8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nl-NL" sz="4950"/>
              <a:t>Waarom nu?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8EC4C0A-1BDA-D3F9-2500-485D68878565}"/>
              </a:ext>
            </a:extLst>
          </p:cNvPr>
          <p:cNvSpPr/>
          <p:nvPr/>
        </p:nvSpPr>
        <p:spPr>
          <a:xfrm>
            <a:off x="1397857" y="9149111"/>
            <a:ext cx="3283871" cy="1471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96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6D58759-7FE4-06C0-26C8-E0D4EABD4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>
            <a:extLst>
              <a:ext uri="{FF2B5EF4-FFF2-40B4-BE49-F238E27FC236}">
                <a16:creationId xmlns:a16="http://schemas.microsoft.com/office/drawing/2014/main" id="{0905439E-D643-0D8A-001D-48DC92E82B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2018" y="2228660"/>
            <a:ext cx="4674259" cy="77393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l-NL" sz="4950"/>
              <a:t>Onze ambitie</a:t>
            </a:r>
            <a:endParaRPr sz="495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2552EDE-444C-67A3-3849-BE2E27FA5EEF}"/>
              </a:ext>
            </a:extLst>
          </p:cNvPr>
          <p:cNvSpPr/>
          <p:nvPr/>
        </p:nvSpPr>
        <p:spPr>
          <a:xfrm>
            <a:off x="1633458" y="0"/>
            <a:ext cx="2345690" cy="1550035"/>
          </a:xfrm>
          <a:custGeom>
            <a:avLst/>
            <a:gdLst/>
            <a:ahLst/>
            <a:cxnLst/>
            <a:rect l="l" t="t" r="r" b="b"/>
            <a:pathLst>
              <a:path w="2345690" h="1550035">
                <a:moveTo>
                  <a:pt x="2345478" y="0"/>
                </a:moveTo>
                <a:lnTo>
                  <a:pt x="0" y="0"/>
                </a:lnTo>
                <a:lnTo>
                  <a:pt x="0" y="376951"/>
                </a:lnTo>
                <a:lnTo>
                  <a:pt x="978" y="425292"/>
                </a:lnTo>
                <a:lnTo>
                  <a:pt x="3887" y="473134"/>
                </a:lnTo>
                <a:lnTo>
                  <a:pt x="8690" y="520442"/>
                </a:lnTo>
                <a:lnTo>
                  <a:pt x="15349" y="567176"/>
                </a:lnTo>
                <a:lnTo>
                  <a:pt x="23825" y="613300"/>
                </a:lnTo>
                <a:lnTo>
                  <a:pt x="34082" y="658775"/>
                </a:lnTo>
                <a:lnTo>
                  <a:pt x="46082" y="703563"/>
                </a:lnTo>
                <a:lnTo>
                  <a:pt x="59786" y="747628"/>
                </a:lnTo>
                <a:lnTo>
                  <a:pt x="75158" y="790931"/>
                </a:lnTo>
                <a:lnTo>
                  <a:pt x="92159" y="833435"/>
                </a:lnTo>
                <a:lnTo>
                  <a:pt x="110752" y="875101"/>
                </a:lnTo>
                <a:lnTo>
                  <a:pt x="130898" y="915893"/>
                </a:lnTo>
                <a:lnTo>
                  <a:pt x="152561" y="955772"/>
                </a:lnTo>
                <a:lnTo>
                  <a:pt x="175703" y="994701"/>
                </a:lnTo>
                <a:lnTo>
                  <a:pt x="200285" y="1032641"/>
                </a:lnTo>
                <a:lnTo>
                  <a:pt x="226270" y="1069556"/>
                </a:lnTo>
                <a:lnTo>
                  <a:pt x="253620" y="1105408"/>
                </a:lnTo>
                <a:lnTo>
                  <a:pt x="282298" y="1140158"/>
                </a:lnTo>
                <a:lnTo>
                  <a:pt x="312266" y="1173769"/>
                </a:lnTo>
                <a:lnTo>
                  <a:pt x="343486" y="1206204"/>
                </a:lnTo>
                <a:lnTo>
                  <a:pt x="375921" y="1237424"/>
                </a:lnTo>
                <a:lnTo>
                  <a:pt x="409532" y="1267392"/>
                </a:lnTo>
                <a:lnTo>
                  <a:pt x="444282" y="1296070"/>
                </a:lnTo>
                <a:lnTo>
                  <a:pt x="480134" y="1323420"/>
                </a:lnTo>
                <a:lnTo>
                  <a:pt x="517049" y="1349405"/>
                </a:lnTo>
                <a:lnTo>
                  <a:pt x="554989" y="1373988"/>
                </a:lnTo>
                <a:lnTo>
                  <a:pt x="593918" y="1397129"/>
                </a:lnTo>
                <a:lnTo>
                  <a:pt x="633797" y="1418792"/>
                </a:lnTo>
                <a:lnTo>
                  <a:pt x="674589" y="1438938"/>
                </a:lnTo>
                <a:lnTo>
                  <a:pt x="716255" y="1457531"/>
                </a:lnTo>
                <a:lnTo>
                  <a:pt x="758759" y="1474532"/>
                </a:lnTo>
                <a:lnTo>
                  <a:pt x="802062" y="1489904"/>
                </a:lnTo>
                <a:lnTo>
                  <a:pt x="846127" y="1503608"/>
                </a:lnTo>
                <a:lnTo>
                  <a:pt x="890915" y="1515608"/>
                </a:lnTo>
                <a:lnTo>
                  <a:pt x="936390" y="1525865"/>
                </a:lnTo>
                <a:lnTo>
                  <a:pt x="982514" y="1534341"/>
                </a:lnTo>
                <a:lnTo>
                  <a:pt x="1029248" y="1541000"/>
                </a:lnTo>
                <a:lnTo>
                  <a:pt x="1076556" y="1545803"/>
                </a:lnTo>
                <a:lnTo>
                  <a:pt x="1124398" y="1548712"/>
                </a:lnTo>
                <a:lnTo>
                  <a:pt x="1172739" y="1549691"/>
                </a:lnTo>
                <a:lnTo>
                  <a:pt x="1221078" y="1548712"/>
                </a:lnTo>
                <a:lnTo>
                  <a:pt x="1268920" y="1545803"/>
                </a:lnTo>
                <a:lnTo>
                  <a:pt x="1316227" y="1541000"/>
                </a:lnTo>
                <a:lnTo>
                  <a:pt x="1362961" y="1534341"/>
                </a:lnTo>
                <a:lnTo>
                  <a:pt x="1409084" y="1525865"/>
                </a:lnTo>
                <a:lnTo>
                  <a:pt x="1454558" y="1515608"/>
                </a:lnTo>
                <a:lnTo>
                  <a:pt x="1499347" y="1503608"/>
                </a:lnTo>
                <a:lnTo>
                  <a:pt x="1543411" y="1489904"/>
                </a:lnTo>
                <a:lnTo>
                  <a:pt x="1586714" y="1474532"/>
                </a:lnTo>
                <a:lnTo>
                  <a:pt x="1629218" y="1457531"/>
                </a:lnTo>
                <a:lnTo>
                  <a:pt x="1670884" y="1438938"/>
                </a:lnTo>
                <a:lnTo>
                  <a:pt x="1711676" y="1418792"/>
                </a:lnTo>
                <a:lnTo>
                  <a:pt x="1751555" y="1397129"/>
                </a:lnTo>
                <a:lnTo>
                  <a:pt x="1790483" y="1373988"/>
                </a:lnTo>
                <a:lnTo>
                  <a:pt x="1828424" y="1349405"/>
                </a:lnTo>
                <a:lnTo>
                  <a:pt x="1865339" y="1323420"/>
                </a:lnTo>
                <a:lnTo>
                  <a:pt x="1901191" y="1296070"/>
                </a:lnTo>
                <a:lnTo>
                  <a:pt x="1935941" y="1267392"/>
                </a:lnTo>
                <a:lnTo>
                  <a:pt x="1969552" y="1237424"/>
                </a:lnTo>
                <a:lnTo>
                  <a:pt x="2001987" y="1206204"/>
                </a:lnTo>
                <a:lnTo>
                  <a:pt x="2033207" y="1173769"/>
                </a:lnTo>
                <a:lnTo>
                  <a:pt x="2063175" y="1140158"/>
                </a:lnTo>
                <a:lnTo>
                  <a:pt x="2091854" y="1105408"/>
                </a:lnTo>
                <a:lnTo>
                  <a:pt x="2119205" y="1069556"/>
                </a:lnTo>
                <a:lnTo>
                  <a:pt x="2145190" y="1032641"/>
                </a:lnTo>
                <a:lnTo>
                  <a:pt x="2169772" y="994701"/>
                </a:lnTo>
                <a:lnTo>
                  <a:pt x="2192914" y="955772"/>
                </a:lnTo>
                <a:lnTo>
                  <a:pt x="2214577" y="915893"/>
                </a:lnTo>
                <a:lnTo>
                  <a:pt x="2234724" y="875101"/>
                </a:lnTo>
                <a:lnTo>
                  <a:pt x="2253317" y="833435"/>
                </a:lnTo>
                <a:lnTo>
                  <a:pt x="2270318" y="790931"/>
                </a:lnTo>
                <a:lnTo>
                  <a:pt x="2285690" y="747628"/>
                </a:lnTo>
                <a:lnTo>
                  <a:pt x="2299395" y="703563"/>
                </a:lnTo>
                <a:lnTo>
                  <a:pt x="2311394" y="658775"/>
                </a:lnTo>
                <a:lnTo>
                  <a:pt x="2321652" y="613300"/>
                </a:lnTo>
                <a:lnTo>
                  <a:pt x="2330128" y="567176"/>
                </a:lnTo>
                <a:lnTo>
                  <a:pt x="2336787" y="520442"/>
                </a:lnTo>
                <a:lnTo>
                  <a:pt x="2341590" y="473134"/>
                </a:lnTo>
                <a:lnTo>
                  <a:pt x="2344500" y="425292"/>
                </a:lnTo>
                <a:lnTo>
                  <a:pt x="2345478" y="376951"/>
                </a:lnTo>
                <a:lnTo>
                  <a:pt x="2345478" y="0"/>
                </a:lnTo>
                <a:close/>
              </a:path>
            </a:pathLst>
          </a:custGeom>
          <a:solidFill>
            <a:srgbClr val="FDD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D4866441-B6D2-F0A0-97FE-668A9F5EE65D}"/>
              </a:ext>
            </a:extLst>
          </p:cNvPr>
          <p:cNvGrpSpPr/>
          <p:nvPr/>
        </p:nvGrpSpPr>
        <p:grpSpPr>
          <a:xfrm>
            <a:off x="0" y="6217039"/>
            <a:ext cx="20104453" cy="5092065"/>
            <a:chOff x="0" y="6217039"/>
            <a:chExt cx="20104453" cy="509206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3B92665-C72A-D88A-0FB8-A7D97471351A}"/>
                </a:ext>
              </a:extLst>
            </p:cNvPr>
            <p:cNvSpPr/>
            <p:nvPr/>
          </p:nvSpPr>
          <p:spPr>
            <a:xfrm>
              <a:off x="14880308" y="6217039"/>
              <a:ext cx="5224145" cy="5092065"/>
            </a:xfrm>
            <a:custGeom>
              <a:avLst/>
              <a:gdLst/>
              <a:ahLst/>
              <a:cxnLst/>
              <a:rect l="l" t="t" r="r" b="b"/>
              <a:pathLst>
                <a:path w="5224144" h="5092065">
                  <a:moveTo>
                    <a:pt x="5223790" y="0"/>
                  </a:moveTo>
                  <a:lnTo>
                    <a:pt x="5180198" y="2890"/>
                  </a:lnTo>
                  <a:lnTo>
                    <a:pt x="5131579" y="6535"/>
                  </a:lnTo>
                  <a:lnTo>
                    <a:pt x="5083076" y="10593"/>
                  </a:lnTo>
                  <a:lnTo>
                    <a:pt x="5034691" y="15062"/>
                  </a:lnTo>
                  <a:lnTo>
                    <a:pt x="4986426" y="19941"/>
                  </a:lnTo>
                  <a:lnTo>
                    <a:pt x="4938283" y="25226"/>
                  </a:lnTo>
                  <a:lnTo>
                    <a:pt x="4890263" y="30917"/>
                  </a:lnTo>
                  <a:lnTo>
                    <a:pt x="4842368" y="37012"/>
                  </a:lnTo>
                  <a:lnTo>
                    <a:pt x="4794600" y="43509"/>
                  </a:lnTo>
                  <a:lnTo>
                    <a:pt x="4746961" y="50407"/>
                  </a:lnTo>
                  <a:lnTo>
                    <a:pt x="4699453" y="57703"/>
                  </a:lnTo>
                  <a:lnTo>
                    <a:pt x="4652076" y="65396"/>
                  </a:lnTo>
                  <a:lnTo>
                    <a:pt x="4604833" y="73484"/>
                  </a:lnTo>
                  <a:lnTo>
                    <a:pt x="4557727" y="81966"/>
                  </a:lnTo>
                  <a:lnTo>
                    <a:pt x="4510757" y="90839"/>
                  </a:lnTo>
                  <a:lnTo>
                    <a:pt x="4463927" y="100102"/>
                  </a:lnTo>
                  <a:lnTo>
                    <a:pt x="4417238" y="109753"/>
                  </a:lnTo>
                  <a:lnTo>
                    <a:pt x="4370691" y="119790"/>
                  </a:lnTo>
                  <a:lnTo>
                    <a:pt x="4324289" y="130212"/>
                  </a:lnTo>
                  <a:lnTo>
                    <a:pt x="4278033" y="141017"/>
                  </a:lnTo>
                  <a:lnTo>
                    <a:pt x="4231925" y="152202"/>
                  </a:lnTo>
                  <a:lnTo>
                    <a:pt x="4185966" y="163768"/>
                  </a:lnTo>
                  <a:lnTo>
                    <a:pt x="4140159" y="175710"/>
                  </a:lnTo>
                  <a:lnTo>
                    <a:pt x="4094506" y="188029"/>
                  </a:lnTo>
                  <a:lnTo>
                    <a:pt x="4049007" y="200722"/>
                  </a:lnTo>
                  <a:lnTo>
                    <a:pt x="4003665" y="213787"/>
                  </a:lnTo>
                  <a:lnTo>
                    <a:pt x="3958481" y="227222"/>
                  </a:lnTo>
                  <a:lnTo>
                    <a:pt x="3913458" y="241026"/>
                  </a:lnTo>
                  <a:lnTo>
                    <a:pt x="3868596" y="255198"/>
                  </a:lnTo>
                  <a:lnTo>
                    <a:pt x="3823898" y="269735"/>
                  </a:lnTo>
                  <a:lnTo>
                    <a:pt x="3779366" y="284635"/>
                  </a:lnTo>
                  <a:lnTo>
                    <a:pt x="3735001" y="299897"/>
                  </a:lnTo>
                  <a:lnTo>
                    <a:pt x="3690805" y="315519"/>
                  </a:lnTo>
                  <a:lnTo>
                    <a:pt x="3646779" y="331499"/>
                  </a:lnTo>
                  <a:lnTo>
                    <a:pt x="3602926" y="347836"/>
                  </a:lnTo>
                  <a:lnTo>
                    <a:pt x="3559247" y="364528"/>
                  </a:lnTo>
                  <a:lnTo>
                    <a:pt x="3515744" y="381573"/>
                  </a:lnTo>
                  <a:lnTo>
                    <a:pt x="3472419" y="398969"/>
                  </a:lnTo>
                  <a:lnTo>
                    <a:pt x="3429273" y="416715"/>
                  </a:lnTo>
                  <a:lnTo>
                    <a:pt x="3386309" y="434808"/>
                  </a:lnTo>
                  <a:lnTo>
                    <a:pt x="3343527" y="453247"/>
                  </a:lnTo>
                  <a:lnTo>
                    <a:pt x="3300930" y="472031"/>
                  </a:lnTo>
                  <a:lnTo>
                    <a:pt x="3258520" y="491157"/>
                  </a:lnTo>
                  <a:lnTo>
                    <a:pt x="3216298" y="510624"/>
                  </a:lnTo>
                  <a:lnTo>
                    <a:pt x="3174266" y="530430"/>
                  </a:lnTo>
                  <a:lnTo>
                    <a:pt x="3132425" y="550573"/>
                  </a:lnTo>
                  <a:lnTo>
                    <a:pt x="3090778" y="571052"/>
                  </a:lnTo>
                  <a:lnTo>
                    <a:pt x="3049326" y="591864"/>
                  </a:lnTo>
                  <a:lnTo>
                    <a:pt x="3008072" y="613009"/>
                  </a:lnTo>
                  <a:lnTo>
                    <a:pt x="2967016" y="634484"/>
                  </a:lnTo>
                  <a:lnTo>
                    <a:pt x="2926160" y="656287"/>
                  </a:lnTo>
                  <a:lnTo>
                    <a:pt x="2885507" y="678417"/>
                  </a:lnTo>
                  <a:lnTo>
                    <a:pt x="2845057" y="700872"/>
                  </a:lnTo>
                  <a:lnTo>
                    <a:pt x="2804813" y="723650"/>
                  </a:lnTo>
                  <a:lnTo>
                    <a:pt x="2764777" y="746750"/>
                  </a:lnTo>
                  <a:lnTo>
                    <a:pt x="2724950" y="770169"/>
                  </a:lnTo>
                  <a:lnTo>
                    <a:pt x="2685334" y="793906"/>
                  </a:lnTo>
                  <a:lnTo>
                    <a:pt x="2645931" y="817960"/>
                  </a:lnTo>
                  <a:lnTo>
                    <a:pt x="2606742" y="842328"/>
                  </a:lnTo>
                  <a:lnTo>
                    <a:pt x="2567770" y="867009"/>
                  </a:lnTo>
                  <a:lnTo>
                    <a:pt x="2529015" y="892001"/>
                  </a:lnTo>
                  <a:lnTo>
                    <a:pt x="2490480" y="917302"/>
                  </a:lnTo>
                  <a:lnTo>
                    <a:pt x="2452167" y="942910"/>
                  </a:lnTo>
                  <a:lnTo>
                    <a:pt x="2414077" y="968824"/>
                  </a:lnTo>
                  <a:lnTo>
                    <a:pt x="2376212" y="995042"/>
                  </a:lnTo>
                  <a:lnTo>
                    <a:pt x="2338573" y="1021563"/>
                  </a:lnTo>
                  <a:lnTo>
                    <a:pt x="2301163" y="1048383"/>
                  </a:lnTo>
                  <a:lnTo>
                    <a:pt x="2263984" y="1075503"/>
                  </a:lnTo>
                  <a:lnTo>
                    <a:pt x="2227036" y="1102919"/>
                  </a:lnTo>
                  <a:lnTo>
                    <a:pt x="2190322" y="1130631"/>
                  </a:lnTo>
                  <a:lnTo>
                    <a:pt x="2153844" y="1158636"/>
                  </a:lnTo>
                  <a:lnTo>
                    <a:pt x="2117602" y="1186932"/>
                  </a:lnTo>
                  <a:lnTo>
                    <a:pt x="2081600" y="1215519"/>
                  </a:lnTo>
                  <a:lnTo>
                    <a:pt x="2045839" y="1244394"/>
                  </a:lnTo>
                  <a:lnTo>
                    <a:pt x="2010320" y="1273555"/>
                  </a:lnTo>
                  <a:lnTo>
                    <a:pt x="1975045" y="1303001"/>
                  </a:lnTo>
                  <a:lnTo>
                    <a:pt x="1940017" y="1332730"/>
                  </a:lnTo>
                  <a:lnTo>
                    <a:pt x="1905236" y="1362740"/>
                  </a:lnTo>
                  <a:lnTo>
                    <a:pt x="1870704" y="1393029"/>
                  </a:lnTo>
                  <a:lnTo>
                    <a:pt x="1836424" y="1423596"/>
                  </a:lnTo>
                  <a:lnTo>
                    <a:pt x="1802397" y="1454439"/>
                  </a:lnTo>
                  <a:lnTo>
                    <a:pt x="1768624" y="1485556"/>
                  </a:lnTo>
                  <a:lnTo>
                    <a:pt x="1735108" y="1516946"/>
                  </a:lnTo>
                  <a:lnTo>
                    <a:pt x="1701851" y="1548606"/>
                  </a:lnTo>
                  <a:lnTo>
                    <a:pt x="1668853" y="1580535"/>
                  </a:lnTo>
                  <a:lnTo>
                    <a:pt x="1636117" y="1612731"/>
                  </a:lnTo>
                  <a:lnTo>
                    <a:pt x="1603645" y="1645193"/>
                  </a:lnTo>
                  <a:lnTo>
                    <a:pt x="1571438" y="1677918"/>
                  </a:lnTo>
                  <a:lnTo>
                    <a:pt x="1539498" y="1710905"/>
                  </a:lnTo>
                  <a:lnTo>
                    <a:pt x="1507826" y="1744152"/>
                  </a:lnTo>
                  <a:lnTo>
                    <a:pt x="1476426" y="1777658"/>
                  </a:lnTo>
                  <a:lnTo>
                    <a:pt x="1445297" y="1811420"/>
                  </a:lnTo>
                  <a:lnTo>
                    <a:pt x="1414443" y="1845437"/>
                  </a:lnTo>
                  <a:lnTo>
                    <a:pt x="1383864" y="1879708"/>
                  </a:lnTo>
                  <a:lnTo>
                    <a:pt x="1353563" y="1914229"/>
                  </a:lnTo>
                  <a:lnTo>
                    <a:pt x="1323541" y="1949000"/>
                  </a:lnTo>
                  <a:lnTo>
                    <a:pt x="1293800" y="1984020"/>
                  </a:lnTo>
                  <a:lnTo>
                    <a:pt x="1264342" y="2019285"/>
                  </a:lnTo>
                  <a:lnTo>
                    <a:pt x="1235168" y="2054794"/>
                  </a:lnTo>
                  <a:lnTo>
                    <a:pt x="1206281" y="2090546"/>
                  </a:lnTo>
                  <a:lnTo>
                    <a:pt x="1177681" y="2126539"/>
                  </a:lnTo>
                  <a:lnTo>
                    <a:pt x="1149372" y="2162771"/>
                  </a:lnTo>
                  <a:lnTo>
                    <a:pt x="1121354" y="2199241"/>
                  </a:lnTo>
                  <a:lnTo>
                    <a:pt x="1093629" y="2235946"/>
                  </a:lnTo>
                  <a:lnTo>
                    <a:pt x="1066199" y="2272885"/>
                  </a:lnTo>
                  <a:lnTo>
                    <a:pt x="1039066" y="2310056"/>
                  </a:lnTo>
                  <a:lnTo>
                    <a:pt x="1012232" y="2347457"/>
                  </a:lnTo>
                  <a:lnTo>
                    <a:pt x="985698" y="2385087"/>
                  </a:lnTo>
                  <a:lnTo>
                    <a:pt x="959466" y="2422943"/>
                  </a:lnTo>
                  <a:lnTo>
                    <a:pt x="933538" y="2461025"/>
                  </a:lnTo>
                  <a:lnTo>
                    <a:pt x="907915" y="2499330"/>
                  </a:lnTo>
                  <a:lnTo>
                    <a:pt x="882599" y="2537857"/>
                  </a:lnTo>
                  <a:lnTo>
                    <a:pt x="857593" y="2576603"/>
                  </a:lnTo>
                  <a:lnTo>
                    <a:pt x="832897" y="2615568"/>
                  </a:lnTo>
                  <a:lnTo>
                    <a:pt x="808514" y="2654749"/>
                  </a:lnTo>
                  <a:lnTo>
                    <a:pt x="784446" y="2694144"/>
                  </a:lnTo>
                  <a:lnTo>
                    <a:pt x="760693" y="2733752"/>
                  </a:lnTo>
                  <a:lnTo>
                    <a:pt x="737258" y="2773571"/>
                  </a:lnTo>
                  <a:lnTo>
                    <a:pt x="714143" y="2813600"/>
                  </a:lnTo>
                  <a:lnTo>
                    <a:pt x="691348" y="2853836"/>
                  </a:lnTo>
                  <a:lnTo>
                    <a:pt x="668877" y="2894278"/>
                  </a:lnTo>
                  <a:lnTo>
                    <a:pt x="646731" y="2934924"/>
                  </a:lnTo>
                  <a:lnTo>
                    <a:pt x="624911" y="2975772"/>
                  </a:lnTo>
                  <a:lnTo>
                    <a:pt x="603420" y="3016821"/>
                  </a:lnTo>
                  <a:lnTo>
                    <a:pt x="582259" y="3058068"/>
                  </a:lnTo>
                  <a:lnTo>
                    <a:pt x="561429" y="3099513"/>
                  </a:lnTo>
                  <a:lnTo>
                    <a:pt x="540933" y="3141152"/>
                  </a:lnTo>
                  <a:lnTo>
                    <a:pt x="520773" y="3182986"/>
                  </a:lnTo>
                  <a:lnTo>
                    <a:pt x="500949" y="3225011"/>
                  </a:lnTo>
                  <a:lnTo>
                    <a:pt x="481464" y="3267226"/>
                  </a:lnTo>
                  <a:lnTo>
                    <a:pt x="462320" y="3309629"/>
                  </a:lnTo>
                  <a:lnTo>
                    <a:pt x="443518" y="3352219"/>
                  </a:lnTo>
                  <a:lnTo>
                    <a:pt x="425060" y="3394994"/>
                  </a:lnTo>
                  <a:lnTo>
                    <a:pt x="406948" y="3437951"/>
                  </a:lnTo>
                  <a:lnTo>
                    <a:pt x="389184" y="3481090"/>
                  </a:lnTo>
                  <a:lnTo>
                    <a:pt x="371769" y="3524408"/>
                  </a:lnTo>
                  <a:lnTo>
                    <a:pt x="354705" y="3567904"/>
                  </a:lnTo>
                  <a:lnTo>
                    <a:pt x="337993" y="3611577"/>
                  </a:lnTo>
                  <a:lnTo>
                    <a:pt x="321637" y="3655423"/>
                  </a:lnTo>
                  <a:lnTo>
                    <a:pt x="305636" y="3699442"/>
                  </a:lnTo>
                  <a:lnTo>
                    <a:pt x="289994" y="3743631"/>
                  </a:lnTo>
                  <a:lnTo>
                    <a:pt x="274711" y="3787990"/>
                  </a:lnTo>
                  <a:lnTo>
                    <a:pt x="259790" y="3832515"/>
                  </a:lnTo>
                  <a:lnTo>
                    <a:pt x="245233" y="3877207"/>
                  </a:lnTo>
                  <a:lnTo>
                    <a:pt x="231040" y="3922062"/>
                  </a:lnTo>
                  <a:lnTo>
                    <a:pt x="217215" y="3967078"/>
                  </a:lnTo>
                  <a:lnTo>
                    <a:pt x="203758" y="4012256"/>
                  </a:lnTo>
                  <a:lnTo>
                    <a:pt x="190671" y="4057591"/>
                  </a:lnTo>
                  <a:lnTo>
                    <a:pt x="177956" y="4103083"/>
                  </a:lnTo>
                  <a:lnTo>
                    <a:pt x="165615" y="4148731"/>
                  </a:lnTo>
                  <a:lnTo>
                    <a:pt x="153650" y="4194531"/>
                  </a:lnTo>
                  <a:lnTo>
                    <a:pt x="142062" y="4240483"/>
                  </a:lnTo>
                  <a:lnTo>
                    <a:pt x="130853" y="4286585"/>
                  </a:lnTo>
                  <a:lnTo>
                    <a:pt x="120025" y="4332834"/>
                  </a:lnTo>
                  <a:lnTo>
                    <a:pt x="109580" y="4379230"/>
                  </a:lnTo>
                  <a:lnTo>
                    <a:pt x="99519" y="4425770"/>
                  </a:lnTo>
                  <a:lnTo>
                    <a:pt x="89844" y="4472453"/>
                  </a:lnTo>
                  <a:lnTo>
                    <a:pt x="80557" y="4519277"/>
                  </a:lnTo>
                  <a:lnTo>
                    <a:pt x="71659" y="4566240"/>
                  </a:lnTo>
                  <a:lnTo>
                    <a:pt x="63153" y="4613340"/>
                  </a:lnTo>
                  <a:lnTo>
                    <a:pt x="55040" y="4660576"/>
                  </a:lnTo>
                  <a:lnTo>
                    <a:pt x="47321" y="4707946"/>
                  </a:lnTo>
                  <a:lnTo>
                    <a:pt x="40000" y="4755448"/>
                  </a:lnTo>
                  <a:lnTo>
                    <a:pt x="33076" y="4803081"/>
                  </a:lnTo>
                  <a:lnTo>
                    <a:pt x="26553" y="4850842"/>
                  </a:lnTo>
                  <a:lnTo>
                    <a:pt x="20432" y="4898730"/>
                  </a:lnTo>
                  <a:lnTo>
                    <a:pt x="14714" y="4946743"/>
                  </a:lnTo>
                  <a:lnTo>
                    <a:pt x="9401" y="4994880"/>
                  </a:lnTo>
                  <a:lnTo>
                    <a:pt x="4496" y="5043138"/>
                  </a:lnTo>
                  <a:lnTo>
                    <a:pt x="0" y="5091516"/>
                  </a:lnTo>
                  <a:lnTo>
                    <a:pt x="5223790" y="5091516"/>
                  </a:lnTo>
                  <a:lnTo>
                    <a:pt x="5223790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49506F21-01CC-A600-D07E-CD09E92D5A2C}"/>
                </a:ext>
              </a:extLst>
            </p:cNvPr>
            <p:cNvSpPr/>
            <p:nvPr/>
          </p:nvSpPr>
          <p:spPr>
            <a:xfrm>
              <a:off x="14008963" y="9737934"/>
              <a:ext cx="2138680" cy="1570990"/>
            </a:xfrm>
            <a:custGeom>
              <a:avLst/>
              <a:gdLst/>
              <a:ahLst/>
              <a:cxnLst/>
              <a:rect l="l" t="t" r="r" b="b"/>
              <a:pathLst>
                <a:path w="2138680" h="1570990">
                  <a:moveTo>
                    <a:pt x="556133" y="131102"/>
                  </a:moveTo>
                  <a:lnTo>
                    <a:pt x="504050" y="161353"/>
                  </a:lnTo>
                  <a:lnTo>
                    <a:pt x="466750" y="185712"/>
                  </a:lnTo>
                  <a:lnTo>
                    <a:pt x="430555" y="211556"/>
                  </a:lnTo>
                  <a:lnTo>
                    <a:pt x="395490" y="238848"/>
                  </a:lnTo>
                  <a:lnTo>
                    <a:pt x="361619" y="267550"/>
                  </a:lnTo>
                  <a:lnTo>
                    <a:pt x="328980" y="297599"/>
                  </a:lnTo>
                  <a:lnTo>
                    <a:pt x="297611" y="328968"/>
                  </a:lnTo>
                  <a:lnTo>
                    <a:pt x="267550" y="361619"/>
                  </a:lnTo>
                  <a:lnTo>
                    <a:pt x="238848" y="395490"/>
                  </a:lnTo>
                  <a:lnTo>
                    <a:pt x="234696" y="400837"/>
                  </a:lnTo>
                  <a:lnTo>
                    <a:pt x="556133" y="131102"/>
                  </a:lnTo>
                  <a:close/>
                </a:path>
                <a:path w="2138680" h="1570990">
                  <a:moveTo>
                    <a:pt x="890092" y="15062"/>
                  </a:moveTo>
                  <a:lnTo>
                    <a:pt x="842340" y="24206"/>
                  </a:lnTo>
                  <a:lnTo>
                    <a:pt x="79222" y="664540"/>
                  </a:lnTo>
                  <a:lnTo>
                    <a:pt x="63423" y="705485"/>
                  </a:lnTo>
                  <a:lnTo>
                    <a:pt x="61899" y="710006"/>
                  </a:lnTo>
                  <a:lnTo>
                    <a:pt x="890092" y="15062"/>
                  </a:lnTo>
                  <a:close/>
                </a:path>
                <a:path w="2138680" h="1570990">
                  <a:moveTo>
                    <a:pt x="1102829" y="736"/>
                  </a:moveTo>
                  <a:lnTo>
                    <a:pt x="1069098" y="0"/>
                  </a:lnTo>
                  <a:lnTo>
                    <a:pt x="1066850" y="0"/>
                  </a:lnTo>
                  <a:lnTo>
                    <a:pt x="16433" y="881405"/>
                  </a:lnTo>
                  <a:lnTo>
                    <a:pt x="16319" y="881989"/>
                  </a:lnTo>
                  <a:lnTo>
                    <a:pt x="10922" y="916952"/>
                  </a:lnTo>
                  <a:lnTo>
                    <a:pt x="1102829" y="736"/>
                  </a:lnTo>
                  <a:close/>
                </a:path>
                <a:path w="2138680" h="1570990">
                  <a:moveTo>
                    <a:pt x="1275384" y="20129"/>
                  </a:moveTo>
                  <a:lnTo>
                    <a:pt x="1256220" y="16319"/>
                  </a:lnTo>
                  <a:lnTo>
                    <a:pt x="1245108" y="14605"/>
                  </a:lnTo>
                  <a:lnTo>
                    <a:pt x="215" y="1059192"/>
                  </a:lnTo>
                  <a:lnTo>
                    <a:pt x="0" y="1069098"/>
                  </a:lnTo>
                  <a:lnTo>
                    <a:pt x="508" y="1089875"/>
                  </a:lnTo>
                  <a:lnTo>
                    <a:pt x="1275384" y="20129"/>
                  </a:lnTo>
                  <a:close/>
                </a:path>
                <a:path w="2138680" h="1570990">
                  <a:moveTo>
                    <a:pt x="1423263" y="60223"/>
                  </a:moveTo>
                  <a:lnTo>
                    <a:pt x="1396974" y="51346"/>
                  </a:lnTo>
                  <a:lnTo>
                    <a:pt x="10134" y="1215047"/>
                  </a:lnTo>
                  <a:lnTo>
                    <a:pt x="11887" y="1229093"/>
                  </a:lnTo>
                  <a:lnTo>
                    <a:pt x="14249" y="1242529"/>
                  </a:lnTo>
                  <a:lnTo>
                    <a:pt x="1423263" y="60223"/>
                  </a:lnTo>
                  <a:close/>
                </a:path>
                <a:path w="2138680" h="1570990">
                  <a:moveTo>
                    <a:pt x="1552956" y="115582"/>
                  </a:moveTo>
                  <a:lnTo>
                    <a:pt x="1529626" y="104228"/>
                  </a:lnTo>
                  <a:lnTo>
                    <a:pt x="38989" y="1355026"/>
                  </a:lnTo>
                  <a:lnTo>
                    <a:pt x="45974" y="1380083"/>
                  </a:lnTo>
                  <a:lnTo>
                    <a:pt x="1552956" y="115582"/>
                  </a:lnTo>
                  <a:close/>
                </a:path>
                <a:path w="2138680" h="1570990">
                  <a:moveTo>
                    <a:pt x="1667840" y="183349"/>
                  </a:moveTo>
                  <a:lnTo>
                    <a:pt x="1647113" y="169811"/>
                  </a:lnTo>
                  <a:lnTo>
                    <a:pt x="82892" y="1482356"/>
                  </a:lnTo>
                  <a:lnTo>
                    <a:pt x="92887" y="1504899"/>
                  </a:lnTo>
                  <a:lnTo>
                    <a:pt x="1667840" y="183349"/>
                  </a:lnTo>
                  <a:close/>
                </a:path>
                <a:path w="2138680" h="1570990">
                  <a:moveTo>
                    <a:pt x="1769910" y="261886"/>
                  </a:moveTo>
                  <a:lnTo>
                    <a:pt x="1751571" y="246354"/>
                  </a:lnTo>
                  <a:lnTo>
                    <a:pt x="173355" y="1570621"/>
                  </a:lnTo>
                  <a:lnTo>
                    <a:pt x="210210" y="1570621"/>
                  </a:lnTo>
                  <a:lnTo>
                    <a:pt x="1769910" y="261886"/>
                  </a:lnTo>
                  <a:close/>
                </a:path>
                <a:path w="2138680" h="1570990">
                  <a:moveTo>
                    <a:pt x="1860219" y="350278"/>
                  </a:moveTo>
                  <a:lnTo>
                    <a:pt x="1844154" y="332841"/>
                  </a:lnTo>
                  <a:lnTo>
                    <a:pt x="369011" y="1570621"/>
                  </a:lnTo>
                  <a:lnTo>
                    <a:pt x="405866" y="1570621"/>
                  </a:lnTo>
                  <a:lnTo>
                    <a:pt x="1860219" y="350278"/>
                  </a:lnTo>
                  <a:close/>
                </a:path>
                <a:path w="2138680" h="1570990">
                  <a:moveTo>
                    <a:pt x="1939226" y="448170"/>
                  </a:moveTo>
                  <a:lnTo>
                    <a:pt x="1926640" y="430542"/>
                  </a:lnTo>
                  <a:lnTo>
                    <a:pt x="1925345" y="428891"/>
                  </a:lnTo>
                  <a:lnTo>
                    <a:pt x="564680" y="1570621"/>
                  </a:lnTo>
                  <a:lnTo>
                    <a:pt x="601535" y="1570621"/>
                  </a:lnTo>
                  <a:lnTo>
                    <a:pt x="1939226" y="448170"/>
                  </a:lnTo>
                  <a:close/>
                </a:path>
                <a:path w="2138680" h="1570990">
                  <a:moveTo>
                    <a:pt x="2006815" y="555637"/>
                  </a:moveTo>
                  <a:lnTo>
                    <a:pt x="1999678" y="542404"/>
                  </a:lnTo>
                  <a:lnTo>
                    <a:pt x="1995030" y="534593"/>
                  </a:lnTo>
                  <a:lnTo>
                    <a:pt x="760336" y="1570621"/>
                  </a:lnTo>
                  <a:lnTo>
                    <a:pt x="797204" y="1570621"/>
                  </a:lnTo>
                  <a:lnTo>
                    <a:pt x="2006815" y="555637"/>
                  </a:lnTo>
                  <a:close/>
                </a:path>
                <a:path w="2138680" h="1570990">
                  <a:moveTo>
                    <a:pt x="2062340" y="673239"/>
                  </a:moveTo>
                  <a:lnTo>
                    <a:pt x="2058517" y="663346"/>
                  </a:lnTo>
                  <a:lnTo>
                    <a:pt x="2052828" y="650278"/>
                  </a:lnTo>
                  <a:lnTo>
                    <a:pt x="956005" y="1570621"/>
                  </a:lnTo>
                  <a:lnTo>
                    <a:pt x="992860" y="1570621"/>
                  </a:lnTo>
                  <a:lnTo>
                    <a:pt x="2062340" y="673239"/>
                  </a:lnTo>
                  <a:close/>
                </a:path>
                <a:path w="2138680" h="1570990">
                  <a:moveTo>
                    <a:pt x="2104415" y="802106"/>
                  </a:moveTo>
                  <a:lnTo>
                    <a:pt x="2102002" y="792238"/>
                  </a:lnTo>
                  <a:lnTo>
                    <a:pt x="2097557" y="776935"/>
                  </a:lnTo>
                  <a:lnTo>
                    <a:pt x="1151674" y="1570621"/>
                  </a:lnTo>
                  <a:lnTo>
                    <a:pt x="1188529" y="1570621"/>
                  </a:lnTo>
                  <a:lnTo>
                    <a:pt x="2104415" y="802106"/>
                  </a:lnTo>
                  <a:close/>
                </a:path>
                <a:path w="2138680" h="1570990">
                  <a:moveTo>
                    <a:pt x="2122970" y="1248156"/>
                  </a:moveTo>
                  <a:lnTo>
                    <a:pt x="1738668" y="1570621"/>
                  </a:lnTo>
                  <a:lnTo>
                    <a:pt x="1775523" y="1570621"/>
                  </a:lnTo>
                  <a:lnTo>
                    <a:pt x="2116378" y="1284617"/>
                  </a:lnTo>
                  <a:lnTo>
                    <a:pt x="2117229" y="1280858"/>
                  </a:lnTo>
                  <a:lnTo>
                    <a:pt x="2122970" y="1248156"/>
                  </a:lnTo>
                  <a:close/>
                </a:path>
                <a:path w="2138680" h="1570990">
                  <a:moveTo>
                    <a:pt x="2130755" y="944194"/>
                  </a:moveTo>
                  <a:lnTo>
                    <a:pt x="2128964" y="927874"/>
                  </a:lnTo>
                  <a:lnTo>
                    <a:pt x="2127173" y="916266"/>
                  </a:lnTo>
                  <a:lnTo>
                    <a:pt x="1347330" y="1570621"/>
                  </a:lnTo>
                  <a:lnTo>
                    <a:pt x="1384198" y="1570621"/>
                  </a:lnTo>
                  <a:lnTo>
                    <a:pt x="2130755" y="944194"/>
                  </a:lnTo>
                  <a:close/>
                </a:path>
                <a:path w="2138680" h="1570990">
                  <a:moveTo>
                    <a:pt x="2138146" y="1071232"/>
                  </a:moveTo>
                  <a:lnTo>
                    <a:pt x="1542999" y="1570621"/>
                  </a:lnTo>
                  <a:lnTo>
                    <a:pt x="1579854" y="1570621"/>
                  </a:lnTo>
                  <a:lnTo>
                    <a:pt x="2137359" y="1102817"/>
                  </a:lnTo>
                  <a:lnTo>
                    <a:pt x="2138146" y="1071232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D663E19-D04E-F9A9-1C57-848F1311CBFF}"/>
                </a:ext>
              </a:extLst>
            </p:cNvPr>
            <p:cNvSpPr/>
            <p:nvPr/>
          </p:nvSpPr>
          <p:spPr>
            <a:xfrm>
              <a:off x="0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F2E7DAA-D43F-473E-7312-CA5070F975DB}"/>
                </a:ext>
              </a:extLst>
            </p:cNvPr>
            <p:cNvSpPr/>
            <p:nvPr/>
          </p:nvSpPr>
          <p:spPr>
            <a:xfrm>
              <a:off x="3350683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6B9CDBD9-EC11-5594-A963-5FBA4525BB74}"/>
                </a:ext>
              </a:extLst>
            </p:cNvPr>
            <p:cNvSpPr/>
            <p:nvPr/>
          </p:nvSpPr>
          <p:spPr>
            <a:xfrm>
              <a:off x="6701366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4C633F3B-A33B-75CD-D94A-E7692E19FEFA}"/>
                </a:ext>
              </a:extLst>
            </p:cNvPr>
            <p:cNvSpPr/>
            <p:nvPr/>
          </p:nvSpPr>
          <p:spPr>
            <a:xfrm>
              <a:off x="10052050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E200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4B41AFFE-0F05-584E-8E78-BDE70B41E77C}"/>
                </a:ext>
              </a:extLst>
            </p:cNvPr>
            <p:cNvSpPr/>
            <p:nvPr/>
          </p:nvSpPr>
          <p:spPr>
            <a:xfrm>
              <a:off x="13402733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CB2BC88A-5DB1-9ABB-813D-C510C9FD1319}"/>
                </a:ext>
              </a:extLst>
            </p:cNvPr>
            <p:cNvSpPr/>
            <p:nvPr/>
          </p:nvSpPr>
          <p:spPr>
            <a:xfrm>
              <a:off x="16753416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63BA0AF3-752D-FC4D-118D-9EFB7CB57579}"/>
                </a:ext>
              </a:extLst>
            </p:cNvPr>
            <p:cNvSpPr/>
            <p:nvPr/>
          </p:nvSpPr>
          <p:spPr>
            <a:xfrm>
              <a:off x="19203595" y="9065177"/>
              <a:ext cx="386715" cy="1534160"/>
            </a:xfrm>
            <a:custGeom>
              <a:avLst/>
              <a:gdLst/>
              <a:ahLst/>
              <a:cxnLst/>
              <a:rect l="l" t="t" r="r" b="b"/>
              <a:pathLst>
                <a:path w="386715" h="1534159">
                  <a:moveTo>
                    <a:pt x="386397" y="1533982"/>
                  </a:moveTo>
                  <a:lnTo>
                    <a:pt x="193205" y="1147584"/>
                  </a:lnTo>
                  <a:lnTo>
                    <a:pt x="0" y="1533982"/>
                  </a:lnTo>
                  <a:lnTo>
                    <a:pt x="386397" y="1533982"/>
                  </a:lnTo>
                  <a:close/>
                </a:path>
                <a:path w="386715" h="1534159">
                  <a:moveTo>
                    <a:pt x="386397" y="1146860"/>
                  </a:moveTo>
                  <a:lnTo>
                    <a:pt x="193205" y="760463"/>
                  </a:lnTo>
                  <a:lnTo>
                    <a:pt x="0" y="1146860"/>
                  </a:lnTo>
                  <a:lnTo>
                    <a:pt x="386397" y="1146860"/>
                  </a:lnTo>
                  <a:close/>
                </a:path>
                <a:path w="386715" h="1534159">
                  <a:moveTo>
                    <a:pt x="386397" y="386397"/>
                  </a:moveTo>
                  <a:lnTo>
                    <a:pt x="193205" y="0"/>
                  </a:lnTo>
                  <a:lnTo>
                    <a:pt x="0" y="386397"/>
                  </a:lnTo>
                  <a:lnTo>
                    <a:pt x="187032" y="386397"/>
                  </a:lnTo>
                  <a:lnTo>
                    <a:pt x="0" y="760463"/>
                  </a:lnTo>
                  <a:lnTo>
                    <a:pt x="193205" y="760463"/>
                  </a:lnTo>
                  <a:lnTo>
                    <a:pt x="386397" y="760463"/>
                  </a:lnTo>
                  <a:lnTo>
                    <a:pt x="199364" y="386397"/>
                  </a:lnTo>
                  <a:lnTo>
                    <a:pt x="386397" y="3863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632A158C-0DDA-B70A-E6F6-00E937A0559C}"/>
              </a:ext>
            </a:extLst>
          </p:cNvPr>
          <p:cNvSpPr txBox="1"/>
          <p:nvPr/>
        </p:nvSpPr>
        <p:spPr>
          <a:xfrm>
            <a:off x="1573112" y="3681215"/>
            <a:ext cx="9650700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3200">
                <a:latin typeface="+mj-lt"/>
              </a:rPr>
              <a:t>Duurzame impact op gezondheid en zorg &amp; veiligheid</a:t>
            </a:r>
          </a:p>
          <a:p>
            <a:endParaRPr lang="nl-NL" sz="320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3200">
                <a:latin typeface="+mj-lt"/>
              </a:rPr>
              <a:t> Excellente preventie en interventie</a:t>
            </a:r>
          </a:p>
          <a:p>
            <a:endParaRPr lang="nl-NL" sz="320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3200">
                <a:latin typeface="+mj-lt"/>
              </a:rPr>
              <a:t>Ondersteund door kennis, advies en beleid</a:t>
            </a:r>
          </a:p>
          <a:p>
            <a:endParaRPr lang="nl-NL" sz="320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3200">
                <a:latin typeface="+mj-lt"/>
              </a:rPr>
              <a:t>Eén organisatie, één manier van werken</a:t>
            </a:r>
          </a:p>
        </p:txBody>
      </p:sp>
      <p:pic>
        <p:nvPicPr>
          <p:cNvPr id="27" name="object 6">
            <a:extLst>
              <a:ext uri="{FF2B5EF4-FFF2-40B4-BE49-F238E27FC236}">
                <a16:creationId xmlns:a16="http://schemas.microsoft.com/office/drawing/2014/main" id="{0841C006-3E5A-8049-C86E-F67052B710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98327" y="1219200"/>
            <a:ext cx="5681344" cy="39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1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857" y="9418"/>
            <a:ext cx="18706465" cy="8712200"/>
          </a:xfrm>
          <a:custGeom>
            <a:avLst/>
            <a:gdLst/>
            <a:ahLst/>
            <a:cxnLst/>
            <a:rect l="l" t="t" r="r" b="b"/>
            <a:pathLst>
              <a:path w="18706465" h="8712200">
                <a:moveTo>
                  <a:pt x="18706241" y="0"/>
                </a:moveTo>
                <a:lnTo>
                  <a:pt x="0" y="0"/>
                </a:lnTo>
                <a:lnTo>
                  <a:pt x="0" y="7636563"/>
                </a:lnTo>
                <a:lnTo>
                  <a:pt x="1082" y="7685780"/>
                </a:lnTo>
                <a:lnTo>
                  <a:pt x="4298" y="7734429"/>
                </a:lnTo>
                <a:lnTo>
                  <a:pt x="9601" y="7782463"/>
                </a:lnTo>
                <a:lnTo>
                  <a:pt x="16945" y="7829834"/>
                </a:lnTo>
                <a:lnTo>
                  <a:pt x="26284" y="7876495"/>
                </a:lnTo>
                <a:lnTo>
                  <a:pt x="37571" y="7922397"/>
                </a:lnTo>
                <a:lnTo>
                  <a:pt x="50759" y="7967495"/>
                </a:lnTo>
                <a:lnTo>
                  <a:pt x="65803" y="8011740"/>
                </a:lnTo>
                <a:lnTo>
                  <a:pt x="82655" y="8055085"/>
                </a:lnTo>
                <a:lnTo>
                  <a:pt x="101270" y="8097482"/>
                </a:lnTo>
                <a:lnTo>
                  <a:pt x="121600" y="8138884"/>
                </a:lnTo>
                <a:lnTo>
                  <a:pt x="143601" y="8179244"/>
                </a:lnTo>
                <a:lnTo>
                  <a:pt x="167224" y="8218514"/>
                </a:lnTo>
                <a:lnTo>
                  <a:pt x="192424" y="8256646"/>
                </a:lnTo>
                <a:lnTo>
                  <a:pt x="219155" y="8293594"/>
                </a:lnTo>
                <a:lnTo>
                  <a:pt x="247369" y="8329309"/>
                </a:lnTo>
                <a:lnTo>
                  <a:pt x="277021" y="8363745"/>
                </a:lnTo>
                <a:lnTo>
                  <a:pt x="308063" y="8396854"/>
                </a:lnTo>
                <a:lnTo>
                  <a:pt x="340451" y="8428588"/>
                </a:lnTo>
                <a:lnTo>
                  <a:pt x="374137" y="8458900"/>
                </a:lnTo>
                <a:lnTo>
                  <a:pt x="409074" y="8487742"/>
                </a:lnTo>
                <a:lnTo>
                  <a:pt x="445217" y="8515068"/>
                </a:lnTo>
                <a:lnTo>
                  <a:pt x="482519" y="8540829"/>
                </a:lnTo>
                <a:lnTo>
                  <a:pt x="520933" y="8564978"/>
                </a:lnTo>
                <a:lnTo>
                  <a:pt x="560414" y="8587468"/>
                </a:lnTo>
                <a:lnTo>
                  <a:pt x="600914" y="8608252"/>
                </a:lnTo>
                <a:lnTo>
                  <a:pt x="642387" y="8627281"/>
                </a:lnTo>
                <a:lnTo>
                  <a:pt x="684788" y="8644508"/>
                </a:lnTo>
                <a:lnTo>
                  <a:pt x="728069" y="8659887"/>
                </a:lnTo>
                <a:lnTo>
                  <a:pt x="772184" y="8673369"/>
                </a:lnTo>
                <a:lnTo>
                  <a:pt x="817086" y="8684907"/>
                </a:lnTo>
                <a:lnTo>
                  <a:pt x="862730" y="8694453"/>
                </a:lnTo>
                <a:lnTo>
                  <a:pt x="909069" y="8701961"/>
                </a:lnTo>
                <a:lnTo>
                  <a:pt x="956056" y="8707382"/>
                </a:lnTo>
                <a:lnTo>
                  <a:pt x="1003645" y="8710670"/>
                </a:lnTo>
                <a:lnTo>
                  <a:pt x="1051789" y="8711776"/>
                </a:lnTo>
                <a:lnTo>
                  <a:pt x="18706241" y="8711776"/>
                </a:lnTo>
                <a:lnTo>
                  <a:pt x="18706241" y="0"/>
                </a:lnTo>
                <a:close/>
              </a:path>
            </a:pathLst>
          </a:custGeom>
          <a:solidFill>
            <a:srgbClr val="EAEBEA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826426" y="9023213"/>
            <a:ext cx="3084195" cy="2285365"/>
          </a:xfrm>
          <a:custGeom>
            <a:avLst/>
            <a:gdLst/>
            <a:ahLst/>
            <a:cxnLst/>
            <a:rect l="l" t="t" r="r" b="b"/>
            <a:pathLst>
              <a:path w="3084194" h="2285365">
                <a:moveTo>
                  <a:pt x="1541994" y="0"/>
                </a:moveTo>
                <a:lnTo>
                  <a:pt x="1493965" y="733"/>
                </a:lnTo>
                <a:lnTo>
                  <a:pt x="1446302" y="2920"/>
                </a:lnTo>
                <a:lnTo>
                  <a:pt x="1399026" y="6539"/>
                </a:lnTo>
                <a:lnTo>
                  <a:pt x="1352158" y="11569"/>
                </a:lnTo>
                <a:lnTo>
                  <a:pt x="1305720" y="17988"/>
                </a:lnTo>
                <a:lnTo>
                  <a:pt x="1259733" y="25775"/>
                </a:lnTo>
                <a:lnTo>
                  <a:pt x="1214218" y="34909"/>
                </a:lnTo>
                <a:lnTo>
                  <a:pt x="1169197" y="45368"/>
                </a:lnTo>
                <a:lnTo>
                  <a:pt x="1124691" y="57131"/>
                </a:lnTo>
                <a:lnTo>
                  <a:pt x="1080721" y="70177"/>
                </a:lnTo>
                <a:lnTo>
                  <a:pt x="1037309" y="84485"/>
                </a:lnTo>
                <a:lnTo>
                  <a:pt x="994476" y="100032"/>
                </a:lnTo>
                <a:lnTo>
                  <a:pt x="952243" y="116798"/>
                </a:lnTo>
                <a:lnTo>
                  <a:pt x="910632" y="134761"/>
                </a:lnTo>
                <a:lnTo>
                  <a:pt x="869664" y="153901"/>
                </a:lnTo>
                <a:lnTo>
                  <a:pt x="829360" y="174195"/>
                </a:lnTo>
                <a:lnTo>
                  <a:pt x="789742" y="195623"/>
                </a:lnTo>
                <a:lnTo>
                  <a:pt x="750830" y="218163"/>
                </a:lnTo>
                <a:lnTo>
                  <a:pt x="712647" y="241794"/>
                </a:lnTo>
                <a:lnTo>
                  <a:pt x="675214" y="266494"/>
                </a:lnTo>
                <a:lnTo>
                  <a:pt x="638551" y="292242"/>
                </a:lnTo>
                <a:lnTo>
                  <a:pt x="602681" y="319017"/>
                </a:lnTo>
                <a:lnTo>
                  <a:pt x="567624" y="346798"/>
                </a:lnTo>
                <a:lnTo>
                  <a:pt x="533402" y="375563"/>
                </a:lnTo>
                <a:lnTo>
                  <a:pt x="500037" y="405290"/>
                </a:lnTo>
                <a:lnTo>
                  <a:pt x="467549" y="435959"/>
                </a:lnTo>
                <a:lnTo>
                  <a:pt x="435959" y="467549"/>
                </a:lnTo>
                <a:lnTo>
                  <a:pt x="405290" y="500037"/>
                </a:lnTo>
                <a:lnTo>
                  <a:pt x="375563" y="533402"/>
                </a:lnTo>
                <a:lnTo>
                  <a:pt x="346798" y="567624"/>
                </a:lnTo>
                <a:lnTo>
                  <a:pt x="319017" y="602681"/>
                </a:lnTo>
                <a:lnTo>
                  <a:pt x="292242" y="638551"/>
                </a:lnTo>
                <a:lnTo>
                  <a:pt x="266494" y="675214"/>
                </a:lnTo>
                <a:lnTo>
                  <a:pt x="241794" y="712647"/>
                </a:lnTo>
                <a:lnTo>
                  <a:pt x="218163" y="750830"/>
                </a:lnTo>
                <a:lnTo>
                  <a:pt x="195623" y="789742"/>
                </a:lnTo>
                <a:lnTo>
                  <a:pt x="174195" y="829360"/>
                </a:lnTo>
                <a:lnTo>
                  <a:pt x="153901" y="869664"/>
                </a:lnTo>
                <a:lnTo>
                  <a:pt x="134761" y="910632"/>
                </a:lnTo>
                <a:lnTo>
                  <a:pt x="116798" y="952243"/>
                </a:lnTo>
                <a:lnTo>
                  <a:pt x="100032" y="994476"/>
                </a:lnTo>
                <a:lnTo>
                  <a:pt x="84485" y="1037309"/>
                </a:lnTo>
                <a:lnTo>
                  <a:pt x="70177" y="1080721"/>
                </a:lnTo>
                <a:lnTo>
                  <a:pt x="57131" y="1124691"/>
                </a:lnTo>
                <a:lnTo>
                  <a:pt x="45368" y="1169197"/>
                </a:lnTo>
                <a:lnTo>
                  <a:pt x="34909" y="1214218"/>
                </a:lnTo>
                <a:lnTo>
                  <a:pt x="25775" y="1259733"/>
                </a:lnTo>
                <a:lnTo>
                  <a:pt x="17988" y="1305720"/>
                </a:lnTo>
                <a:lnTo>
                  <a:pt x="11569" y="1352158"/>
                </a:lnTo>
                <a:lnTo>
                  <a:pt x="6539" y="1399026"/>
                </a:lnTo>
                <a:lnTo>
                  <a:pt x="2920" y="1446302"/>
                </a:lnTo>
                <a:lnTo>
                  <a:pt x="733" y="1493965"/>
                </a:lnTo>
                <a:lnTo>
                  <a:pt x="0" y="1541994"/>
                </a:lnTo>
                <a:lnTo>
                  <a:pt x="0" y="2285342"/>
                </a:lnTo>
                <a:lnTo>
                  <a:pt x="3083989" y="2285342"/>
                </a:lnTo>
                <a:lnTo>
                  <a:pt x="3083989" y="1541994"/>
                </a:lnTo>
                <a:lnTo>
                  <a:pt x="3083256" y="1493965"/>
                </a:lnTo>
                <a:lnTo>
                  <a:pt x="3081069" y="1446302"/>
                </a:lnTo>
                <a:lnTo>
                  <a:pt x="3077449" y="1399026"/>
                </a:lnTo>
                <a:lnTo>
                  <a:pt x="3072420" y="1352158"/>
                </a:lnTo>
                <a:lnTo>
                  <a:pt x="3066001" y="1305720"/>
                </a:lnTo>
                <a:lnTo>
                  <a:pt x="3058214" y="1259733"/>
                </a:lnTo>
                <a:lnTo>
                  <a:pt x="3049080" y="1214218"/>
                </a:lnTo>
                <a:lnTo>
                  <a:pt x="3038621" y="1169197"/>
                </a:lnTo>
                <a:lnTo>
                  <a:pt x="3026857" y="1124691"/>
                </a:lnTo>
                <a:lnTo>
                  <a:pt x="3013812" y="1080721"/>
                </a:lnTo>
                <a:lnTo>
                  <a:pt x="2999504" y="1037309"/>
                </a:lnTo>
                <a:lnTo>
                  <a:pt x="2983957" y="994476"/>
                </a:lnTo>
                <a:lnTo>
                  <a:pt x="2967191" y="952243"/>
                </a:lnTo>
                <a:lnTo>
                  <a:pt x="2949227" y="910632"/>
                </a:lnTo>
                <a:lnTo>
                  <a:pt x="2930088" y="869664"/>
                </a:lnTo>
                <a:lnTo>
                  <a:pt x="2909793" y="829360"/>
                </a:lnTo>
                <a:lnTo>
                  <a:pt x="2888366" y="789742"/>
                </a:lnTo>
                <a:lnTo>
                  <a:pt x="2865826" y="750830"/>
                </a:lnTo>
                <a:lnTo>
                  <a:pt x="2842195" y="712647"/>
                </a:lnTo>
                <a:lnTo>
                  <a:pt x="2817495" y="675214"/>
                </a:lnTo>
                <a:lnTo>
                  <a:pt x="2791747" y="638551"/>
                </a:lnTo>
                <a:lnTo>
                  <a:pt x="2764972" y="602681"/>
                </a:lnTo>
                <a:lnTo>
                  <a:pt x="2737191" y="567624"/>
                </a:lnTo>
                <a:lnTo>
                  <a:pt x="2708426" y="533402"/>
                </a:lnTo>
                <a:lnTo>
                  <a:pt x="2678699" y="500037"/>
                </a:lnTo>
                <a:lnTo>
                  <a:pt x="2648030" y="467549"/>
                </a:lnTo>
                <a:lnTo>
                  <a:pt x="2616440" y="435959"/>
                </a:lnTo>
                <a:lnTo>
                  <a:pt x="2583952" y="405290"/>
                </a:lnTo>
                <a:lnTo>
                  <a:pt x="2550587" y="375563"/>
                </a:lnTo>
                <a:lnTo>
                  <a:pt x="2516365" y="346798"/>
                </a:lnTo>
                <a:lnTo>
                  <a:pt x="2481308" y="319017"/>
                </a:lnTo>
                <a:lnTo>
                  <a:pt x="2445438" y="292242"/>
                </a:lnTo>
                <a:lnTo>
                  <a:pt x="2408775" y="266494"/>
                </a:lnTo>
                <a:lnTo>
                  <a:pt x="2371341" y="241794"/>
                </a:lnTo>
                <a:lnTo>
                  <a:pt x="2333158" y="218163"/>
                </a:lnTo>
                <a:lnTo>
                  <a:pt x="2294247" y="195623"/>
                </a:lnTo>
                <a:lnTo>
                  <a:pt x="2254629" y="174195"/>
                </a:lnTo>
                <a:lnTo>
                  <a:pt x="2214325" y="153901"/>
                </a:lnTo>
                <a:lnTo>
                  <a:pt x="2173357" y="134761"/>
                </a:lnTo>
                <a:lnTo>
                  <a:pt x="2131746" y="116798"/>
                </a:lnTo>
                <a:lnTo>
                  <a:pt x="2089513" y="100032"/>
                </a:lnTo>
                <a:lnTo>
                  <a:pt x="2046680" y="84485"/>
                </a:lnTo>
                <a:lnTo>
                  <a:pt x="2003268" y="70177"/>
                </a:lnTo>
                <a:lnTo>
                  <a:pt x="1959298" y="57131"/>
                </a:lnTo>
                <a:lnTo>
                  <a:pt x="1914792" y="45368"/>
                </a:lnTo>
                <a:lnTo>
                  <a:pt x="1869771" y="34909"/>
                </a:lnTo>
                <a:lnTo>
                  <a:pt x="1824256" y="25775"/>
                </a:lnTo>
                <a:lnTo>
                  <a:pt x="1778269" y="17988"/>
                </a:lnTo>
                <a:lnTo>
                  <a:pt x="1731831" y="11569"/>
                </a:lnTo>
                <a:lnTo>
                  <a:pt x="1684963" y="6539"/>
                </a:lnTo>
                <a:lnTo>
                  <a:pt x="1637687" y="2920"/>
                </a:lnTo>
                <a:lnTo>
                  <a:pt x="1590023" y="733"/>
                </a:lnTo>
                <a:lnTo>
                  <a:pt x="1541994" y="0"/>
                </a:lnTo>
                <a:close/>
              </a:path>
            </a:pathLst>
          </a:custGeom>
          <a:solidFill>
            <a:srgbClr val="FDD00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86868" y="9236567"/>
            <a:ext cx="280035" cy="403225"/>
          </a:xfrm>
          <a:custGeom>
            <a:avLst/>
            <a:gdLst/>
            <a:ahLst/>
            <a:cxnLst/>
            <a:rect l="l" t="t" r="r" b="b"/>
            <a:pathLst>
              <a:path w="280035" h="403225">
                <a:moveTo>
                  <a:pt x="171209" y="0"/>
                </a:moveTo>
                <a:lnTo>
                  <a:pt x="103253" y="10407"/>
                </a:lnTo>
                <a:lnTo>
                  <a:pt x="42895" y="52019"/>
                </a:lnTo>
                <a:lnTo>
                  <a:pt x="20336" y="89396"/>
                </a:lnTo>
                <a:lnTo>
                  <a:pt x="5402" y="140417"/>
                </a:lnTo>
                <a:lnTo>
                  <a:pt x="0" y="207030"/>
                </a:lnTo>
                <a:lnTo>
                  <a:pt x="6053" y="282540"/>
                </a:lnTo>
                <a:lnTo>
                  <a:pt x="22691" y="335887"/>
                </a:lnTo>
                <a:lnTo>
                  <a:pt x="47628" y="370832"/>
                </a:lnTo>
                <a:lnTo>
                  <a:pt x="113261" y="400561"/>
                </a:lnTo>
                <a:lnTo>
                  <a:pt x="149388" y="402867"/>
                </a:lnTo>
                <a:lnTo>
                  <a:pt x="186051" y="402552"/>
                </a:lnTo>
                <a:lnTo>
                  <a:pt x="211852" y="400349"/>
                </a:lnTo>
                <a:lnTo>
                  <a:pt x="239011" y="394368"/>
                </a:lnTo>
                <a:lnTo>
                  <a:pt x="279750" y="382721"/>
                </a:lnTo>
                <a:lnTo>
                  <a:pt x="279750" y="156665"/>
                </a:lnTo>
                <a:lnTo>
                  <a:pt x="142665" y="156665"/>
                </a:lnTo>
                <a:lnTo>
                  <a:pt x="148267" y="216537"/>
                </a:lnTo>
                <a:lnTo>
                  <a:pt x="201428" y="216537"/>
                </a:lnTo>
                <a:lnTo>
                  <a:pt x="201428" y="334607"/>
                </a:lnTo>
                <a:lnTo>
                  <a:pt x="183663" y="337398"/>
                </a:lnTo>
                <a:lnTo>
                  <a:pt x="166491" y="339316"/>
                </a:lnTo>
                <a:lnTo>
                  <a:pt x="148267" y="340188"/>
                </a:lnTo>
                <a:lnTo>
                  <a:pt x="125307" y="335897"/>
                </a:lnTo>
                <a:lnTo>
                  <a:pt x="102604" y="317181"/>
                </a:lnTo>
                <a:lnTo>
                  <a:pt x="85249" y="275279"/>
                </a:lnTo>
                <a:lnTo>
                  <a:pt x="78332" y="201428"/>
                </a:lnTo>
                <a:lnTo>
                  <a:pt x="87259" y="130500"/>
                </a:lnTo>
                <a:lnTo>
                  <a:pt x="109877" y="88473"/>
                </a:lnTo>
                <a:lnTo>
                  <a:pt x="139942" y="68373"/>
                </a:lnTo>
                <a:lnTo>
                  <a:pt x="171209" y="63223"/>
                </a:lnTo>
                <a:lnTo>
                  <a:pt x="194995" y="63529"/>
                </a:lnTo>
                <a:lnTo>
                  <a:pt x="212483" y="65670"/>
                </a:lnTo>
                <a:lnTo>
                  <a:pt x="232275" y="71483"/>
                </a:lnTo>
                <a:lnTo>
                  <a:pt x="262976" y="82803"/>
                </a:lnTo>
                <a:lnTo>
                  <a:pt x="262976" y="20145"/>
                </a:lnTo>
                <a:lnTo>
                  <a:pt x="256506" y="16998"/>
                </a:lnTo>
                <a:lnTo>
                  <a:pt x="238076" y="10072"/>
                </a:lnTo>
                <a:lnTo>
                  <a:pt x="209154" y="3147"/>
                </a:lnTo>
                <a:lnTo>
                  <a:pt x="171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1395" y="9236567"/>
            <a:ext cx="280035" cy="403225"/>
          </a:xfrm>
          <a:custGeom>
            <a:avLst/>
            <a:gdLst/>
            <a:ahLst/>
            <a:cxnLst/>
            <a:rect l="l" t="t" r="r" b="b"/>
            <a:pathLst>
              <a:path w="280035" h="403225">
                <a:moveTo>
                  <a:pt x="171209" y="0"/>
                </a:moveTo>
                <a:lnTo>
                  <a:pt x="103258" y="10407"/>
                </a:lnTo>
                <a:lnTo>
                  <a:pt x="42899" y="52019"/>
                </a:lnTo>
                <a:lnTo>
                  <a:pt x="20338" y="89396"/>
                </a:lnTo>
                <a:lnTo>
                  <a:pt x="5402" y="140417"/>
                </a:lnTo>
                <a:lnTo>
                  <a:pt x="0" y="207030"/>
                </a:lnTo>
                <a:lnTo>
                  <a:pt x="6053" y="282540"/>
                </a:lnTo>
                <a:lnTo>
                  <a:pt x="22691" y="335887"/>
                </a:lnTo>
                <a:lnTo>
                  <a:pt x="47628" y="370832"/>
                </a:lnTo>
                <a:lnTo>
                  <a:pt x="113261" y="400561"/>
                </a:lnTo>
                <a:lnTo>
                  <a:pt x="149388" y="402867"/>
                </a:lnTo>
                <a:lnTo>
                  <a:pt x="186051" y="402552"/>
                </a:lnTo>
                <a:lnTo>
                  <a:pt x="211852" y="400349"/>
                </a:lnTo>
                <a:lnTo>
                  <a:pt x="239011" y="394368"/>
                </a:lnTo>
                <a:lnTo>
                  <a:pt x="279750" y="382721"/>
                </a:lnTo>
                <a:lnTo>
                  <a:pt x="279750" y="156665"/>
                </a:lnTo>
                <a:lnTo>
                  <a:pt x="142665" y="156665"/>
                </a:lnTo>
                <a:lnTo>
                  <a:pt x="148267" y="216537"/>
                </a:lnTo>
                <a:lnTo>
                  <a:pt x="201428" y="216537"/>
                </a:lnTo>
                <a:lnTo>
                  <a:pt x="201428" y="334607"/>
                </a:lnTo>
                <a:lnTo>
                  <a:pt x="183663" y="337398"/>
                </a:lnTo>
                <a:lnTo>
                  <a:pt x="166491" y="339316"/>
                </a:lnTo>
                <a:lnTo>
                  <a:pt x="148267" y="340188"/>
                </a:lnTo>
                <a:lnTo>
                  <a:pt x="125298" y="335897"/>
                </a:lnTo>
                <a:lnTo>
                  <a:pt x="102596" y="317181"/>
                </a:lnTo>
                <a:lnTo>
                  <a:pt x="85246" y="275279"/>
                </a:lnTo>
                <a:lnTo>
                  <a:pt x="78332" y="201428"/>
                </a:lnTo>
                <a:lnTo>
                  <a:pt x="87258" y="130500"/>
                </a:lnTo>
                <a:lnTo>
                  <a:pt x="109873" y="88473"/>
                </a:lnTo>
                <a:lnTo>
                  <a:pt x="139937" y="68373"/>
                </a:lnTo>
                <a:lnTo>
                  <a:pt x="171209" y="63223"/>
                </a:lnTo>
                <a:lnTo>
                  <a:pt x="194995" y="63529"/>
                </a:lnTo>
                <a:lnTo>
                  <a:pt x="212483" y="65670"/>
                </a:lnTo>
                <a:lnTo>
                  <a:pt x="232275" y="71483"/>
                </a:lnTo>
                <a:lnTo>
                  <a:pt x="262976" y="82803"/>
                </a:lnTo>
                <a:lnTo>
                  <a:pt x="262976" y="20145"/>
                </a:lnTo>
                <a:lnTo>
                  <a:pt x="256506" y="16998"/>
                </a:lnTo>
                <a:lnTo>
                  <a:pt x="238076" y="10072"/>
                </a:lnTo>
                <a:lnTo>
                  <a:pt x="209154" y="3147"/>
                </a:lnTo>
                <a:lnTo>
                  <a:pt x="171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52718" y="9242159"/>
            <a:ext cx="263525" cy="391795"/>
          </a:xfrm>
          <a:custGeom>
            <a:avLst/>
            <a:gdLst/>
            <a:ahLst/>
            <a:cxnLst/>
            <a:rect l="l" t="t" r="r" b="b"/>
            <a:pathLst>
              <a:path w="263525" h="391795">
                <a:moveTo>
                  <a:pt x="85044" y="0"/>
                </a:moveTo>
                <a:lnTo>
                  <a:pt x="0" y="0"/>
                </a:lnTo>
                <a:lnTo>
                  <a:pt x="0" y="391673"/>
                </a:lnTo>
                <a:lnTo>
                  <a:pt x="85044" y="391673"/>
                </a:lnTo>
                <a:lnTo>
                  <a:pt x="129429" y="389575"/>
                </a:lnTo>
                <a:lnTo>
                  <a:pt x="168274" y="382016"/>
                </a:lnTo>
                <a:lnTo>
                  <a:pt x="201110" y="367095"/>
                </a:lnTo>
                <a:lnTo>
                  <a:pt x="227467" y="342916"/>
                </a:lnTo>
                <a:lnTo>
                  <a:pt x="234187" y="330681"/>
                </a:lnTo>
                <a:lnTo>
                  <a:pt x="78311" y="330681"/>
                </a:lnTo>
                <a:lnTo>
                  <a:pt x="78311" y="60982"/>
                </a:lnTo>
                <a:lnTo>
                  <a:pt x="235102" y="60982"/>
                </a:lnTo>
                <a:lnTo>
                  <a:pt x="227467" y="47108"/>
                </a:lnTo>
                <a:lnTo>
                  <a:pt x="201110" y="23341"/>
                </a:lnTo>
                <a:lnTo>
                  <a:pt x="168274" y="8970"/>
                </a:lnTo>
                <a:lnTo>
                  <a:pt x="129429" y="1891"/>
                </a:lnTo>
                <a:lnTo>
                  <a:pt x="85044" y="0"/>
                </a:lnTo>
                <a:close/>
              </a:path>
              <a:path w="263525" h="391795">
                <a:moveTo>
                  <a:pt x="235102" y="60982"/>
                </a:moveTo>
                <a:lnTo>
                  <a:pt x="103494" y="60982"/>
                </a:lnTo>
                <a:lnTo>
                  <a:pt x="137418" y="65844"/>
                </a:lnTo>
                <a:lnTo>
                  <a:pt x="162945" y="85185"/>
                </a:lnTo>
                <a:lnTo>
                  <a:pt x="179028" y="126139"/>
                </a:lnTo>
                <a:lnTo>
                  <a:pt x="184622" y="195836"/>
                </a:lnTo>
                <a:lnTo>
                  <a:pt x="178721" y="266010"/>
                </a:lnTo>
                <a:lnTo>
                  <a:pt x="161754" y="306906"/>
                </a:lnTo>
                <a:lnTo>
                  <a:pt x="134820" y="325979"/>
                </a:lnTo>
                <a:lnTo>
                  <a:pt x="99023" y="330681"/>
                </a:lnTo>
                <a:lnTo>
                  <a:pt x="234187" y="330681"/>
                </a:lnTo>
                <a:lnTo>
                  <a:pt x="246875" y="307579"/>
                </a:lnTo>
                <a:lnTo>
                  <a:pt x="258864" y="259185"/>
                </a:lnTo>
                <a:lnTo>
                  <a:pt x="262965" y="195836"/>
                </a:lnTo>
                <a:lnTo>
                  <a:pt x="258864" y="131251"/>
                </a:lnTo>
                <a:lnTo>
                  <a:pt x="246875" y="82377"/>
                </a:lnTo>
                <a:lnTo>
                  <a:pt x="235102" y="60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83166" y="9242152"/>
            <a:ext cx="235585" cy="391795"/>
          </a:xfrm>
          <a:custGeom>
            <a:avLst/>
            <a:gdLst/>
            <a:ahLst/>
            <a:cxnLst/>
            <a:rect l="l" t="t" r="r" b="b"/>
            <a:pathLst>
              <a:path w="235585" h="391795">
                <a:moveTo>
                  <a:pt x="65484" y="0"/>
                </a:moveTo>
                <a:lnTo>
                  <a:pt x="0" y="0"/>
                </a:lnTo>
                <a:lnTo>
                  <a:pt x="0" y="391684"/>
                </a:lnTo>
                <a:lnTo>
                  <a:pt x="59882" y="391684"/>
                </a:lnTo>
                <a:lnTo>
                  <a:pt x="101295" y="389880"/>
                </a:lnTo>
                <a:lnTo>
                  <a:pt x="138647" y="383006"/>
                </a:lnTo>
                <a:lnTo>
                  <a:pt x="171098" y="368870"/>
                </a:lnTo>
                <a:lnTo>
                  <a:pt x="195316" y="347476"/>
                </a:lnTo>
                <a:lnTo>
                  <a:pt x="50375" y="347476"/>
                </a:lnTo>
                <a:lnTo>
                  <a:pt x="50375" y="44208"/>
                </a:lnTo>
                <a:lnTo>
                  <a:pt x="198014" y="44208"/>
                </a:lnTo>
                <a:lnTo>
                  <a:pt x="174025" y="22290"/>
                </a:lnTo>
                <a:lnTo>
                  <a:pt x="142649" y="8386"/>
                </a:lnTo>
                <a:lnTo>
                  <a:pt x="106233" y="1716"/>
                </a:lnTo>
                <a:lnTo>
                  <a:pt x="65484" y="0"/>
                </a:lnTo>
                <a:close/>
              </a:path>
              <a:path w="235585" h="391795">
                <a:moveTo>
                  <a:pt x="198014" y="44208"/>
                </a:moveTo>
                <a:lnTo>
                  <a:pt x="73306" y="44208"/>
                </a:lnTo>
                <a:lnTo>
                  <a:pt x="110673" y="46656"/>
                </a:lnTo>
                <a:lnTo>
                  <a:pt x="141513" y="57619"/>
                </a:lnTo>
                <a:lnTo>
                  <a:pt x="164805" y="82521"/>
                </a:lnTo>
                <a:lnTo>
                  <a:pt x="179529" y="126789"/>
                </a:lnTo>
                <a:lnTo>
                  <a:pt x="184664" y="195847"/>
                </a:lnTo>
                <a:lnTo>
                  <a:pt x="179493" y="263396"/>
                </a:lnTo>
                <a:lnTo>
                  <a:pt x="164519" y="307473"/>
                </a:lnTo>
                <a:lnTo>
                  <a:pt x="140547" y="332938"/>
                </a:lnTo>
                <a:lnTo>
                  <a:pt x="108384" y="344651"/>
                </a:lnTo>
                <a:lnTo>
                  <a:pt x="68835" y="347476"/>
                </a:lnTo>
                <a:lnTo>
                  <a:pt x="195316" y="347476"/>
                </a:lnTo>
                <a:lnTo>
                  <a:pt x="197804" y="345278"/>
                </a:lnTo>
                <a:lnTo>
                  <a:pt x="217923" y="310039"/>
                </a:lnTo>
                <a:lnTo>
                  <a:pt x="230612" y="260960"/>
                </a:lnTo>
                <a:lnTo>
                  <a:pt x="235029" y="195847"/>
                </a:lnTo>
                <a:lnTo>
                  <a:pt x="230864" y="130206"/>
                </a:lnTo>
                <a:lnTo>
                  <a:pt x="218837" y="80920"/>
                </a:lnTo>
                <a:lnTo>
                  <a:pt x="199656" y="45708"/>
                </a:lnTo>
                <a:lnTo>
                  <a:pt x="198014" y="44208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88119" y="9331686"/>
            <a:ext cx="377190" cy="307975"/>
          </a:xfrm>
          <a:custGeom>
            <a:avLst/>
            <a:gdLst/>
            <a:ahLst/>
            <a:cxnLst/>
            <a:rect l="l" t="t" r="r" b="b"/>
            <a:pathLst>
              <a:path w="377189" h="307975">
                <a:moveTo>
                  <a:pt x="133172" y="3365"/>
                </a:moveTo>
                <a:lnTo>
                  <a:pt x="118618" y="0"/>
                </a:lnTo>
                <a:lnTo>
                  <a:pt x="108546" y="0"/>
                </a:lnTo>
                <a:lnTo>
                  <a:pt x="82080" y="698"/>
                </a:lnTo>
                <a:lnTo>
                  <a:pt x="66725" y="5600"/>
                </a:lnTo>
                <a:lnTo>
                  <a:pt x="56629" y="18884"/>
                </a:lnTo>
                <a:lnTo>
                  <a:pt x="45885" y="44780"/>
                </a:lnTo>
                <a:lnTo>
                  <a:pt x="38608" y="5600"/>
                </a:lnTo>
                <a:lnTo>
                  <a:pt x="0" y="5600"/>
                </a:lnTo>
                <a:lnTo>
                  <a:pt x="0" y="302158"/>
                </a:lnTo>
                <a:lnTo>
                  <a:pt x="50355" y="302158"/>
                </a:lnTo>
                <a:lnTo>
                  <a:pt x="50355" y="76111"/>
                </a:lnTo>
                <a:lnTo>
                  <a:pt x="53670" y="72440"/>
                </a:lnTo>
                <a:lnTo>
                  <a:pt x="63080" y="64363"/>
                </a:lnTo>
                <a:lnTo>
                  <a:pt x="77736" y="56286"/>
                </a:lnTo>
                <a:lnTo>
                  <a:pt x="96342" y="52692"/>
                </a:lnTo>
                <a:lnTo>
                  <a:pt x="108369" y="52692"/>
                </a:lnTo>
                <a:lnTo>
                  <a:pt x="116027" y="53301"/>
                </a:lnTo>
                <a:lnTo>
                  <a:pt x="123151" y="54965"/>
                </a:lnTo>
                <a:lnTo>
                  <a:pt x="133172" y="58204"/>
                </a:lnTo>
                <a:lnTo>
                  <a:pt x="133172" y="52692"/>
                </a:lnTo>
                <a:lnTo>
                  <a:pt x="133172" y="44780"/>
                </a:lnTo>
                <a:lnTo>
                  <a:pt x="133172" y="3365"/>
                </a:lnTo>
                <a:close/>
              </a:path>
              <a:path w="377189" h="307975">
                <a:moveTo>
                  <a:pt x="376567" y="153873"/>
                </a:moveTo>
                <a:lnTo>
                  <a:pt x="375310" y="134848"/>
                </a:lnTo>
                <a:lnTo>
                  <a:pt x="372224" y="87591"/>
                </a:lnTo>
                <a:lnTo>
                  <a:pt x="356057" y="43154"/>
                </a:lnTo>
                <a:lnTo>
                  <a:pt x="351358" y="38049"/>
                </a:lnTo>
                <a:lnTo>
                  <a:pt x="331444" y="16459"/>
                </a:lnTo>
                <a:lnTo>
                  <a:pt x="326758" y="14414"/>
                </a:lnTo>
                <a:lnTo>
                  <a:pt x="326758" y="134848"/>
                </a:lnTo>
                <a:lnTo>
                  <a:pt x="208699" y="134848"/>
                </a:lnTo>
                <a:lnTo>
                  <a:pt x="214147" y="86436"/>
                </a:lnTo>
                <a:lnTo>
                  <a:pt x="226669" y="56870"/>
                </a:lnTo>
                <a:lnTo>
                  <a:pt x="245592" y="42087"/>
                </a:lnTo>
                <a:lnTo>
                  <a:pt x="270243" y="38049"/>
                </a:lnTo>
                <a:lnTo>
                  <a:pt x="291820" y="41376"/>
                </a:lnTo>
                <a:lnTo>
                  <a:pt x="309829" y="54978"/>
                </a:lnTo>
                <a:lnTo>
                  <a:pt x="322173" y="84315"/>
                </a:lnTo>
                <a:lnTo>
                  <a:pt x="326758" y="134848"/>
                </a:lnTo>
                <a:lnTo>
                  <a:pt x="326758" y="14414"/>
                </a:lnTo>
                <a:lnTo>
                  <a:pt x="301713" y="3429"/>
                </a:lnTo>
                <a:lnTo>
                  <a:pt x="270243" y="0"/>
                </a:lnTo>
                <a:lnTo>
                  <a:pt x="236905" y="4025"/>
                </a:lnTo>
                <a:lnTo>
                  <a:pt x="206438" y="18237"/>
                </a:lnTo>
                <a:lnTo>
                  <a:pt x="181457" y="45808"/>
                </a:lnTo>
                <a:lnTo>
                  <a:pt x="164566" y="89966"/>
                </a:lnTo>
                <a:lnTo>
                  <a:pt x="158343" y="153873"/>
                </a:lnTo>
                <a:lnTo>
                  <a:pt x="165849" y="224459"/>
                </a:lnTo>
                <a:lnTo>
                  <a:pt x="185902" y="269443"/>
                </a:lnTo>
                <a:lnTo>
                  <a:pt x="214782" y="294525"/>
                </a:lnTo>
                <a:lnTo>
                  <a:pt x="248793" y="305396"/>
                </a:lnTo>
                <a:lnTo>
                  <a:pt x="284226" y="307759"/>
                </a:lnTo>
                <a:lnTo>
                  <a:pt x="306832" y="307543"/>
                </a:lnTo>
                <a:lnTo>
                  <a:pt x="322364" y="306006"/>
                </a:lnTo>
                <a:lnTo>
                  <a:pt x="337985" y="301853"/>
                </a:lnTo>
                <a:lnTo>
                  <a:pt x="360908" y="293763"/>
                </a:lnTo>
                <a:lnTo>
                  <a:pt x="360908" y="263563"/>
                </a:lnTo>
                <a:lnTo>
                  <a:pt x="360908" y="248983"/>
                </a:lnTo>
                <a:lnTo>
                  <a:pt x="352945" y="251269"/>
                </a:lnTo>
                <a:lnTo>
                  <a:pt x="333273" y="256273"/>
                </a:lnTo>
                <a:lnTo>
                  <a:pt x="308254" y="261289"/>
                </a:lnTo>
                <a:lnTo>
                  <a:pt x="284226" y="263563"/>
                </a:lnTo>
                <a:lnTo>
                  <a:pt x="260604" y="262255"/>
                </a:lnTo>
                <a:lnTo>
                  <a:pt x="236321" y="252222"/>
                </a:lnTo>
                <a:lnTo>
                  <a:pt x="217017" y="224459"/>
                </a:lnTo>
                <a:lnTo>
                  <a:pt x="208127" y="169545"/>
                </a:lnTo>
                <a:lnTo>
                  <a:pt x="375996" y="169545"/>
                </a:lnTo>
                <a:lnTo>
                  <a:pt x="376567" y="153873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31819" y="9230962"/>
            <a:ext cx="713740" cy="408940"/>
          </a:xfrm>
          <a:custGeom>
            <a:avLst/>
            <a:gdLst/>
            <a:ahLst/>
            <a:cxnLst/>
            <a:rect l="l" t="t" r="r" b="b"/>
            <a:pathLst>
              <a:path w="713739" h="408940">
                <a:moveTo>
                  <a:pt x="229412" y="189141"/>
                </a:moveTo>
                <a:lnTo>
                  <a:pt x="223050" y="146532"/>
                </a:lnTo>
                <a:lnTo>
                  <a:pt x="205346" y="119341"/>
                </a:lnTo>
                <a:lnTo>
                  <a:pt x="178422" y="104952"/>
                </a:lnTo>
                <a:lnTo>
                  <a:pt x="144348" y="100736"/>
                </a:lnTo>
                <a:lnTo>
                  <a:pt x="113588" y="101396"/>
                </a:lnTo>
                <a:lnTo>
                  <a:pt x="93370" y="105981"/>
                </a:lnTo>
                <a:lnTo>
                  <a:pt x="74726" y="118440"/>
                </a:lnTo>
                <a:lnTo>
                  <a:pt x="48679" y="142697"/>
                </a:lnTo>
                <a:lnTo>
                  <a:pt x="37477" y="106337"/>
                </a:lnTo>
                <a:lnTo>
                  <a:pt x="0" y="106337"/>
                </a:lnTo>
                <a:lnTo>
                  <a:pt x="0" y="402882"/>
                </a:lnTo>
                <a:lnTo>
                  <a:pt x="50355" y="402882"/>
                </a:lnTo>
                <a:lnTo>
                  <a:pt x="50355" y="175717"/>
                </a:lnTo>
                <a:lnTo>
                  <a:pt x="57289" y="171081"/>
                </a:lnTo>
                <a:lnTo>
                  <a:pt x="75603" y="160883"/>
                </a:lnTo>
                <a:lnTo>
                  <a:pt x="101574" y="150685"/>
                </a:lnTo>
                <a:lnTo>
                  <a:pt x="131483" y="146050"/>
                </a:lnTo>
                <a:lnTo>
                  <a:pt x="148361" y="146850"/>
                </a:lnTo>
                <a:lnTo>
                  <a:pt x="163664" y="151574"/>
                </a:lnTo>
                <a:lnTo>
                  <a:pt x="174777" y="163753"/>
                </a:lnTo>
                <a:lnTo>
                  <a:pt x="179057" y="186905"/>
                </a:lnTo>
                <a:lnTo>
                  <a:pt x="179057" y="402882"/>
                </a:lnTo>
                <a:lnTo>
                  <a:pt x="229412" y="402882"/>
                </a:lnTo>
                <a:lnTo>
                  <a:pt x="229412" y="189141"/>
                </a:lnTo>
                <a:close/>
              </a:path>
              <a:path w="713739" h="408940">
                <a:moveTo>
                  <a:pt x="447611" y="355892"/>
                </a:moveTo>
                <a:lnTo>
                  <a:pt x="442341" y="357466"/>
                </a:lnTo>
                <a:lnTo>
                  <a:pt x="429361" y="360921"/>
                </a:lnTo>
                <a:lnTo>
                  <a:pt x="412927" y="364375"/>
                </a:lnTo>
                <a:lnTo>
                  <a:pt x="397268" y="365950"/>
                </a:lnTo>
                <a:lnTo>
                  <a:pt x="384860" y="364921"/>
                </a:lnTo>
                <a:lnTo>
                  <a:pt x="376135" y="360705"/>
                </a:lnTo>
                <a:lnTo>
                  <a:pt x="370979" y="351548"/>
                </a:lnTo>
                <a:lnTo>
                  <a:pt x="369290" y="335737"/>
                </a:lnTo>
                <a:lnTo>
                  <a:pt x="369290" y="144932"/>
                </a:lnTo>
                <a:lnTo>
                  <a:pt x="430822" y="144932"/>
                </a:lnTo>
                <a:lnTo>
                  <a:pt x="436422" y="106324"/>
                </a:lnTo>
                <a:lnTo>
                  <a:pt x="369290" y="106324"/>
                </a:lnTo>
                <a:lnTo>
                  <a:pt x="369290" y="16802"/>
                </a:lnTo>
                <a:lnTo>
                  <a:pt x="321157" y="39179"/>
                </a:lnTo>
                <a:lnTo>
                  <a:pt x="318935" y="106324"/>
                </a:lnTo>
                <a:lnTo>
                  <a:pt x="268566" y="106324"/>
                </a:lnTo>
                <a:lnTo>
                  <a:pt x="268566" y="144932"/>
                </a:lnTo>
                <a:lnTo>
                  <a:pt x="318935" y="144932"/>
                </a:lnTo>
                <a:lnTo>
                  <a:pt x="318935" y="334048"/>
                </a:lnTo>
                <a:lnTo>
                  <a:pt x="323443" y="370243"/>
                </a:lnTo>
                <a:lnTo>
                  <a:pt x="336562" y="393090"/>
                </a:lnTo>
                <a:lnTo>
                  <a:pt x="357644" y="405028"/>
                </a:lnTo>
                <a:lnTo>
                  <a:pt x="386054" y="408482"/>
                </a:lnTo>
                <a:lnTo>
                  <a:pt x="404964" y="408317"/>
                </a:lnTo>
                <a:lnTo>
                  <a:pt x="417677" y="407225"/>
                </a:lnTo>
                <a:lnTo>
                  <a:pt x="429971" y="404228"/>
                </a:lnTo>
                <a:lnTo>
                  <a:pt x="447611" y="398411"/>
                </a:lnTo>
                <a:lnTo>
                  <a:pt x="447611" y="355892"/>
                </a:lnTo>
                <a:close/>
              </a:path>
              <a:path w="713739" h="408940">
                <a:moveTo>
                  <a:pt x="713384" y="189141"/>
                </a:moveTo>
                <a:lnTo>
                  <a:pt x="707021" y="146532"/>
                </a:lnTo>
                <a:lnTo>
                  <a:pt x="689330" y="119341"/>
                </a:lnTo>
                <a:lnTo>
                  <a:pt x="662406" y="104952"/>
                </a:lnTo>
                <a:lnTo>
                  <a:pt x="628345" y="100736"/>
                </a:lnTo>
                <a:lnTo>
                  <a:pt x="598233" y="101384"/>
                </a:lnTo>
                <a:lnTo>
                  <a:pt x="578396" y="105905"/>
                </a:lnTo>
                <a:lnTo>
                  <a:pt x="560044" y="118198"/>
                </a:lnTo>
                <a:lnTo>
                  <a:pt x="534327" y="142138"/>
                </a:lnTo>
                <a:lnTo>
                  <a:pt x="534327" y="0"/>
                </a:lnTo>
                <a:lnTo>
                  <a:pt x="483958" y="0"/>
                </a:lnTo>
                <a:lnTo>
                  <a:pt x="483958" y="402882"/>
                </a:lnTo>
                <a:lnTo>
                  <a:pt x="534327" y="402882"/>
                </a:lnTo>
                <a:lnTo>
                  <a:pt x="534327" y="176822"/>
                </a:lnTo>
                <a:lnTo>
                  <a:pt x="541655" y="172110"/>
                </a:lnTo>
                <a:lnTo>
                  <a:pt x="560628" y="161721"/>
                </a:lnTo>
                <a:lnTo>
                  <a:pt x="586740" y="151333"/>
                </a:lnTo>
                <a:lnTo>
                  <a:pt x="615454" y="146608"/>
                </a:lnTo>
                <a:lnTo>
                  <a:pt x="634238" y="147637"/>
                </a:lnTo>
                <a:lnTo>
                  <a:pt x="649325" y="152768"/>
                </a:lnTo>
                <a:lnTo>
                  <a:pt x="659384" y="165023"/>
                </a:lnTo>
                <a:lnTo>
                  <a:pt x="663028" y="187452"/>
                </a:lnTo>
                <a:lnTo>
                  <a:pt x="663028" y="402882"/>
                </a:lnTo>
                <a:lnTo>
                  <a:pt x="713384" y="402882"/>
                </a:lnTo>
                <a:lnTo>
                  <a:pt x="713384" y="189141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011175" y="9149099"/>
            <a:ext cx="670560" cy="1471930"/>
            <a:chOff x="4011175" y="9149099"/>
            <a:chExt cx="670560" cy="1471930"/>
          </a:xfrm>
        </p:grpSpPr>
        <p:sp>
          <p:nvSpPr>
            <p:cNvPr id="11" name="object 11"/>
            <p:cNvSpPr/>
            <p:nvPr/>
          </p:nvSpPr>
          <p:spPr>
            <a:xfrm>
              <a:off x="4112370" y="9331682"/>
              <a:ext cx="218440" cy="307975"/>
            </a:xfrm>
            <a:custGeom>
              <a:avLst/>
              <a:gdLst/>
              <a:ahLst/>
              <a:cxnLst/>
              <a:rect l="l" t="t" r="r" b="b"/>
              <a:pathLst>
                <a:path w="218439" h="307975">
                  <a:moveTo>
                    <a:pt x="111891" y="0"/>
                  </a:moveTo>
                  <a:lnTo>
                    <a:pt x="48079" y="18231"/>
                  </a:lnTo>
                  <a:lnTo>
                    <a:pt x="6208" y="89959"/>
                  </a:lnTo>
                  <a:lnTo>
                    <a:pt x="0" y="153869"/>
                  </a:lnTo>
                  <a:lnTo>
                    <a:pt x="7504" y="224452"/>
                  </a:lnTo>
                  <a:lnTo>
                    <a:pt x="27549" y="269440"/>
                  </a:lnTo>
                  <a:lnTo>
                    <a:pt x="56429" y="294524"/>
                  </a:lnTo>
                  <a:lnTo>
                    <a:pt x="90441" y="305400"/>
                  </a:lnTo>
                  <a:lnTo>
                    <a:pt x="125880" y="307760"/>
                  </a:lnTo>
                  <a:lnTo>
                    <a:pt x="148482" y="307541"/>
                  </a:lnTo>
                  <a:lnTo>
                    <a:pt x="164002" y="306010"/>
                  </a:lnTo>
                  <a:lnTo>
                    <a:pt x="179629" y="301854"/>
                  </a:lnTo>
                  <a:lnTo>
                    <a:pt x="202548" y="293760"/>
                  </a:lnTo>
                  <a:lnTo>
                    <a:pt x="202548" y="263562"/>
                  </a:lnTo>
                  <a:lnTo>
                    <a:pt x="125880" y="263562"/>
                  </a:lnTo>
                  <a:lnTo>
                    <a:pt x="102258" y="262248"/>
                  </a:lnTo>
                  <a:lnTo>
                    <a:pt x="77962" y="252222"/>
                  </a:lnTo>
                  <a:lnTo>
                    <a:pt x="58662" y="224452"/>
                  </a:lnTo>
                  <a:lnTo>
                    <a:pt x="49778" y="169544"/>
                  </a:lnTo>
                  <a:lnTo>
                    <a:pt x="217637" y="169544"/>
                  </a:lnTo>
                  <a:lnTo>
                    <a:pt x="218213" y="153869"/>
                  </a:lnTo>
                  <a:lnTo>
                    <a:pt x="216964" y="134844"/>
                  </a:lnTo>
                  <a:lnTo>
                    <a:pt x="50344" y="134844"/>
                  </a:lnTo>
                  <a:lnTo>
                    <a:pt x="55786" y="86439"/>
                  </a:lnTo>
                  <a:lnTo>
                    <a:pt x="68313" y="56864"/>
                  </a:lnTo>
                  <a:lnTo>
                    <a:pt x="87242" y="42081"/>
                  </a:lnTo>
                  <a:lnTo>
                    <a:pt x="111891" y="38051"/>
                  </a:lnTo>
                  <a:lnTo>
                    <a:pt x="193002" y="38051"/>
                  </a:lnTo>
                  <a:lnTo>
                    <a:pt x="173083" y="16454"/>
                  </a:lnTo>
                  <a:lnTo>
                    <a:pt x="143360" y="3433"/>
                  </a:lnTo>
                  <a:lnTo>
                    <a:pt x="111891" y="0"/>
                  </a:lnTo>
                  <a:close/>
                </a:path>
                <a:path w="218439" h="307975">
                  <a:moveTo>
                    <a:pt x="202548" y="248987"/>
                  </a:moveTo>
                  <a:lnTo>
                    <a:pt x="194581" y="251264"/>
                  </a:lnTo>
                  <a:lnTo>
                    <a:pt x="174914" y="256274"/>
                  </a:lnTo>
                  <a:lnTo>
                    <a:pt x="149897" y="261285"/>
                  </a:lnTo>
                  <a:lnTo>
                    <a:pt x="125880" y="263562"/>
                  </a:lnTo>
                  <a:lnTo>
                    <a:pt x="202548" y="263562"/>
                  </a:lnTo>
                  <a:lnTo>
                    <a:pt x="202548" y="248987"/>
                  </a:lnTo>
                  <a:close/>
                </a:path>
                <a:path w="218439" h="307975">
                  <a:moveTo>
                    <a:pt x="193002" y="38051"/>
                  </a:moveTo>
                  <a:lnTo>
                    <a:pt x="111891" y="38051"/>
                  </a:lnTo>
                  <a:lnTo>
                    <a:pt x="133474" y="41373"/>
                  </a:lnTo>
                  <a:lnTo>
                    <a:pt x="151483" y="54976"/>
                  </a:lnTo>
                  <a:lnTo>
                    <a:pt x="163824" y="84314"/>
                  </a:lnTo>
                  <a:lnTo>
                    <a:pt x="168403" y="134844"/>
                  </a:lnTo>
                  <a:lnTo>
                    <a:pt x="216964" y="134844"/>
                  </a:lnTo>
                  <a:lnTo>
                    <a:pt x="213864" y="87590"/>
                  </a:lnTo>
                  <a:lnTo>
                    <a:pt x="197702" y="43146"/>
                  </a:lnTo>
                  <a:lnTo>
                    <a:pt x="193002" y="38051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011168" y="9149111"/>
              <a:ext cx="670560" cy="1471930"/>
            </a:xfrm>
            <a:custGeom>
              <a:avLst/>
              <a:gdLst/>
              <a:ahLst/>
              <a:cxnLst/>
              <a:rect l="l" t="t" r="r" b="b"/>
              <a:pathLst>
                <a:path w="670560" h="1471929">
                  <a:moveTo>
                    <a:pt x="173926" y="115354"/>
                  </a:moveTo>
                  <a:lnTo>
                    <a:pt x="166370" y="100418"/>
                  </a:lnTo>
                  <a:lnTo>
                    <a:pt x="0" y="102069"/>
                  </a:lnTo>
                  <a:lnTo>
                    <a:pt x="109918" y="111645"/>
                  </a:lnTo>
                  <a:lnTo>
                    <a:pt x="1562" y="136283"/>
                  </a:lnTo>
                  <a:lnTo>
                    <a:pt x="173926" y="115354"/>
                  </a:lnTo>
                  <a:close/>
                </a:path>
                <a:path w="670560" h="1471929">
                  <a:moveTo>
                    <a:pt x="670026" y="317957"/>
                  </a:moveTo>
                  <a:lnTo>
                    <a:pt x="657974" y="277533"/>
                  </a:lnTo>
                  <a:lnTo>
                    <a:pt x="633476" y="242138"/>
                  </a:lnTo>
                  <a:lnTo>
                    <a:pt x="599617" y="211074"/>
                  </a:lnTo>
                  <a:lnTo>
                    <a:pt x="559485" y="183616"/>
                  </a:lnTo>
                  <a:lnTo>
                    <a:pt x="516153" y="159067"/>
                  </a:lnTo>
                  <a:lnTo>
                    <a:pt x="445312" y="122809"/>
                  </a:lnTo>
                  <a:lnTo>
                    <a:pt x="430872" y="113347"/>
                  </a:lnTo>
                  <a:lnTo>
                    <a:pt x="417233" y="100965"/>
                  </a:lnTo>
                  <a:lnTo>
                    <a:pt x="403999" y="86474"/>
                  </a:lnTo>
                  <a:lnTo>
                    <a:pt x="390766" y="70726"/>
                  </a:lnTo>
                  <a:lnTo>
                    <a:pt x="369265" y="45681"/>
                  </a:lnTo>
                  <a:lnTo>
                    <a:pt x="359778" y="36741"/>
                  </a:lnTo>
                  <a:lnTo>
                    <a:pt x="345122" y="22923"/>
                  </a:lnTo>
                  <a:lnTo>
                    <a:pt x="317068" y="6375"/>
                  </a:lnTo>
                  <a:lnTo>
                    <a:pt x="283870" y="0"/>
                  </a:lnTo>
                  <a:lnTo>
                    <a:pt x="250952" y="2971"/>
                  </a:lnTo>
                  <a:lnTo>
                    <a:pt x="223901" y="10883"/>
                  </a:lnTo>
                  <a:lnTo>
                    <a:pt x="200558" y="22212"/>
                  </a:lnTo>
                  <a:lnTo>
                    <a:pt x="178765" y="35433"/>
                  </a:lnTo>
                  <a:lnTo>
                    <a:pt x="167170" y="42684"/>
                  </a:lnTo>
                  <a:lnTo>
                    <a:pt x="154965" y="49885"/>
                  </a:lnTo>
                  <a:lnTo>
                    <a:pt x="141757" y="56896"/>
                  </a:lnTo>
                  <a:lnTo>
                    <a:pt x="127139" y="63550"/>
                  </a:lnTo>
                  <a:lnTo>
                    <a:pt x="139357" y="91224"/>
                  </a:lnTo>
                  <a:lnTo>
                    <a:pt x="176911" y="78778"/>
                  </a:lnTo>
                  <a:lnTo>
                    <a:pt x="215684" y="55219"/>
                  </a:lnTo>
                  <a:lnTo>
                    <a:pt x="235115" y="45681"/>
                  </a:lnTo>
                  <a:lnTo>
                    <a:pt x="234962" y="45681"/>
                  </a:lnTo>
                  <a:lnTo>
                    <a:pt x="257327" y="39103"/>
                  </a:lnTo>
                  <a:lnTo>
                    <a:pt x="283870" y="36741"/>
                  </a:lnTo>
                  <a:lnTo>
                    <a:pt x="306946" y="41643"/>
                  </a:lnTo>
                  <a:lnTo>
                    <a:pt x="327494" y="54673"/>
                  </a:lnTo>
                  <a:lnTo>
                    <a:pt x="346557" y="73329"/>
                  </a:lnTo>
                  <a:lnTo>
                    <a:pt x="365137" y="95110"/>
                  </a:lnTo>
                  <a:lnTo>
                    <a:pt x="379780" y="112522"/>
                  </a:lnTo>
                  <a:lnTo>
                    <a:pt x="395185" y="129146"/>
                  </a:lnTo>
                  <a:lnTo>
                    <a:pt x="411899" y="143954"/>
                  </a:lnTo>
                  <a:lnTo>
                    <a:pt x="430415" y="155867"/>
                  </a:lnTo>
                  <a:lnTo>
                    <a:pt x="504545" y="193916"/>
                  </a:lnTo>
                  <a:lnTo>
                    <a:pt x="549211" y="219608"/>
                  </a:lnTo>
                  <a:lnTo>
                    <a:pt x="588264" y="247789"/>
                  </a:lnTo>
                  <a:lnTo>
                    <a:pt x="617867" y="279196"/>
                  </a:lnTo>
                  <a:lnTo>
                    <a:pt x="634199" y="314566"/>
                  </a:lnTo>
                  <a:lnTo>
                    <a:pt x="633425" y="354634"/>
                  </a:lnTo>
                  <a:lnTo>
                    <a:pt x="585482" y="405472"/>
                  </a:lnTo>
                  <a:lnTo>
                    <a:pt x="541083" y="434619"/>
                  </a:lnTo>
                  <a:lnTo>
                    <a:pt x="489635" y="464629"/>
                  </a:lnTo>
                  <a:lnTo>
                    <a:pt x="379425" y="525665"/>
                  </a:lnTo>
                  <a:lnTo>
                    <a:pt x="325666" y="556793"/>
                  </a:lnTo>
                  <a:lnTo>
                    <a:pt x="276847" y="587895"/>
                  </a:lnTo>
                  <a:lnTo>
                    <a:pt x="234962" y="619226"/>
                  </a:lnTo>
                  <a:lnTo>
                    <a:pt x="202031" y="651040"/>
                  </a:lnTo>
                  <a:lnTo>
                    <a:pt x="180047" y="683564"/>
                  </a:lnTo>
                  <a:lnTo>
                    <a:pt x="171030" y="717054"/>
                  </a:lnTo>
                  <a:lnTo>
                    <a:pt x="178600" y="755738"/>
                  </a:lnTo>
                  <a:lnTo>
                    <a:pt x="203136" y="782027"/>
                  </a:lnTo>
                  <a:lnTo>
                    <a:pt x="239788" y="798931"/>
                  </a:lnTo>
                  <a:lnTo>
                    <a:pt x="283705" y="809472"/>
                  </a:lnTo>
                  <a:lnTo>
                    <a:pt x="371741" y="823023"/>
                  </a:lnTo>
                  <a:lnTo>
                    <a:pt x="410032" y="831761"/>
                  </a:lnTo>
                  <a:lnTo>
                    <a:pt x="438721" y="844842"/>
                  </a:lnTo>
                  <a:lnTo>
                    <a:pt x="451612" y="864222"/>
                  </a:lnTo>
                  <a:lnTo>
                    <a:pt x="445668" y="890003"/>
                  </a:lnTo>
                  <a:lnTo>
                    <a:pt x="425373" y="918857"/>
                  </a:lnTo>
                  <a:lnTo>
                    <a:pt x="396252" y="949096"/>
                  </a:lnTo>
                  <a:lnTo>
                    <a:pt x="327380" y="1012888"/>
                  </a:lnTo>
                  <a:lnTo>
                    <a:pt x="296595" y="1046175"/>
                  </a:lnTo>
                  <a:lnTo>
                    <a:pt x="276021" y="1079360"/>
                  </a:lnTo>
                  <a:lnTo>
                    <a:pt x="270256" y="1112913"/>
                  </a:lnTo>
                  <a:lnTo>
                    <a:pt x="281038" y="1145197"/>
                  </a:lnTo>
                  <a:lnTo>
                    <a:pt x="302590" y="1165644"/>
                  </a:lnTo>
                  <a:lnTo>
                    <a:pt x="329730" y="1177798"/>
                  </a:lnTo>
                  <a:lnTo>
                    <a:pt x="357251" y="1185227"/>
                  </a:lnTo>
                  <a:lnTo>
                    <a:pt x="375754" y="1189990"/>
                  </a:lnTo>
                  <a:lnTo>
                    <a:pt x="390118" y="1195006"/>
                  </a:lnTo>
                  <a:lnTo>
                    <a:pt x="399681" y="1201039"/>
                  </a:lnTo>
                  <a:lnTo>
                    <a:pt x="403758" y="1208836"/>
                  </a:lnTo>
                  <a:lnTo>
                    <a:pt x="399872" y="1232115"/>
                  </a:lnTo>
                  <a:lnTo>
                    <a:pt x="365544" y="1304721"/>
                  </a:lnTo>
                  <a:lnTo>
                    <a:pt x="341706" y="1348892"/>
                  </a:lnTo>
                  <a:lnTo>
                    <a:pt x="319189" y="1382636"/>
                  </a:lnTo>
                  <a:lnTo>
                    <a:pt x="309181" y="1399222"/>
                  </a:lnTo>
                  <a:lnTo>
                    <a:pt x="296710" y="1426972"/>
                  </a:lnTo>
                  <a:lnTo>
                    <a:pt x="289687" y="1471815"/>
                  </a:lnTo>
                  <a:lnTo>
                    <a:pt x="301879" y="1456651"/>
                  </a:lnTo>
                  <a:lnTo>
                    <a:pt x="330898" y="1418577"/>
                  </a:lnTo>
                  <a:lnTo>
                    <a:pt x="367880" y="1365923"/>
                  </a:lnTo>
                  <a:lnTo>
                    <a:pt x="403948" y="1307033"/>
                  </a:lnTo>
                  <a:lnTo>
                    <a:pt x="430199" y="1250276"/>
                  </a:lnTo>
                  <a:lnTo>
                    <a:pt x="437743" y="1203972"/>
                  </a:lnTo>
                  <a:lnTo>
                    <a:pt x="428840" y="1180426"/>
                  </a:lnTo>
                  <a:lnTo>
                    <a:pt x="411480" y="1165250"/>
                  </a:lnTo>
                  <a:lnTo>
                    <a:pt x="389001" y="1155776"/>
                  </a:lnTo>
                  <a:lnTo>
                    <a:pt x="340423" y="1142860"/>
                  </a:lnTo>
                  <a:lnTo>
                    <a:pt x="321894" y="1135202"/>
                  </a:lnTo>
                  <a:lnTo>
                    <a:pt x="309689" y="1124597"/>
                  </a:lnTo>
                  <a:lnTo>
                    <a:pt x="304342" y="1109268"/>
                  </a:lnTo>
                  <a:lnTo>
                    <a:pt x="310540" y="1087374"/>
                  </a:lnTo>
                  <a:lnTo>
                    <a:pt x="329476" y="1061847"/>
                  </a:lnTo>
                  <a:lnTo>
                    <a:pt x="356247" y="1034503"/>
                  </a:lnTo>
                  <a:lnTo>
                    <a:pt x="424497" y="971296"/>
                  </a:lnTo>
                  <a:lnTo>
                    <a:pt x="457835" y="934758"/>
                  </a:lnTo>
                  <a:lnTo>
                    <a:pt x="480161" y="897432"/>
                  </a:lnTo>
                  <a:lnTo>
                    <a:pt x="485597" y="859231"/>
                  </a:lnTo>
                  <a:lnTo>
                    <a:pt x="468782" y="823531"/>
                  </a:lnTo>
                  <a:lnTo>
                    <a:pt x="433743" y="801458"/>
                  </a:lnTo>
                  <a:lnTo>
                    <a:pt x="386854" y="788504"/>
                  </a:lnTo>
                  <a:lnTo>
                    <a:pt x="281508" y="771575"/>
                  </a:lnTo>
                  <a:lnTo>
                    <a:pt x="240182" y="760349"/>
                  </a:lnTo>
                  <a:lnTo>
                    <a:pt x="213702" y="743788"/>
                  </a:lnTo>
                  <a:lnTo>
                    <a:pt x="205257" y="719213"/>
                  </a:lnTo>
                  <a:lnTo>
                    <a:pt x="214223" y="693254"/>
                  </a:lnTo>
                  <a:lnTo>
                    <a:pt x="269481" y="637730"/>
                  </a:lnTo>
                  <a:lnTo>
                    <a:pt x="310222" y="609231"/>
                  </a:lnTo>
                  <a:lnTo>
                    <a:pt x="356019" y="580923"/>
                  </a:lnTo>
                  <a:lnTo>
                    <a:pt x="404114" y="553351"/>
                  </a:lnTo>
                  <a:lnTo>
                    <a:pt x="504367" y="497903"/>
                  </a:lnTo>
                  <a:lnTo>
                    <a:pt x="552704" y="469874"/>
                  </a:lnTo>
                  <a:lnTo>
                    <a:pt x="594918" y="442722"/>
                  </a:lnTo>
                  <a:lnTo>
                    <a:pt x="629183" y="416204"/>
                  </a:lnTo>
                  <a:lnTo>
                    <a:pt x="653681" y="390080"/>
                  </a:lnTo>
                  <a:lnTo>
                    <a:pt x="666559" y="364109"/>
                  </a:lnTo>
                  <a:lnTo>
                    <a:pt x="670026" y="317957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object 13"/>
          <p:cNvSpPr/>
          <p:nvPr/>
        </p:nvSpPr>
        <p:spPr>
          <a:xfrm>
            <a:off x="14376375" y="10072998"/>
            <a:ext cx="2138680" cy="1235710"/>
          </a:xfrm>
          <a:custGeom>
            <a:avLst/>
            <a:gdLst/>
            <a:ahLst/>
            <a:cxnLst/>
            <a:rect l="l" t="t" r="r" b="b"/>
            <a:pathLst>
              <a:path w="2138680" h="1235709">
                <a:moveTo>
                  <a:pt x="556133" y="131114"/>
                </a:moveTo>
                <a:lnTo>
                  <a:pt x="504050" y="161353"/>
                </a:lnTo>
                <a:lnTo>
                  <a:pt x="466750" y="185712"/>
                </a:lnTo>
                <a:lnTo>
                  <a:pt x="430555" y="211556"/>
                </a:lnTo>
                <a:lnTo>
                  <a:pt x="395490" y="238861"/>
                </a:lnTo>
                <a:lnTo>
                  <a:pt x="361619" y="267550"/>
                </a:lnTo>
                <a:lnTo>
                  <a:pt x="328980" y="297611"/>
                </a:lnTo>
                <a:lnTo>
                  <a:pt x="297611" y="328980"/>
                </a:lnTo>
                <a:lnTo>
                  <a:pt x="267550" y="361619"/>
                </a:lnTo>
                <a:lnTo>
                  <a:pt x="238848" y="395490"/>
                </a:lnTo>
                <a:lnTo>
                  <a:pt x="234708" y="400824"/>
                </a:lnTo>
                <a:lnTo>
                  <a:pt x="556133" y="131114"/>
                </a:lnTo>
                <a:close/>
              </a:path>
              <a:path w="2138680" h="1235709">
                <a:moveTo>
                  <a:pt x="890079" y="15074"/>
                </a:moveTo>
                <a:lnTo>
                  <a:pt x="842340" y="24206"/>
                </a:lnTo>
                <a:lnTo>
                  <a:pt x="79222" y="664540"/>
                </a:lnTo>
                <a:lnTo>
                  <a:pt x="63423" y="705497"/>
                </a:lnTo>
                <a:lnTo>
                  <a:pt x="61899" y="710006"/>
                </a:lnTo>
                <a:lnTo>
                  <a:pt x="890079" y="15074"/>
                </a:lnTo>
                <a:close/>
              </a:path>
              <a:path w="2138680" h="1235709">
                <a:moveTo>
                  <a:pt x="1102829" y="736"/>
                </a:moveTo>
                <a:lnTo>
                  <a:pt x="1069111" y="0"/>
                </a:lnTo>
                <a:lnTo>
                  <a:pt x="1066850" y="0"/>
                </a:lnTo>
                <a:lnTo>
                  <a:pt x="16433" y="881405"/>
                </a:lnTo>
                <a:lnTo>
                  <a:pt x="16319" y="881989"/>
                </a:lnTo>
                <a:lnTo>
                  <a:pt x="10922" y="916952"/>
                </a:lnTo>
                <a:lnTo>
                  <a:pt x="1102829" y="736"/>
                </a:lnTo>
                <a:close/>
              </a:path>
              <a:path w="2138680" h="1235709">
                <a:moveTo>
                  <a:pt x="1275384" y="20129"/>
                </a:moveTo>
                <a:lnTo>
                  <a:pt x="1256220" y="16319"/>
                </a:lnTo>
                <a:lnTo>
                  <a:pt x="1245108" y="14605"/>
                </a:lnTo>
                <a:lnTo>
                  <a:pt x="215" y="1059192"/>
                </a:lnTo>
                <a:lnTo>
                  <a:pt x="0" y="1069098"/>
                </a:lnTo>
                <a:lnTo>
                  <a:pt x="406" y="1089964"/>
                </a:lnTo>
                <a:lnTo>
                  <a:pt x="1275384" y="20129"/>
                </a:lnTo>
                <a:close/>
              </a:path>
              <a:path w="2138680" h="1235709">
                <a:moveTo>
                  <a:pt x="1423263" y="60236"/>
                </a:moveTo>
                <a:lnTo>
                  <a:pt x="1396974" y="51358"/>
                </a:lnTo>
                <a:lnTo>
                  <a:pt x="10083" y="1215097"/>
                </a:lnTo>
                <a:lnTo>
                  <a:pt x="12877" y="1235557"/>
                </a:lnTo>
                <a:lnTo>
                  <a:pt x="22555" y="1235557"/>
                </a:lnTo>
                <a:lnTo>
                  <a:pt x="1423263" y="60236"/>
                </a:lnTo>
                <a:close/>
              </a:path>
              <a:path w="2138680" h="1235709">
                <a:moveTo>
                  <a:pt x="1552956" y="115582"/>
                </a:moveTo>
                <a:lnTo>
                  <a:pt x="1529626" y="104228"/>
                </a:lnTo>
                <a:lnTo>
                  <a:pt x="181356" y="1235557"/>
                </a:lnTo>
                <a:lnTo>
                  <a:pt x="218211" y="1235557"/>
                </a:lnTo>
                <a:lnTo>
                  <a:pt x="1552956" y="115582"/>
                </a:lnTo>
                <a:close/>
              </a:path>
              <a:path w="2138680" h="1235709">
                <a:moveTo>
                  <a:pt x="1667852" y="183349"/>
                </a:moveTo>
                <a:lnTo>
                  <a:pt x="1647126" y="169811"/>
                </a:lnTo>
                <a:lnTo>
                  <a:pt x="377012" y="1235557"/>
                </a:lnTo>
                <a:lnTo>
                  <a:pt x="413867" y="1235557"/>
                </a:lnTo>
                <a:lnTo>
                  <a:pt x="1667852" y="183349"/>
                </a:lnTo>
                <a:close/>
              </a:path>
              <a:path w="2138680" h="1235709">
                <a:moveTo>
                  <a:pt x="1769910" y="261899"/>
                </a:moveTo>
                <a:lnTo>
                  <a:pt x="1751571" y="246354"/>
                </a:lnTo>
                <a:lnTo>
                  <a:pt x="572681" y="1235557"/>
                </a:lnTo>
                <a:lnTo>
                  <a:pt x="609536" y="1235557"/>
                </a:lnTo>
                <a:lnTo>
                  <a:pt x="1769910" y="261899"/>
                </a:lnTo>
                <a:close/>
              </a:path>
              <a:path w="2138680" h="1235709">
                <a:moveTo>
                  <a:pt x="1860219" y="350291"/>
                </a:moveTo>
                <a:lnTo>
                  <a:pt x="1844154" y="332841"/>
                </a:lnTo>
                <a:lnTo>
                  <a:pt x="768337" y="1235557"/>
                </a:lnTo>
                <a:lnTo>
                  <a:pt x="805192" y="1235557"/>
                </a:lnTo>
                <a:lnTo>
                  <a:pt x="1860219" y="350291"/>
                </a:lnTo>
                <a:close/>
              </a:path>
              <a:path w="2138680" h="1235709">
                <a:moveTo>
                  <a:pt x="1939239" y="448170"/>
                </a:moveTo>
                <a:lnTo>
                  <a:pt x="1926653" y="430555"/>
                </a:lnTo>
                <a:lnTo>
                  <a:pt x="1925358" y="428891"/>
                </a:lnTo>
                <a:lnTo>
                  <a:pt x="963993" y="1235557"/>
                </a:lnTo>
                <a:lnTo>
                  <a:pt x="1000861" y="1235557"/>
                </a:lnTo>
                <a:lnTo>
                  <a:pt x="1939239" y="448170"/>
                </a:lnTo>
                <a:close/>
              </a:path>
              <a:path w="2138680" h="1235709">
                <a:moveTo>
                  <a:pt x="2006828" y="555637"/>
                </a:moveTo>
                <a:lnTo>
                  <a:pt x="1999691" y="542404"/>
                </a:lnTo>
                <a:lnTo>
                  <a:pt x="1995043" y="534593"/>
                </a:lnTo>
                <a:lnTo>
                  <a:pt x="1159662" y="1235557"/>
                </a:lnTo>
                <a:lnTo>
                  <a:pt x="1196517" y="1235557"/>
                </a:lnTo>
                <a:lnTo>
                  <a:pt x="2006828" y="555637"/>
                </a:lnTo>
                <a:close/>
              </a:path>
              <a:path w="2138680" h="1235709">
                <a:moveTo>
                  <a:pt x="2062340" y="673227"/>
                </a:moveTo>
                <a:lnTo>
                  <a:pt x="2058530" y="663359"/>
                </a:lnTo>
                <a:lnTo>
                  <a:pt x="2052840" y="650278"/>
                </a:lnTo>
                <a:lnTo>
                  <a:pt x="1355331" y="1235557"/>
                </a:lnTo>
                <a:lnTo>
                  <a:pt x="1392186" y="1235557"/>
                </a:lnTo>
                <a:lnTo>
                  <a:pt x="2062340" y="673227"/>
                </a:lnTo>
                <a:close/>
              </a:path>
              <a:path w="2138680" h="1235709">
                <a:moveTo>
                  <a:pt x="2104428" y="802106"/>
                </a:moveTo>
                <a:lnTo>
                  <a:pt x="2102015" y="792238"/>
                </a:lnTo>
                <a:lnTo>
                  <a:pt x="2097570" y="776922"/>
                </a:lnTo>
                <a:lnTo>
                  <a:pt x="1550987" y="1235557"/>
                </a:lnTo>
                <a:lnTo>
                  <a:pt x="1587842" y="1235557"/>
                </a:lnTo>
                <a:lnTo>
                  <a:pt x="2104428" y="802106"/>
                </a:lnTo>
                <a:close/>
              </a:path>
              <a:path w="2138680" h="1235709">
                <a:moveTo>
                  <a:pt x="2130768" y="944181"/>
                </a:moveTo>
                <a:lnTo>
                  <a:pt x="2128977" y="927874"/>
                </a:lnTo>
                <a:lnTo>
                  <a:pt x="2127186" y="916266"/>
                </a:lnTo>
                <a:lnTo>
                  <a:pt x="1746656" y="1235557"/>
                </a:lnTo>
                <a:lnTo>
                  <a:pt x="1783511" y="1235557"/>
                </a:lnTo>
                <a:lnTo>
                  <a:pt x="2130768" y="944181"/>
                </a:lnTo>
                <a:close/>
              </a:path>
              <a:path w="2138680" h="1235709">
                <a:moveTo>
                  <a:pt x="2138172" y="1071219"/>
                </a:moveTo>
                <a:lnTo>
                  <a:pt x="1942325" y="1235557"/>
                </a:lnTo>
                <a:lnTo>
                  <a:pt x="1979180" y="1235557"/>
                </a:lnTo>
                <a:lnTo>
                  <a:pt x="2137562" y="1102664"/>
                </a:lnTo>
                <a:lnTo>
                  <a:pt x="2138172" y="1071219"/>
                </a:lnTo>
                <a:close/>
              </a:path>
            </a:pathLst>
          </a:custGeom>
          <a:solidFill>
            <a:srgbClr val="68932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167235" y="2153401"/>
            <a:ext cx="16915915" cy="6599213"/>
            <a:chOff x="1989468" y="2101346"/>
            <a:chExt cx="16963330" cy="5864225"/>
          </a:xfrm>
        </p:grpSpPr>
        <p:sp>
          <p:nvSpPr>
            <p:cNvPr id="15" name="object 15"/>
            <p:cNvSpPr/>
            <p:nvPr/>
          </p:nvSpPr>
          <p:spPr>
            <a:xfrm>
              <a:off x="1989468" y="2115118"/>
              <a:ext cx="8638540" cy="5833110"/>
            </a:xfrm>
            <a:custGeom>
              <a:avLst/>
              <a:gdLst/>
              <a:ahLst/>
              <a:cxnLst/>
              <a:rect l="l" t="t" r="r" b="b"/>
              <a:pathLst>
                <a:path w="8638540" h="5833109">
                  <a:moveTo>
                    <a:pt x="8638480" y="0"/>
                  </a:moveTo>
                  <a:lnTo>
                    <a:pt x="0" y="0"/>
                  </a:lnTo>
                  <a:lnTo>
                    <a:pt x="0" y="5832492"/>
                  </a:lnTo>
                  <a:lnTo>
                    <a:pt x="8638480" y="5832492"/>
                  </a:lnTo>
                  <a:lnTo>
                    <a:pt x="8638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0314259" y="2101346"/>
              <a:ext cx="8638539" cy="5864225"/>
            </a:xfrm>
            <a:custGeom>
              <a:avLst/>
              <a:gdLst/>
              <a:ahLst/>
              <a:cxnLst/>
              <a:rect l="l" t="t" r="r" b="b"/>
              <a:pathLst>
                <a:path w="8324850" h="5864225">
                  <a:moveTo>
                    <a:pt x="8324353" y="0"/>
                  </a:moveTo>
                  <a:lnTo>
                    <a:pt x="0" y="0"/>
                  </a:lnTo>
                  <a:lnTo>
                    <a:pt x="0" y="5863695"/>
                  </a:lnTo>
                  <a:lnTo>
                    <a:pt x="8324353" y="5863695"/>
                  </a:lnTo>
                  <a:lnTo>
                    <a:pt x="8324353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523544" y="7224921"/>
            <a:ext cx="457834" cy="1358900"/>
          </a:xfrm>
          <a:custGeom>
            <a:avLst/>
            <a:gdLst/>
            <a:ahLst/>
            <a:cxnLst/>
            <a:rect l="l" t="t" r="r" b="b"/>
            <a:pathLst>
              <a:path w="457834" h="1358900">
                <a:moveTo>
                  <a:pt x="457809" y="1358861"/>
                </a:moveTo>
                <a:lnTo>
                  <a:pt x="228904" y="901052"/>
                </a:lnTo>
                <a:lnTo>
                  <a:pt x="0" y="1358861"/>
                </a:lnTo>
                <a:lnTo>
                  <a:pt x="457809" y="1358861"/>
                </a:lnTo>
                <a:close/>
              </a:path>
              <a:path w="457834" h="1358900">
                <a:moveTo>
                  <a:pt x="457809" y="457822"/>
                </a:moveTo>
                <a:lnTo>
                  <a:pt x="228904" y="0"/>
                </a:lnTo>
                <a:lnTo>
                  <a:pt x="0" y="457822"/>
                </a:lnTo>
                <a:lnTo>
                  <a:pt x="221602" y="457822"/>
                </a:lnTo>
                <a:lnTo>
                  <a:pt x="0" y="901039"/>
                </a:lnTo>
                <a:lnTo>
                  <a:pt x="457809" y="901039"/>
                </a:lnTo>
                <a:lnTo>
                  <a:pt x="236194" y="457822"/>
                </a:lnTo>
                <a:lnTo>
                  <a:pt x="457809" y="457822"/>
                </a:lnTo>
                <a:close/>
              </a:path>
            </a:pathLst>
          </a:custGeom>
          <a:solidFill>
            <a:srgbClr val="E6E9E8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565232" y="0"/>
            <a:ext cx="2106295" cy="725805"/>
          </a:xfrm>
          <a:custGeom>
            <a:avLst/>
            <a:gdLst/>
            <a:ahLst/>
            <a:cxnLst/>
            <a:rect l="l" t="t" r="r" b="b"/>
            <a:pathLst>
              <a:path w="2106294" h="725805">
                <a:moveTo>
                  <a:pt x="2106221" y="0"/>
                </a:moveTo>
                <a:lnTo>
                  <a:pt x="2087033" y="47304"/>
                </a:lnTo>
                <a:lnTo>
                  <a:pt x="2068293" y="88140"/>
                </a:lnTo>
                <a:lnTo>
                  <a:pt x="2047992" y="128082"/>
                </a:lnTo>
                <a:lnTo>
                  <a:pt x="2026171" y="167089"/>
                </a:lnTo>
                <a:lnTo>
                  <a:pt x="2002868" y="205123"/>
                </a:lnTo>
                <a:lnTo>
                  <a:pt x="1978122" y="242145"/>
                </a:lnTo>
                <a:lnTo>
                  <a:pt x="1951973" y="278115"/>
                </a:lnTo>
                <a:lnTo>
                  <a:pt x="1924459" y="312994"/>
                </a:lnTo>
                <a:lnTo>
                  <a:pt x="1895620" y="346743"/>
                </a:lnTo>
                <a:lnTo>
                  <a:pt x="1865494" y="379324"/>
                </a:lnTo>
                <a:lnTo>
                  <a:pt x="1834122" y="410696"/>
                </a:lnTo>
                <a:lnTo>
                  <a:pt x="1801541" y="440822"/>
                </a:lnTo>
                <a:lnTo>
                  <a:pt x="1767792" y="469661"/>
                </a:lnTo>
                <a:lnTo>
                  <a:pt x="1732912" y="497175"/>
                </a:lnTo>
                <a:lnTo>
                  <a:pt x="1696942" y="523324"/>
                </a:lnTo>
                <a:lnTo>
                  <a:pt x="1659921" y="548070"/>
                </a:lnTo>
                <a:lnTo>
                  <a:pt x="1621887" y="571373"/>
                </a:lnTo>
                <a:lnTo>
                  <a:pt x="1582880" y="593194"/>
                </a:lnTo>
                <a:lnTo>
                  <a:pt x="1542938" y="613495"/>
                </a:lnTo>
                <a:lnTo>
                  <a:pt x="1502102" y="632235"/>
                </a:lnTo>
                <a:lnTo>
                  <a:pt x="1460409" y="649376"/>
                </a:lnTo>
                <a:lnTo>
                  <a:pt x="1417900" y="664879"/>
                </a:lnTo>
                <a:lnTo>
                  <a:pt x="1374612" y="678705"/>
                </a:lnTo>
                <a:lnTo>
                  <a:pt x="1330586" y="690814"/>
                </a:lnTo>
                <a:lnTo>
                  <a:pt x="1285861" y="701167"/>
                </a:lnTo>
                <a:lnTo>
                  <a:pt x="1240475" y="709726"/>
                </a:lnTo>
                <a:lnTo>
                  <a:pt x="1194468" y="716451"/>
                </a:lnTo>
                <a:lnTo>
                  <a:pt x="1147879" y="721302"/>
                </a:lnTo>
                <a:lnTo>
                  <a:pt x="1100746" y="724242"/>
                </a:lnTo>
                <a:lnTo>
                  <a:pt x="1053110" y="725231"/>
                </a:lnTo>
                <a:lnTo>
                  <a:pt x="1005474" y="724242"/>
                </a:lnTo>
                <a:lnTo>
                  <a:pt x="958341" y="721302"/>
                </a:lnTo>
                <a:lnTo>
                  <a:pt x="911752" y="716451"/>
                </a:lnTo>
                <a:lnTo>
                  <a:pt x="865745" y="709726"/>
                </a:lnTo>
                <a:lnTo>
                  <a:pt x="820359" y="701167"/>
                </a:lnTo>
                <a:lnTo>
                  <a:pt x="775634" y="690814"/>
                </a:lnTo>
                <a:lnTo>
                  <a:pt x="731608" y="678705"/>
                </a:lnTo>
                <a:lnTo>
                  <a:pt x="688321" y="664879"/>
                </a:lnTo>
                <a:lnTo>
                  <a:pt x="645811" y="649376"/>
                </a:lnTo>
                <a:lnTo>
                  <a:pt x="604118" y="632235"/>
                </a:lnTo>
                <a:lnTo>
                  <a:pt x="563282" y="613495"/>
                </a:lnTo>
                <a:lnTo>
                  <a:pt x="523340" y="593194"/>
                </a:lnTo>
                <a:lnTo>
                  <a:pt x="484333" y="571373"/>
                </a:lnTo>
                <a:lnTo>
                  <a:pt x="446299" y="548070"/>
                </a:lnTo>
                <a:lnTo>
                  <a:pt x="409278" y="523324"/>
                </a:lnTo>
                <a:lnTo>
                  <a:pt x="373308" y="497175"/>
                </a:lnTo>
                <a:lnTo>
                  <a:pt x="338428" y="469661"/>
                </a:lnTo>
                <a:lnTo>
                  <a:pt x="304679" y="440822"/>
                </a:lnTo>
                <a:lnTo>
                  <a:pt x="272098" y="410696"/>
                </a:lnTo>
                <a:lnTo>
                  <a:pt x="240726" y="379324"/>
                </a:lnTo>
                <a:lnTo>
                  <a:pt x="210600" y="346743"/>
                </a:lnTo>
                <a:lnTo>
                  <a:pt x="181761" y="312994"/>
                </a:lnTo>
                <a:lnTo>
                  <a:pt x="154247" y="278115"/>
                </a:lnTo>
                <a:lnTo>
                  <a:pt x="128098" y="242145"/>
                </a:lnTo>
                <a:lnTo>
                  <a:pt x="103352" y="205123"/>
                </a:lnTo>
                <a:lnTo>
                  <a:pt x="80049" y="167089"/>
                </a:lnTo>
                <a:lnTo>
                  <a:pt x="58228" y="128082"/>
                </a:lnTo>
                <a:lnTo>
                  <a:pt x="37928" y="88140"/>
                </a:lnTo>
                <a:lnTo>
                  <a:pt x="19187" y="47304"/>
                </a:lnTo>
                <a:lnTo>
                  <a:pt x="2046" y="5611"/>
                </a:lnTo>
                <a:lnTo>
                  <a:pt x="0" y="0"/>
                </a:lnTo>
              </a:path>
            </a:pathLst>
          </a:custGeom>
          <a:ln w="361727">
            <a:solidFill>
              <a:srgbClr val="FDD00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32734" y="7480063"/>
            <a:ext cx="102405" cy="10240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854609" y="7480063"/>
            <a:ext cx="102405" cy="10240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32734" y="7158196"/>
            <a:ext cx="102405" cy="10239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854609" y="7158196"/>
            <a:ext cx="102405" cy="10239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32734" y="7801941"/>
            <a:ext cx="102405" cy="10240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854609" y="7801941"/>
            <a:ext cx="102405" cy="10240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532734" y="6836320"/>
            <a:ext cx="102405" cy="10239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854609" y="6836320"/>
            <a:ext cx="102405" cy="102394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2239616" y="3864890"/>
            <a:ext cx="3695700" cy="285305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26390" marR="0" lvl="0" indent="-313690" defTabSz="9144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6390" algn="l"/>
              </a:tabLst>
              <a:defRPr/>
            </a:pP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Jeugdgezondheidszorg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326390" marR="0" lvl="0" indent="-313690" defTabSz="91440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6390" algn="l"/>
              </a:tabLst>
              <a:defRPr/>
            </a:pPr>
            <a:r>
              <a:rPr kumimoji="0" sz="2800" b="0" i="0" u="none" strike="noStrike" kern="0" cap="none" spc="-30" normalizeH="0" baseline="0" noProof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Infectieziektebestrijding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326390" marR="0" lvl="0" indent="-313690" defTabSz="91440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6390" algn="l"/>
              </a:tabLst>
              <a:defRPr/>
            </a:pP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Seksuele</a:t>
            </a:r>
            <a:r>
              <a:rPr kumimoji="0" sz="2800" b="0" i="0" u="none" strike="noStrike" kern="0" cap="none" spc="-114" normalizeH="0" baseline="0" noProof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Gezondheid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326390" marR="0" lvl="0" indent="-313690" defTabSz="91440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6390" algn="l"/>
              </a:tabLst>
              <a:defRPr/>
            </a:pP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Vaccinatie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326390" marR="0" lvl="0" indent="-313690" defTabSz="91440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6390" algn="l"/>
              </a:tabLst>
              <a:defRPr/>
            </a:pP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GHOR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326390" marR="0" lvl="0" indent="-313690" defTabSz="91440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6390" algn="l"/>
              </a:tabLst>
              <a:defRPr/>
            </a:pPr>
            <a:r>
              <a:rPr kumimoji="0" sz="2800" b="0" i="0" u="none" strike="noStrike" kern="0" cap="none" spc="-80" normalizeH="0" baseline="0" noProof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Technische </a:t>
            </a:r>
            <a:r>
              <a:rPr kumimoji="0" sz="2800" b="0" i="0" u="none" strike="noStrike" kern="0" cap="none" spc="-70" normalizeH="0" baseline="0" noProof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Hygiëne</a:t>
            </a:r>
            <a:r>
              <a:rPr kumimoji="0" sz="2800" b="0" i="0" u="none" strike="noStrike" kern="0" cap="none" spc="-80" normalizeH="0" baseline="0" noProof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Zorg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28" name="object 28" descr="$PPTXTitle"/>
          <p:cNvSpPr txBox="1">
            <a:spLocks noGrp="1"/>
          </p:cNvSpPr>
          <p:nvPr>
            <p:ph type="title"/>
          </p:nvPr>
        </p:nvSpPr>
        <p:spPr>
          <a:xfrm>
            <a:off x="2102418" y="332839"/>
            <a:ext cx="8184515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l-NL" sz="4950" spc="-90">
                <a:solidFill>
                  <a:srgbClr val="B8BBB8"/>
                </a:solidFill>
              </a:rPr>
              <a:t>Onze</a:t>
            </a:r>
            <a:r>
              <a:rPr sz="4950" spc="-175">
                <a:solidFill>
                  <a:srgbClr val="B8BBB8"/>
                </a:solidFill>
              </a:rPr>
              <a:t> </a:t>
            </a:r>
            <a:r>
              <a:rPr sz="4950" spc="-135">
                <a:solidFill>
                  <a:srgbClr val="B8BBB8"/>
                </a:solidFill>
              </a:rPr>
              <a:t>taken</a:t>
            </a:r>
            <a:r>
              <a:rPr sz="4950" spc="-170">
                <a:solidFill>
                  <a:srgbClr val="B8BBB8"/>
                </a:solidFill>
              </a:rPr>
              <a:t> </a:t>
            </a:r>
            <a:r>
              <a:rPr lang="nl-NL" sz="4950" spc="-110">
                <a:solidFill>
                  <a:srgbClr val="B8BBB8"/>
                </a:solidFill>
              </a:rPr>
              <a:t>in twee</a:t>
            </a:r>
            <a:r>
              <a:rPr sz="4950" spc="-170">
                <a:solidFill>
                  <a:srgbClr val="B8BBB8"/>
                </a:solidFill>
              </a:rPr>
              <a:t> </a:t>
            </a:r>
            <a:r>
              <a:rPr sz="4950" spc="-125">
                <a:solidFill>
                  <a:srgbClr val="B8BBB8"/>
                </a:solidFill>
              </a:rPr>
              <a:t>p</a:t>
            </a:r>
            <a:r>
              <a:rPr lang="nl-NL" sz="4950" spc="-125" err="1">
                <a:solidFill>
                  <a:srgbClr val="B8BBB8"/>
                </a:solidFill>
              </a:rPr>
              <a:t>ijlers</a:t>
            </a:r>
            <a:endParaRPr sz="4950"/>
          </a:p>
        </p:txBody>
      </p:sp>
      <p:sp>
        <p:nvSpPr>
          <p:cNvPr id="29" name="object 29"/>
          <p:cNvSpPr txBox="1"/>
          <p:nvPr/>
        </p:nvSpPr>
        <p:spPr>
          <a:xfrm>
            <a:off x="6296008" y="3864890"/>
            <a:ext cx="3629660" cy="238188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26390" marR="0" lvl="0" indent="-313690" defTabSz="9144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6390" algn="l"/>
              </a:tabLst>
              <a:defRPr/>
            </a:pPr>
            <a:r>
              <a:rPr kumimoji="0" lang="nl-NL" sz="2800" b="0" i="0" u="none" strike="noStrike" kern="0" cap="none" spc="-60" normalizeH="0" baseline="0" noProof="0" err="1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Epidemiologie</a:t>
            </a:r>
            <a:r>
              <a:rPr kumimoji="0" sz="2800" b="0" i="0" u="none" strike="noStrike" kern="0" cap="none" spc="-100" normalizeH="0" baseline="0" noProof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800" b="0" i="0" u="none" strike="noStrike" kern="0" cap="none" spc="-20" normalizeH="0" baseline="0" noProof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en</a:t>
            </a:r>
            <a:r>
              <a:rPr kumimoji="0" sz="2800" b="0" i="0" u="none" strike="noStrike" kern="0" cap="none" spc="-90" normalizeH="0" baseline="0" noProof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lang="nl-NL" sz="2800" b="0" i="0" u="none" strike="noStrike" kern="0" cap="none" spc="-35" normalizeH="0" baseline="0" noProof="0" err="1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advies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326390" marR="0" lvl="0" indent="-313690" defTabSz="91440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6390" algn="l"/>
              </a:tabLst>
              <a:defRPr/>
            </a:pPr>
            <a:r>
              <a:rPr kumimoji="0" lang="nl-NL" sz="2800" b="0" i="0" u="none" strike="noStrike" kern="0" cap="none" spc="-10" normalizeH="0" baseline="0" noProof="0" err="1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Preventieketens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326390" marR="0" lvl="0" indent="-313690" defTabSz="91440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6390" algn="l"/>
              </a:tabLst>
              <a:defRPr/>
            </a:pP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Medische</a:t>
            </a:r>
            <a:r>
              <a:rPr kumimoji="0" sz="2800" b="0" i="0" u="none" strike="noStrike" kern="0" cap="none" spc="-85" normalizeH="0" baseline="0" noProof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lang="nl-NL" sz="2800" b="0" i="0" u="none" strike="noStrike" kern="0" cap="none" spc="-10" normalizeH="0" baseline="0" noProof="0" err="1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Milieukunde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326390" marR="950594" lvl="0" indent="-314325" defTabSz="914400" eaLnBrk="1" fontAlgn="auto" latinLnBrk="0" hangingPunct="1">
              <a:lnSpc>
                <a:spcPct val="110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6390" algn="l"/>
              </a:tabLst>
              <a:defRPr/>
            </a:pPr>
            <a:r>
              <a:rPr kumimoji="0" lang="nl-NL" sz="2800" b="0" i="0" u="none" strike="noStrike" kern="0" cap="none" spc="-10" normalizeH="0" baseline="0" noProof="0" err="1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Forensische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lang="nl-NL" sz="2800" b="0" i="0" u="none" strike="noStrike" kern="0" cap="none" spc="-75" normalizeH="0" baseline="0" noProof="0" err="1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 Light"/>
                <a:cs typeface="Calibri Light"/>
              </a:rPr>
              <a:t>Gezondheidszorg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90894" y="3010768"/>
            <a:ext cx="3710940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00" b="1" i="0" u="none" strike="noStrike" kern="0" cap="none" spc="-80" normalizeH="0" baseline="0" noProof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"/>
                <a:cs typeface="Calibri"/>
              </a:rPr>
              <a:t>Publieke</a:t>
            </a:r>
            <a:r>
              <a:rPr kumimoji="0" sz="3700" b="1" i="0" u="none" strike="noStrike" kern="0" cap="none" spc="-150" normalizeH="0" baseline="0" noProof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300" b="1" i="0" u="none" strike="noStrike" kern="0" cap="none" spc="-75" normalizeH="0" baseline="0" noProof="0">
                <a:ln>
                  <a:noFill/>
                </a:ln>
                <a:solidFill>
                  <a:srgbClr val="363C35"/>
                </a:solidFill>
                <a:effectLst/>
                <a:uLnTx/>
                <a:uFillTx/>
                <a:latin typeface="Calibri"/>
                <a:cs typeface="Calibri"/>
              </a:rPr>
              <a:t>Gezondheid</a:t>
            </a:r>
            <a:endParaRPr kumimoji="0" sz="3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682835" y="3010768"/>
            <a:ext cx="4377996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700" b="1" i="0" u="none" strike="noStrike" kern="0" cap="none" spc="-7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Zorg en</a:t>
            </a:r>
            <a:r>
              <a:rPr kumimoji="0" sz="3700" b="1" i="0" u="none" strike="noStrike" kern="0" cap="none" spc="-1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nl-NL" sz="3700" b="1" i="0" u="none" strike="noStrike" kern="0" cap="none" spc="-85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Veiligheid</a:t>
            </a:r>
            <a:endParaRPr kumimoji="0" sz="3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675182" y="3864890"/>
            <a:ext cx="3991593" cy="3308726"/>
          </a:xfrm>
          <a:prstGeom prst="rect">
            <a:avLst/>
          </a:prstGeom>
        </p:spPr>
        <p:txBody>
          <a:bodyPr vert="horz" wrap="square" lIns="0" tIns="57150" rIns="0" bIns="0" rtlCol="0" anchor="t">
            <a:spAutoFit/>
          </a:bodyPr>
          <a:lstStyle/>
          <a:p>
            <a:pPr marL="326390" marR="0" lvl="0" indent="-313690" defTabSz="9144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6390" algn="l"/>
              </a:tabLst>
              <a:defRPr/>
            </a:pPr>
            <a:r>
              <a:rPr kumimoji="0" sz="2800" b="0" i="0" u="none" strike="noStrike" kern="0" cap="none" spc="-7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Veilig</a:t>
            </a:r>
            <a:r>
              <a:rPr kumimoji="0" sz="28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800" b="0" i="0" u="none" strike="noStrike" kern="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Thuis</a:t>
            </a:r>
            <a:r>
              <a:rPr kumimoji="0" lang="nl-NL" sz="2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Drenthe</a:t>
            </a: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326390" marR="467995" lvl="0" indent="-314325" defTabSz="914400" eaLnBrk="1" fontAlgn="auto" latinLnBrk="0" hangingPunct="1">
              <a:lnSpc>
                <a:spcPct val="110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6390" algn="l"/>
              </a:tabLst>
              <a:defRPr/>
            </a:pP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Centrum</a:t>
            </a:r>
            <a:r>
              <a:rPr kumimoji="0" sz="28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800" b="0" i="0" u="none" strike="noStrike" kern="0" cap="none" spc="-6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Seksueel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8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Geweld</a:t>
            </a: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326390" marR="5080" lvl="0" indent="-314325" defTabSz="914400" eaLnBrk="1" fontAlgn="auto" latinLnBrk="0" hangingPunct="1">
              <a:lnSpc>
                <a:spcPct val="110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6390" algn="l"/>
              </a:tabLst>
              <a:defRPr/>
            </a:pPr>
            <a:r>
              <a:rPr kumimoji="0" sz="2800" b="0" i="0" u="none" strike="noStrike" kern="0" cap="none" spc="-6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Openbare</a:t>
            </a:r>
            <a:r>
              <a:rPr kumimoji="0" sz="28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800" b="0" i="0" u="none" strike="noStrike" kern="0" cap="none" spc="-7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Geestelijke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8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Gezondheidszorg</a:t>
            </a: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326390" marR="154305" lvl="0" indent="-314325" defTabSz="914400" eaLnBrk="1" fontAlgn="auto" latinLnBrk="0" hangingPunct="1">
              <a:lnSpc>
                <a:spcPct val="110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6390" algn="l"/>
              </a:tabLst>
              <a:defRPr/>
            </a:pPr>
            <a:r>
              <a:rPr kumimoji="0" sz="2800" b="0" i="0" u="none" strike="noStrike" kern="0" cap="none" spc="-5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Meldpunt</a:t>
            </a:r>
            <a:r>
              <a:rPr kumimoji="0" sz="28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800" b="0" i="0" u="none" strike="noStrike" kern="0" cap="none" spc="-6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verplichte</a:t>
            </a:r>
            <a:r>
              <a:rPr kumimoji="0" lang="nl-NL" sz="28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GGZ</a:t>
            </a:r>
            <a:endParaRPr sz="2800" b="0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  <a:p>
            <a:pPr marL="326390" marR="154305" indent="-314325">
              <a:lnSpc>
                <a:spcPct val="110400"/>
              </a:lnSpc>
              <a:buFontTx/>
              <a:buChar char="•"/>
              <a:tabLst>
                <a:tab pos="326390" algn="l"/>
              </a:tabLst>
              <a:defRPr/>
            </a:pPr>
            <a:r>
              <a:rPr lang="en-US" sz="2800" spc="-25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Epidemiologie</a:t>
            </a:r>
            <a:r>
              <a:rPr lang="en-US" sz="2800" spc="-25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en </a:t>
            </a:r>
            <a:r>
              <a:rPr lang="en-US" sz="2800" spc="-25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advies</a:t>
            </a:r>
            <a:endParaRPr lang="en-US" sz="2800" spc="-25" dirty="0">
              <a:solidFill>
                <a:srgbClr val="FFFFFF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007050" y="3867585"/>
            <a:ext cx="2659167" cy="1895006"/>
          </a:xfrm>
          <a:prstGeom prst="rect">
            <a:avLst/>
          </a:prstGeom>
        </p:spPr>
        <p:txBody>
          <a:bodyPr vert="horz" wrap="square" lIns="0" tIns="57150" rIns="0" bIns="0" rtlCol="0" anchor="t">
            <a:spAutoFit/>
          </a:bodyPr>
          <a:lstStyle/>
          <a:p>
            <a:pPr marL="313690" marR="5080" lvl="0" indent="-313690" algn="r" defTabSz="9144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13690" algn="l"/>
              </a:tabLst>
              <a:defRPr/>
            </a:pPr>
            <a:r>
              <a:rPr kumimoji="0" sz="2800" b="0" i="0" u="none" strike="noStrike" kern="0" cap="none" spc="-5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Multidisciplinaire</a:t>
            </a:r>
            <a:endParaRPr kumimoji="0" lang="nl-NL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0" marR="53340" lvl="0" indent="0" algn="r" defTabSz="91440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5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aanpak</a:t>
            </a:r>
            <a:r>
              <a:rPr kumimoji="0" sz="2800" b="0" i="0" u="none" strike="noStrike" kern="0" cap="none" spc="-1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800" b="0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(MDA++)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389255" marR="387350" lvl="0" indent="-377190" defTabSz="914400" eaLnBrk="1" fontAlgn="auto" latinLnBrk="0" hangingPunct="1">
              <a:lnSpc>
                <a:spcPct val="110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89255" algn="l"/>
              </a:tabLst>
              <a:defRPr/>
            </a:pPr>
            <a:r>
              <a:rPr kumimoji="0" sz="2800" b="0" i="0" u="none" strike="noStrike" kern="0" cap="none" spc="-55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Psychosociale</a:t>
            </a:r>
            <a:r>
              <a:rPr kumimoji="0" sz="2800" b="0" i="0" u="none" strike="noStrike" kern="0" cap="none" spc="-5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800" b="0" i="0" u="none" strike="noStrike" kern="0" cap="none" spc="-65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Hulpverlening</a:t>
            </a:r>
            <a:endParaRPr lang="nl-NL" sz="2800" b="0" i="0" u="none" strike="noStrike" kern="0" cap="none" normalizeH="0" baseline="0" noProof="0">
              <a:ln>
                <a:noFill/>
              </a:ln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060832" y="6176116"/>
            <a:ext cx="4169613" cy="93705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26390" marR="5080" lvl="0" indent="-314325" defTabSz="914400" eaLnBrk="1" fontAlgn="auto" latinLnBrk="0" hangingPunct="1">
              <a:lnSpc>
                <a:spcPct val="1104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6390" algn="l"/>
              </a:tabLst>
              <a:defRPr/>
            </a:pPr>
            <a:r>
              <a:rPr kumimoji="0" sz="2800" b="0" i="0" u="none" strike="noStrike" kern="0" cap="none" spc="-7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Zorg</a:t>
            </a:r>
            <a:r>
              <a:rPr kumimoji="0" lang="nl-NL" sz="2800" b="0" i="0" u="none" strike="noStrike" kern="0" cap="none" spc="-7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-</a:t>
            </a:r>
            <a:r>
              <a:rPr kumimoji="0" sz="2800" b="0" i="0" u="none" strike="noStrike" kern="0" cap="none" spc="-9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lang="nl-NL" sz="2800" b="0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en</a:t>
            </a:r>
            <a:r>
              <a:rPr kumimoji="0" sz="2800" b="0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2800" b="0" i="0" u="none" strike="noStrike" kern="0" cap="none" spc="-7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Veiligheidshuis</a:t>
            </a:r>
            <a:r>
              <a:rPr kumimoji="0" lang="nl-NL" sz="2800" b="0" i="0" u="none" strike="noStrike" kern="0" cap="none" spc="-7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lang="en-US" sz="2800" spc="-10">
                <a:solidFill>
                  <a:srgbClr val="FFFFFF"/>
                </a:solidFill>
                <a:latin typeface="Calibri Light"/>
                <a:cs typeface="Calibri Light"/>
              </a:rPr>
              <a:t>Drenthe</a:t>
            </a:r>
            <a:endParaRPr lang="en-US" sz="2800" b="0" i="0" u="none" strike="noStrike" kern="0" cap="none" normalizeH="0" baseline="0" noProof="0">
              <a:ln>
                <a:noFill/>
              </a:ln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617629" y="1562779"/>
            <a:ext cx="1068070" cy="1068070"/>
            <a:chOff x="5617629" y="1562779"/>
            <a:chExt cx="1068070" cy="1068070"/>
          </a:xfrm>
        </p:grpSpPr>
        <p:sp>
          <p:nvSpPr>
            <p:cNvPr id="36" name="object 36"/>
            <p:cNvSpPr/>
            <p:nvPr/>
          </p:nvSpPr>
          <p:spPr>
            <a:xfrm>
              <a:off x="5617629" y="1562779"/>
              <a:ext cx="1068070" cy="1068070"/>
            </a:xfrm>
            <a:custGeom>
              <a:avLst/>
              <a:gdLst/>
              <a:ahLst/>
              <a:cxnLst/>
              <a:rect l="l" t="t" r="r" b="b"/>
              <a:pathLst>
                <a:path w="1068070" h="1068070">
                  <a:moveTo>
                    <a:pt x="534015" y="0"/>
                  </a:moveTo>
                  <a:lnTo>
                    <a:pt x="485408" y="2182"/>
                  </a:lnTo>
                  <a:lnTo>
                    <a:pt x="438023" y="8603"/>
                  </a:lnTo>
                  <a:lnTo>
                    <a:pt x="392051" y="19074"/>
                  </a:lnTo>
                  <a:lnTo>
                    <a:pt x="347677" y="33407"/>
                  </a:lnTo>
                  <a:lnTo>
                    <a:pt x="305093" y="51413"/>
                  </a:lnTo>
                  <a:lnTo>
                    <a:pt x="264485" y="72905"/>
                  </a:lnTo>
                  <a:lnTo>
                    <a:pt x="226042" y="97692"/>
                  </a:lnTo>
                  <a:lnTo>
                    <a:pt x="189953" y="125588"/>
                  </a:lnTo>
                  <a:lnTo>
                    <a:pt x="156407" y="156403"/>
                  </a:lnTo>
                  <a:lnTo>
                    <a:pt x="125592" y="189949"/>
                  </a:lnTo>
                  <a:lnTo>
                    <a:pt x="97695" y="226038"/>
                  </a:lnTo>
                  <a:lnTo>
                    <a:pt x="72907" y="264480"/>
                  </a:lnTo>
                  <a:lnTo>
                    <a:pt x="51415" y="305088"/>
                  </a:lnTo>
                  <a:lnTo>
                    <a:pt x="33408" y="347673"/>
                  </a:lnTo>
                  <a:lnTo>
                    <a:pt x="19075" y="392047"/>
                  </a:lnTo>
                  <a:lnTo>
                    <a:pt x="8603" y="438021"/>
                  </a:lnTo>
                  <a:lnTo>
                    <a:pt x="2182" y="485406"/>
                  </a:lnTo>
                  <a:lnTo>
                    <a:pt x="0" y="534015"/>
                  </a:lnTo>
                  <a:lnTo>
                    <a:pt x="2182" y="582623"/>
                  </a:lnTo>
                  <a:lnTo>
                    <a:pt x="8603" y="630009"/>
                  </a:lnTo>
                  <a:lnTo>
                    <a:pt x="19075" y="675982"/>
                  </a:lnTo>
                  <a:lnTo>
                    <a:pt x="33408" y="720356"/>
                  </a:lnTo>
                  <a:lnTo>
                    <a:pt x="51415" y="762941"/>
                  </a:lnTo>
                  <a:lnTo>
                    <a:pt x="72907" y="803549"/>
                  </a:lnTo>
                  <a:lnTo>
                    <a:pt x="97695" y="841992"/>
                  </a:lnTo>
                  <a:lnTo>
                    <a:pt x="125592" y="878080"/>
                  </a:lnTo>
                  <a:lnTo>
                    <a:pt x="156407" y="911626"/>
                  </a:lnTo>
                  <a:lnTo>
                    <a:pt x="189953" y="942441"/>
                  </a:lnTo>
                  <a:lnTo>
                    <a:pt x="226042" y="970337"/>
                  </a:lnTo>
                  <a:lnTo>
                    <a:pt x="264485" y="995125"/>
                  </a:lnTo>
                  <a:lnTo>
                    <a:pt x="305093" y="1016616"/>
                  </a:lnTo>
                  <a:lnTo>
                    <a:pt x="347677" y="1034622"/>
                  </a:lnTo>
                  <a:lnTo>
                    <a:pt x="392051" y="1048955"/>
                  </a:lnTo>
                  <a:lnTo>
                    <a:pt x="438023" y="1059427"/>
                  </a:lnTo>
                  <a:lnTo>
                    <a:pt x="485408" y="1065848"/>
                  </a:lnTo>
                  <a:lnTo>
                    <a:pt x="534015" y="1068030"/>
                  </a:lnTo>
                  <a:lnTo>
                    <a:pt x="582622" y="1065848"/>
                  </a:lnTo>
                  <a:lnTo>
                    <a:pt x="630006" y="1059427"/>
                  </a:lnTo>
                  <a:lnTo>
                    <a:pt x="675979" y="1048955"/>
                  </a:lnTo>
                  <a:lnTo>
                    <a:pt x="720352" y="1034622"/>
                  </a:lnTo>
                  <a:lnTo>
                    <a:pt x="762937" y="1016616"/>
                  </a:lnTo>
                  <a:lnTo>
                    <a:pt x="803545" y="995125"/>
                  </a:lnTo>
                  <a:lnTo>
                    <a:pt x="841987" y="970337"/>
                  </a:lnTo>
                  <a:lnTo>
                    <a:pt x="878076" y="942441"/>
                  </a:lnTo>
                  <a:lnTo>
                    <a:pt x="911622" y="911626"/>
                  </a:lnTo>
                  <a:lnTo>
                    <a:pt x="942438" y="878080"/>
                  </a:lnTo>
                  <a:lnTo>
                    <a:pt x="970334" y="841992"/>
                  </a:lnTo>
                  <a:lnTo>
                    <a:pt x="995122" y="803549"/>
                  </a:lnTo>
                  <a:lnTo>
                    <a:pt x="1016614" y="762941"/>
                  </a:lnTo>
                  <a:lnTo>
                    <a:pt x="1034621" y="720356"/>
                  </a:lnTo>
                  <a:lnTo>
                    <a:pt x="1048955" y="675982"/>
                  </a:lnTo>
                  <a:lnTo>
                    <a:pt x="1059426" y="630009"/>
                  </a:lnTo>
                  <a:lnTo>
                    <a:pt x="1065848" y="582623"/>
                  </a:lnTo>
                  <a:lnTo>
                    <a:pt x="1068030" y="534015"/>
                  </a:lnTo>
                  <a:lnTo>
                    <a:pt x="1065848" y="485406"/>
                  </a:lnTo>
                  <a:lnTo>
                    <a:pt x="1059426" y="438021"/>
                  </a:lnTo>
                  <a:lnTo>
                    <a:pt x="1048955" y="392047"/>
                  </a:lnTo>
                  <a:lnTo>
                    <a:pt x="1034621" y="347673"/>
                  </a:lnTo>
                  <a:lnTo>
                    <a:pt x="1016614" y="305088"/>
                  </a:lnTo>
                  <a:lnTo>
                    <a:pt x="995122" y="264480"/>
                  </a:lnTo>
                  <a:lnTo>
                    <a:pt x="970334" y="226038"/>
                  </a:lnTo>
                  <a:lnTo>
                    <a:pt x="942438" y="189949"/>
                  </a:lnTo>
                  <a:lnTo>
                    <a:pt x="911622" y="156403"/>
                  </a:lnTo>
                  <a:lnTo>
                    <a:pt x="878076" y="125588"/>
                  </a:lnTo>
                  <a:lnTo>
                    <a:pt x="841987" y="97692"/>
                  </a:lnTo>
                  <a:lnTo>
                    <a:pt x="803545" y="72905"/>
                  </a:lnTo>
                  <a:lnTo>
                    <a:pt x="762937" y="51413"/>
                  </a:lnTo>
                  <a:lnTo>
                    <a:pt x="720352" y="33407"/>
                  </a:lnTo>
                  <a:lnTo>
                    <a:pt x="675979" y="19074"/>
                  </a:lnTo>
                  <a:lnTo>
                    <a:pt x="630006" y="8603"/>
                  </a:lnTo>
                  <a:lnTo>
                    <a:pt x="582622" y="2182"/>
                  </a:lnTo>
                  <a:lnTo>
                    <a:pt x="534015" y="0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823369" y="1828247"/>
              <a:ext cx="656590" cy="643890"/>
            </a:xfrm>
            <a:custGeom>
              <a:avLst/>
              <a:gdLst/>
              <a:ahLst/>
              <a:cxnLst/>
              <a:rect l="l" t="t" r="r" b="b"/>
              <a:pathLst>
                <a:path w="656589" h="643889">
                  <a:moveTo>
                    <a:pt x="633907" y="320916"/>
                  </a:moveTo>
                  <a:lnTo>
                    <a:pt x="534428" y="320916"/>
                  </a:lnTo>
                  <a:lnTo>
                    <a:pt x="534428" y="221856"/>
                  </a:lnTo>
                  <a:lnTo>
                    <a:pt x="448005" y="221856"/>
                  </a:lnTo>
                  <a:lnTo>
                    <a:pt x="448005" y="320916"/>
                  </a:lnTo>
                  <a:lnTo>
                    <a:pt x="349034" y="320916"/>
                  </a:lnTo>
                  <a:lnTo>
                    <a:pt x="349034" y="407276"/>
                  </a:lnTo>
                  <a:lnTo>
                    <a:pt x="448094" y="407276"/>
                  </a:lnTo>
                  <a:lnTo>
                    <a:pt x="448094" y="506336"/>
                  </a:lnTo>
                  <a:lnTo>
                    <a:pt x="534797" y="506336"/>
                  </a:lnTo>
                  <a:lnTo>
                    <a:pt x="534797" y="407276"/>
                  </a:lnTo>
                  <a:lnTo>
                    <a:pt x="633907" y="407276"/>
                  </a:lnTo>
                  <a:lnTo>
                    <a:pt x="633907" y="320916"/>
                  </a:lnTo>
                  <a:close/>
                </a:path>
                <a:path w="656589" h="643889">
                  <a:moveTo>
                    <a:pt x="656475" y="186016"/>
                  </a:moveTo>
                  <a:lnTo>
                    <a:pt x="645490" y="117932"/>
                  </a:lnTo>
                  <a:lnTo>
                    <a:pt x="608012" y="56883"/>
                  </a:lnTo>
                  <a:lnTo>
                    <a:pt x="552145" y="16129"/>
                  </a:lnTo>
                  <a:lnTo>
                    <a:pt x="492455" y="0"/>
                  </a:lnTo>
                  <a:lnTo>
                    <a:pt x="460451" y="0"/>
                  </a:lnTo>
                  <a:lnTo>
                    <a:pt x="396557" y="17373"/>
                  </a:lnTo>
                  <a:lnTo>
                    <a:pt x="343369" y="56857"/>
                  </a:lnTo>
                  <a:lnTo>
                    <a:pt x="333730" y="68249"/>
                  </a:lnTo>
                  <a:lnTo>
                    <a:pt x="328282" y="74726"/>
                  </a:lnTo>
                  <a:lnTo>
                    <a:pt x="289191" y="35242"/>
                  </a:lnTo>
                  <a:lnTo>
                    <a:pt x="250850" y="12534"/>
                  </a:lnTo>
                  <a:lnTo>
                    <a:pt x="208064" y="876"/>
                  </a:lnTo>
                  <a:lnTo>
                    <a:pt x="160883" y="774"/>
                  </a:lnTo>
                  <a:lnTo>
                    <a:pt x="111302" y="12903"/>
                  </a:lnTo>
                  <a:lnTo>
                    <a:pt x="69964" y="36360"/>
                  </a:lnTo>
                  <a:lnTo>
                    <a:pt x="36957" y="70739"/>
                  </a:lnTo>
                  <a:lnTo>
                    <a:pt x="12395" y="115697"/>
                  </a:lnTo>
                  <a:lnTo>
                    <a:pt x="0" y="167081"/>
                  </a:lnTo>
                  <a:lnTo>
                    <a:pt x="0" y="194005"/>
                  </a:lnTo>
                  <a:lnTo>
                    <a:pt x="13296" y="248246"/>
                  </a:lnTo>
                  <a:lnTo>
                    <a:pt x="31699" y="282359"/>
                  </a:lnTo>
                  <a:lnTo>
                    <a:pt x="328879" y="643432"/>
                  </a:lnTo>
                  <a:lnTo>
                    <a:pt x="330174" y="641350"/>
                  </a:lnTo>
                  <a:lnTo>
                    <a:pt x="331000" y="639610"/>
                  </a:lnTo>
                  <a:lnTo>
                    <a:pt x="403186" y="551827"/>
                  </a:lnTo>
                  <a:lnTo>
                    <a:pt x="404672" y="547725"/>
                  </a:lnTo>
                  <a:lnTo>
                    <a:pt x="404863" y="522630"/>
                  </a:lnTo>
                  <a:lnTo>
                    <a:pt x="404863" y="455625"/>
                  </a:lnTo>
                  <a:lnTo>
                    <a:pt x="404520" y="450989"/>
                  </a:lnTo>
                  <a:lnTo>
                    <a:pt x="305714" y="450989"/>
                  </a:lnTo>
                  <a:lnTo>
                    <a:pt x="305714" y="277672"/>
                  </a:lnTo>
                  <a:lnTo>
                    <a:pt x="404761" y="277672"/>
                  </a:lnTo>
                  <a:lnTo>
                    <a:pt x="404761" y="178676"/>
                  </a:lnTo>
                  <a:lnTo>
                    <a:pt x="578027" y="178676"/>
                  </a:lnTo>
                  <a:lnTo>
                    <a:pt x="578027" y="277558"/>
                  </a:lnTo>
                  <a:lnTo>
                    <a:pt x="627329" y="277406"/>
                  </a:lnTo>
                  <a:lnTo>
                    <a:pt x="629234" y="275691"/>
                  </a:lnTo>
                  <a:lnTo>
                    <a:pt x="630072" y="274269"/>
                  </a:lnTo>
                  <a:lnTo>
                    <a:pt x="644067" y="245922"/>
                  </a:lnTo>
                  <a:lnTo>
                    <a:pt x="652945" y="216509"/>
                  </a:lnTo>
                  <a:lnTo>
                    <a:pt x="656475" y="186016"/>
                  </a:lnTo>
                  <a:close/>
                </a:path>
              </a:pathLst>
            </a:custGeom>
            <a:solidFill>
              <a:srgbClr val="363C3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4256111" y="1562779"/>
            <a:ext cx="1068070" cy="1068070"/>
            <a:chOff x="14256111" y="1562779"/>
            <a:chExt cx="1068070" cy="1068070"/>
          </a:xfrm>
        </p:grpSpPr>
        <p:sp>
          <p:nvSpPr>
            <p:cNvPr id="39" name="object 39"/>
            <p:cNvSpPr/>
            <p:nvPr/>
          </p:nvSpPr>
          <p:spPr>
            <a:xfrm>
              <a:off x="14256111" y="1562779"/>
              <a:ext cx="1068070" cy="1068070"/>
            </a:xfrm>
            <a:custGeom>
              <a:avLst/>
              <a:gdLst/>
              <a:ahLst/>
              <a:cxnLst/>
              <a:rect l="l" t="t" r="r" b="b"/>
              <a:pathLst>
                <a:path w="1068069" h="1068070">
                  <a:moveTo>
                    <a:pt x="534015" y="0"/>
                  </a:moveTo>
                  <a:lnTo>
                    <a:pt x="485408" y="2182"/>
                  </a:lnTo>
                  <a:lnTo>
                    <a:pt x="438023" y="8603"/>
                  </a:lnTo>
                  <a:lnTo>
                    <a:pt x="392051" y="19074"/>
                  </a:lnTo>
                  <a:lnTo>
                    <a:pt x="347677" y="33407"/>
                  </a:lnTo>
                  <a:lnTo>
                    <a:pt x="305093" y="51413"/>
                  </a:lnTo>
                  <a:lnTo>
                    <a:pt x="264485" y="72905"/>
                  </a:lnTo>
                  <a:lnTo>
                    <a:pt x="226042" y="97692"/>
                  </a:lnTo>
                  <a:lnTo>
                    <a:pt x="189953" y="125588"/>
                  </a:lnTo>
                  <a:lnTo>
                    <a:pt x="156407" y="156403"/>
                  </a:lnTo>
                  <a:lnTo>
                    <a:pt x="125592" y="189949"/>
                  </a:lnTo>
                  <a:lnTo>
                    <a:pt x="97695" y="226038"/>
                  </a:lnTo>
                  <a:lnTo>
                    <a:pt x="72907" y="264480"/>
                  </a:lnTo>
                  <a:lnTo>
                    <a:pt x="51415" y="305088"/>
                  </a:lnTo>
                  <a:lnTo>
                    <a:pt x="33408" y="347673"/>
                  </a:lnTo>
                  <a:lnTo>
                    <a:pt x="19075" y="392047"/>
                  </a:lnTo>
                  <a:lnTo>
                    <a:pt x="8603" y="438021"/>
                  </a:lnTo>
                  <a:lnTo>
                    <a:pt x="2182" y="485406"/>
                  </a:lnTo>
                  <a:lnTo>
                    <a:pt x="0" y="534015"/>
                  </a:lnTo>
                  <a:lnTo>
                    <a:pt x="2182" y="582623"/>
                  </a:lnTo>
                  <a:lnTo>
                    <a:pt x="8603" y="630009"/>
                  </a:lnTo>
                  <a:lnTo>
                    <a:pt x="19075" y="675982"/>
                  </a:lnTo>
                  <a:lnTo>
                    <a:pt x="33408" y="720356"/>
                  </a:lnTo>
                  <a:lnTo>
                    <a:pt x="51415" y="762941"/>
                  </a:lnTo>
                  <a:lnTo>
                    <a:pt x="72907" y="803549"/>
                  </a:lnTo>
                  <a:lnTo>
                    <a:pt x="97695" y="841992"/>
                  </a:lnTo>
                  <a:lnTo>
                    <a:pt x="125592" y="878080"/>
                  </a:lnTo>
                  <a:lnTo>
                    <a:pt x="156407" y="911626"/>
                  </a:lnTo>
                  <a:lnTo>
                    <a:pt x="189953" y="942441"/>
                  </a:lnTo>
                  <a:lnTo>
                    <a:pt x="226042" y="970337"/>
                  </a:lnTo>
                  <a:lnTo>
                    <a:pt x="264485" y="995125"/>
                  </a:lnTo>
                  <a:lnTo>
                    <a:pt x="305093" y="1016616"/>
                  </a:lnTo>
                  <a:lnTo>
                    <a:pt x="347677" y="1034622"/>
                  </a:lnTo>
                  <a:lnTo>
                    <a:pt x="392051" y="1048955"/>
                  </a:lnTo>
                  <a:lnTo>
                    <a:pt x="438023" y="1059427"/>
                  </a:lnTo>
                  <a:lnTo>
                    <a:pt x="485408" y="1065848"/>
                  </a:lnTo>
                  <a:lnTo>
                    <a:pt x="534015" y="1068030"/>
                  </a:lnTo>
                  <a:lnTo>
                    <a:pt x="582622" y="1065848"/>
                  </a:lnTo>
                  <a:lnTo>
                    <a:pt x="630006" y="1059427"/>
                  </a:lnTo>
                  <a:lnTo>
                    <a:pt x="675979" y="1048955"/>
                  </a:lnTo>
                  <a:lnTo>
                    <a:pt x="720352" y="1034622"/>
                  </a:lnTo>
                  <a:lnTo>
                    <a:pt x="762937" y="1016616"/>
                  </a:lnTo>
                  <a:lnTo>
                    <a:pt x="803545" y="995125"/>
                  </a:lnTo>
                  <a:lnTo>
                    <a:pt x="841987" y="970337"/>
                  </a:lnTo>
                  <a:lnTo>
                    <a:pt x="878076" y="942441"/>
                  </a:lnTo>
                  <a:lnTo>
                    <a:pt x="911622" y="911626"/>
                  </a:lnTo>
                  <a:lnTo>
                    <a:pt x="942438" y="878080"/>
                  </a:lnTo>
                  <a:lnTo>
                    <a:pt x="970334" y="841992"/>
                  </a:lnTo>
                  <a:lnTo>
                    <a:pt x="995122" y="803549"/>
                  </a:lnTo>
                  <a:lnTo>
                    <a:pt x="1016614" y="762941"/>
                  </a:lnTo>
                  <a:lnTo>
                    <a:pt x="1034621" y="720356"/>
                  </a:lnTo>
                  <a:lnTo>
                    <a:pt x="1048955" y="675982"/>
                  </a:lnTo>
                  <a:lnTo>
                    <a:pt x="1059426" y="630009"/>
                  </a:lnTo>
                  <a:lnTo>
                    <a:pt x="1065848" y="582623"/>
                  </a:lnTo>
                  <a:lnTo>
                    <a:pt x="1068030" y="534015"/>
                  </a:lnTo>
                  <a:lnTo>
                    <a:pt x="1065848" y="485406"/>
                  </a:lnTo>
                  <a:lnTo>
                    <a:pt x="1059426" y="438021"/>
                  </a:lnTo>
                  <a:lnTo>
                    <a:pt x="1048955" y="392047"/>
                  </a:lnTo>
                  <a:lnTo>
                    <a:pt x="1034621" y="347673"/>
                  </a:lnTo>
                  <a:lnTo>
                    <a:pt x="1016614" y="305088"/>
                  </a:lnTo>
                  <a:lnTo>
                    <a:pt x="995122" y="264480"/>
                  </a:lnTo>
                  <a:lnTo>
                    <a:pt x="970334" y="226038"/>
                  </a:lnTo>
                  <a:lnTo>
                    <a:pt x="942438" y="189949"/>
                  </a:lnTo>
                  <a:lnTo>
                    <a:pt x="911622" y="156403"/>
                  </a:lnTo>
                  <a:lnTo>
                    <a:pt x="878076" y="125588"/>
                  </a:lnTo>
                  <a:lnTo>
                    <a:pt x="841987" y="97692"/>
                  </a:lnTo>
                  <a:lnTo>
                    <a:pt x="803545" y="72905"/>
                  </a:lnTo>
                  <a:lnTo>
                    <a:pt x="762937" y="51413"/>
                  </a:lnTo>
                  <a:lnTo>
                    <a:pt x="720352" y="33407"/>
                  </a:lnTo>
                  <a:lnTo>
                    <a:pt x="675979" y="19074"/>
                  </a:lnTo>
                  <a:lnTo>
                    <a:pt x="630006" y="8603"/>
                  </a:lnTo>
                  <a:lnTo>
                    <a:pt x="582622" y="2182"/>
                  </a:lnTo>
                  <a:lnTo>
                    <a:pt x="534015" y="0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4468311" y="1761724"/>
              <a:ext cx="643890" cy="707390"/>
            </a:xfrm>
            <a:custGeom>
              <a:avLst/>
              <a:gdLst/>
              <a:ahLst/>
              <a:cxnLst/>
              <a:rect l="l" t="t" r="r" b="b"/>
              <a:pathLst>
                <a:path w="643890" h="707389">
                  <a:moveTo>
                    <a:pt x="463054" y="293687"/>
                  </a:moveTo>
                  <a:lnTo>
                    <a:pt x="455460" y="269671"/>
                  </a:lnTo>
                  <a:lnTo>
                    <a:pt x="438277" y="248666"/>
                  </a:lnTo>
                  <a:lnTo>
                    <a:pt x="414667" y="234467"/>
                  </a:lnTo>
                  <a:lnTo>
                    <a:pt x="389001" y="229844"/>
                  </a:lnTo>
                  <a:lnTo>
                    <a:pt x="363435" y="234848"/>
                  </a:lnTo>
                  <a:lnTo>
                    <a:pt x="340106" y="249529"/>
                  </a:lnTo>
                  <a:lnTo>
                    <a:pt x="335394" y="254292"/>
                  </a:lnTo>
                  <a:lnTo>
                    <a:pt x="331025" y="259422"/>
                  </a:lnTo>
                  <a:lnTo>
                    <a:pt x="322491" y="269951"/>
                  </a:lnTo>
                  <a:lnTo>
                    <a:pt x="305231" y="254825"/>
                  </a:lnTo>
                  <a:lnTo>
                    <a:pt x="297256" y="248094"/>
                  </a:lnTo>
                  <a:lnTo>
                    <a:pt x="289166" y="242062"/>
                  </a:lnTo>
                  <a:lnTo>
                    <a:pt x="269671" y="233159"/>
                  </a:lnTo>
                  <a:lnTo>
                    <a:pt x="247954" y="230479"/>
                  </a:lnTo>
                  <a:lnTo>
                    <a:pt x="226288" y="233845"/>
                  </a:lnTo>
                  <a:lnTo>
                    <a:pt x="206984" y="243078"/>
                  </a:lnTo>
                  <a:lnTo>
                    <a:pt x="192684" y="256641"/>
                  </a:lnTo>
                  <a:lnTo>
                    <a:pt x="183553" y="273621"/>
                  </a:lnTo>
                  <a:lnTo>
                    <a:pt x="180225" y="293293"/>
                  </a:lnTo>
                  <a:lnTo>
                    <a:pt x="183337" y="314960"/>
                  </a:lnTo>
                  <a:lnTo>
                    <a:pt x="199478" y="353275"/>
                  </a:lnTo>
                  <a:lnTo>
                    <a:pt x="234721" y="392988"/>
                  </a:lnTo>
                  <a:lnTo>
                    <a:pt x="262890" y="421703"/>
                  </a:lnTo>
                  <a:lnTo>
                    <a:pt x="322135" y="480949"/>
                  </a:lnTo>
                  <a:lnTo>
                    <a:pt x="387070" y="412978"/>
                  </a:lnTo>
                  <a:lnTo>
                    <a:pt x="418414" y="379552"/>
                  </a:lnTo>
                  <a:lnTo>
                    <a:pt x="448106" y="344309"/>
                  </a:lnTo>
                  <a:lnTo>
                    <a:pt x="460717" y="319087"/>
                  </a:lnTo>
                  <a:lnTo>
                    <a:pt x="463054" y="293687"/>
                  </a:lnTo>
                  <a:close/>
                </a:path>
                <a:path w="643890" h="707389">
                  <a:moveTo>
                    <a:pt x="643623" y="195503"/>
                  </a:moveTo>
                  <a:lnTo>
                    <a:pt x="643559" y="122999"/>
                  </a:lnTo>
                  <a:lnTo>
                    <a:pt x="640168" y="105613"/>
                  </a:lnTo>
                  <a:lnTo>
                    <a:pt x="640054" y="105029"/>
                  </a:lnTo>
                  <a:lnTo>
                    <a:pt x="593940" y="103936"/>
                  </a:lnTo>
                  <a:lnTo>
                    <a:pt x="593940" y="175869"/>
                  </a:lnTo>
                  <a:lnTo>
                    <a:pt x="593318" y="226009"/>
                  </a:lnTo>
                  <a:lnTo>
                    <a:pt x="589749" y="275564"/>
                  </a:lnTo>
                  <a:lnTo>
                    <a:pt x="582663" y="324396"/>
                  </a:lnTo>
                  <a:lnTo>
                    <a:pt x="571538" y="372402"/>
                  </a:lnTo>
                  <a:lnTo>
                    <a:pt x="555828" y="419455"/>
                  </a:lnTo>
                  <a:lnTo>
                    <a:pt x="535000" y="465429"/>
                  </a:lnTo>
                  <a:lnTo>
                    <a:pt x="510501" y="506603"/>
                  </a:lnTo>
                  <a:lnTo>
                    <a:pt x="482066" y="543445"/>
                  </a:lnTo>
                  <a:lnTo>
                    <a:pt x="449770" y="576021"/>
                  </a:lnTo>
                  <a:lnTo>
                    <a:pt x="413689" y="604380"/>
                  </a:lnTo>
                  <a:lnTo>
                    <a:pt x="373900" y="628561"/>
                  </a:lnTo>
                  <a:lnTo>
                    <a:pt x="330466" y="648627"/>
                  </a:lnTo>
                  <a:lnTo>
                    <a:pt x="324904" y="650836"/>
                  </a:lnTo>
                  <a:lnTo>
                    <a:pt x="316738" y="649960"/>
                  </a:lnTo>
                  <a:lnTo>
                    <a:pt x="261975" y="624624"/>
                  </a:lnTo>
                  <a:lnTo>
                    <a:pt x="218605" y="596569"/>
                  </a:lnTo>
                  <a:lnTo>
                    <a:pt x="180632" y="563689"/>
                  </a:lnTo>
                  <a:lnTo>
                    <a:pt x="147828" y="526173"/>
                  </a:lnTo>
                  <a:lnTo>
                    <a:pt x="120027" y="484200"/>
                  </a:lnTo>
                  <a:lnTo>
                    <a:pt x="97015" y="437959"/>
                  </a:lnTo>
                  <a:lnTo>
                    <a:pt x="78587" y="387654"/>
                  </a:lnTo>
                  <a:lnTo>
                    <a:pt x="66484" y="341884"/>
                  </a:lnTo>
                  <a:lnTo>
                    <a:pt x="58013" y="295643"/>
                  </a:lnTo>
                  <a:lnTo>
                    <a:pt x="52692" y="248983"/>
                  </a:lnTo>
                  <a:lnTo>
                    <a:pt x="50038" y="202006"/>
                  </a:lnTo>
                  <a:lnTo>
                    <a:pt x="49771" y="175869"/>
                  </a:lnTo>
                  <a:lnTo>
                    <a:pt x="49695" y="168833"/>
                  </a:lnTo>
                  <a:lnTo>
                    <a:pt x="49593" y="150799"/>
                  </a:lnTo>
                  <a:lnTo>
                    <a:pt x="50317" y="147129"/>
                  </a:lnTo>
                  <a:lnTo>
                    <a:pt x="50368" y="146875"/>
                  </a:lnTo>
                  <a:lnTo>
                    <a:pt x="50965" y="141630"/>
                  </a:lnTo>
                  <a:lnTo>
                    <a:pt x="100482" y="141147"/>
                  </a:lnTo>
                  <a:lnTo>
                    <a:pt x="148120" y="134886"/>
                  </a:lnTo>
                  <a:lnTo>
                    <a:pt x="193916" y="122999"/>
                  </a:lnTo>
                  <a:lnTo>
                    <a:pt x="237896" y="105613"/>
                  </a:lnTo>
                  <a:lnTo>
                    <a:pt x="280098" y="82867"/>
                  </a:lnTo>
                  <a:lnTo>
                    <a:pt x="320548" y="54902"/>
                  </a:lnTo>
                  <a:lnTo>
                    <a:pt x="362762" y="79400"/>
                  </a:lnTo>
                  <a:lnTo>
                    <a:pt x="405625" y="101765"/>
                  </a:lnTo>
                  <a:lnTo>
                    <a:pt x="449580" y="120840"/>
                  </a:lnTo>
                  <a:lnTo>
                    <a:pt x="495071" y="135521"/>
                  </a:lnTo>
                  <a:lnTo>
                    <a:pt x="542531" y="144665"/>
                  </a:lnTo>
                  <a:lnTo>
                    <a:pt x="592404" y="147129"/>
                  </a:lnTo>
                  <a:lnTo>
                    <a:pt x="592848" y="154520"/>
                  </a:lnTo>
                  <a:lnTo>
                    <a:pt x="593331" y="161734"/>
                  </a:lnTo>
                  <a:lnTo>
                    <a:pt x="593712" y="168833"/>
                  </a:lnTo>
                  <a:lnTo>
                    <a:pt x="593940" y="175869"/>
                  </a:lnTo>
                  <a:lnTo>
                    <a:pt x="593940" y="103936"/>
                  </a:lnTo>
                  <a:lnTo>
                    <a:pt x="541997" y="97002"/>
                  </a:lnTo>
                  <a:lnTo>
                    <a:pt x="495503" y="85153"/>
                  </a:lnTo>
                  <a:lnTo>
                    <a:pt x="450430" y="68910"/>
                  </a:lnTo>
                  <a:lnTo>
                    <a:pt x="419773" y="54902"/>
                  </a:lnTo>
                  <a:lnTo>
                    <a:pt x="406590" y="48882"/>
                  </a:lnTo>
                  <a:lnTo>
                    <a:pt x="363791" y="25704"/>
                  </a:lnTo>
                  <a:lnTo>
                    <a:pt x="321805" y="0"/>
                  </a:lnTo>
                  <a:lnTo>
                    <a:pt x="318808" y="0"/>
                  </a:lnTo>
                  <a:lnTo>
                    <a:pt x="287934" y="23774"/>
                  </a:lnTo>
                  <a:lnTo>
                    <a:pt x="255016" y="43865"/>
                  </a:lnTo>
                  <a:lnTo>
                    <a:pt x="220332" y="60782"/>
                  </a:lnTo>
                  <a:lnTo>
                    <a:pt x="184175" y="74993"/>
                  </a:lnTo>
                  <a:lnTo>
                    <a:pt x="139052" y="87972"/>
                  </a:lnTo>
                  <a:lnTo>
                    <a:pt x="93230" y="95783"/>
                  </a:lnTo>
                  <a:lnTo>
                    <a:pt x="46837" y="99263"/>
                  </a:lnTo>
                  <a:lnTo>
                    <a:pt x="0" y="99263"/>
                  </a:lnTo>
                  <a:lnTo>
                    <a:pt x="0" y="171437"/>
                  </a:lnTo>
                  <a:lnTo>
                    <a:pt x="1422" y="189687"/>
                  </a:lnTo>
                  <a:lnTo>
                    <a:pt x="2819" y="207949"/>
                  </a:lnTo>
                  <a:lnTo>
                    <a:pt x="4267" y="226009"/>
                  </a:lnTo>
                  <a:lnTo>
                    <a:pt x="12649" y="297853"/>
                  </a:lnTo>
                  <a:lnTo>
                    <a:pt x="22669" y="350367"/>
                  </a:lnTo>
                  <a:lnTo>
                    <a:pt x="36563" y="401789"/>
                  </a:lnTo>
                  <a:lnTo>
                    <a:pt x="54940" y="451929"/>
                  </a:lnTo>
                  <a:lnTo>
                    <a:pt x="78371" y="500608"/>
                  </a:lnTo>
                  <a:lnTo>
                    <a:pt x="106184" y="545299"/>
                  </a:lnTo>
                  <a:lnTo>
                    <a:pt x="138125" y="585330"/>
                  </a:lnTo>
                  <a:lnTo>
                    <a:pt x="174117" y="620788"/>
                  </a:lnTo>
                  <a:lnTo>
                    <a:pt x="214083" y="651751"/>
                  </a:lnTo>
                  <a:lnTo>
                    <a:pt x="257937" y="678281"/>
                  </a:lnTo>
                  <a:lnTo>
                    <a:pt x="305600" y="700468"/>
                  </a:lnTo>
                  <a:lnTo>
                    <a:pt x="310108" y="702310"/>
                  </a:lnTo>
                  <a:lnTo>
                    <a:pt x="314401" y="704672"/>
                  </a:lnTo>
                  <a:lnTo>
                    <a:pt x="318808" y="706793"/>
                  </a:lnTo>
                  <a:lnTo>
                    <a:pt x="324815" y="706793"/>
                  </a:lnTo>
                  <a:lnTo>
                    <a:pt x="373024" y="682828"/>
                  </a:lnTo>
                  <a:lnTo>
                    <a:pt x="396862" y="670433"/>
                  </a:lnTo>
                  <a:lnTo>
                    <a:pt x="419938" y="656831"/>
                  </a:lnTo>
                  <a:lnTo>
                    <a:pt x="428193" y="650836"/>
                  </a:lnTo>
                  <a:lnTo>
                    <a:pt x="463181" y="625487"/>
                  </a:lnTo>
                  <a:lnTo>
                    <a:pt x="501180" y="590397"/>
                  </a:lnTo>
                  <a:lnTo>
                    <a:pt x="534098" y="551776"/>
                  </a:lnTo>
                  <a:lnTo>
                    <a:pt x="562140" y="509803"/>
                  </a:lnTo>
                  <a:lnTo>
                    <a:pt x="585457" y="464667"/>
                  </a:lnTo>
                  <a:lnTo>
                    <a:pt x="604240" y="416560"/>
                  </a:lnTo>
                  <a:lnTo>
                    <a:pt x="618693" y="365683"/>
                  </a:lnTo>
                  <a:lnTo>
                    <a:pt x="626135" y="327977"/>
                  </a:lnTo>
                  <a:lnTo>
                    <a:pt x="631596" y="289801"/>
                  </a:lnTo>
                  <a:lnTo>
                    <a:pt x="636206" y="251421"/>
                  </a:lnTo>
                  <a:lnTo>
                    <a:pt x="641083" y="213106"/>
                  </a:lnTo>
                  <a:lnTo>
                    <a:pt x="643623" y="195503"/>
                  </a:lnTo>
                  <a:close/>
                </a:path>
              </a:pathLst>
            </a:custGeom>
            <a:solidFill>
              <a:srgbClr val="363C3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1" name="Rechthoek 40">
            <a:extLst>
              <a:ext uri="{FF2B5EF4-FFF2-40B4-BE49-F238E27FC236}">
                <a16:creationId xmlns:a16="http://schemas.microsoft.com/office/drawing/2014/main" id="{DD4D4E24-8F2A-8BD8-FAB4-3DC142B0648F}"/>
              </a:ext>
            </a:extLst>
          </p:cNvPr>
          <p:cNvSpPr/>
          <p:nvPr/>
        </p:nvSpPr>
        <p:spPr>
          <a:xfrm>
            <a:off x="1397857" y="9149111"/>
            <a:ext cx="3283871" cy="1471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FF6F168-76B5-34A8-F8BD-E3069C70C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25422E2-56A7-443A-1D12-E6F2F13BE407}"/>
              </a:ext>
            </a:extLst>
          </p:cNvPr>
          <p:cNvSpPr/>
          <p:nvPr/>
        </p:nvSpPr>
        <p:spPr>
          <a:xfrm>
            <a:off x="1633458" y="0"/>
            <a:ext cx="2345690" cy="1550035"/>
          </a:xfrm>
          <a:custGeom>
            <a:avLst/>
            <a:gdLst/>
            <a:ahLst/>
            <a:cxnLst/>
            <a:rect l="l" t="t" r="r" b="b"/>
            <a:pathLst>
              <a:path w="2345690" h="1550035">
                <a:moveTo>
                  <a:pt x="2345478" y="0"/>
                </a:moveTo>
                <a:lnTo>
                  <a:pt x="0" y="0"/>
                </a:lnTo>
                <a:lnTo>
                  <a:pt x="0" y="376951"/>
                </a:lnTo>
                <a:lnTo>
                  <a:pt x="978" y="425292"/>
                </a:lnTo>
                <a:lnTo>
                  <a:pt x="3887" y="473134"/>
                </a:lnTo>
                <a:lnTo>
                  <a:pt x="8690" y="520442"/>
                </a:lnTo>
                <a:lnTo>
                  <a:pt x="15349" y="567176"/>
                </a:lnTo>
                <a:lnTo>
                  <a:pt x="23825" y="613300"/>
                </a:lnTo>
                <a:lnTo>
                  <a:pt x="34082" y="658775"/>
                </a:lnTo>
                <a:lnTo>
                  <a:pt x="46082" y="703563"/>
                </a:lnTo>
                <a:lnTo>
                  <a:pt x="59786" y="747628"/>
                </a:lnTo>
                <a:lnTo>
                  <a:pt x="75158" y="790931"/>
                </a:lnTo>
                <a:lnTo>
                  <a:pt x="92159" y="833435"/>
                </a:lnTo>
                <a:lnTo>
                  <a:pt x="110752" y="875101"/>
                </a:lnTo>
                <a:lnTo>
                  <a:pt x="130898" y="915893"/>
                </a:lnTo>
                <a:lnTo>
                  <a:pt x="152561" y="955772"/>
                </a:lnTo>
                <a:lnTo>
                  <a:pt x="175703" y="994701"/>
                </a:lnTo>
                <a:lnTo>
                  <a:pt x="200285" y="1032641"/>
                </a:lnTo>
                <a:lnTo>
                  <a:pt x="226270" y="1069556"/>
                </a:lnTo>
                <a:lnTo>
                  <a:pt x="253620" y="1105408"/>
                </a:lnTo>
                <a:lnTo>
                  <a:pt x="282298" y="1140158"/>
                </a:lnTo>
                <a:lnTo>
                  <a:pt x="312266" y="1173769"/>
                </a:lnTo>
                <a:lnTo>
                  <a:pt x="343486" y="1206204"/>
                </a:lnTo>
                <a:lnTo>
                  <a:pt x="375921" y="1237424"/>
                </a:lnTo>
                <a:lnTo>
                  <a:pt x="409532" y="1267392"/>
                </a:lnTo>
                <a:lnTo>
                  <a:pt x="444282" y="1296070"/>
                </a:lnTo>
                <a:lnTo>
                  <a:pt x="480134" y="1323420"/>
                </a:lnTo>
                <a:lnTo>
                  <a:pt x="517049" y="1349405"/>
                </a:lnTo>
                <a:lnTo>
                  <a:pt x="554989" y="1373988"/>
                </a:lnTo>
                <a:lnTo>
                  <a:pt x="593918" y="1397129"/>
                </a:lnTo>
                <a:lnTo>
                  <a:pt x="633797" y="1418792"/>
                </a:lnTo>
                <a:lnTo>
                  <a:pt x="674589" y="1438938"/>
                </a:lnTo>
                <a:lnTo>
                  <a:pt x="716255" y="1457531"/>
                </a:lnTo>
                <a:lnTo>
                  <a:pt x="758759" y="1474532"/>
                </a:lnTo>
                <a:lnTo>
                  <a:pt x="802062" y="1489904"/>
                </a:lnTo>
                <a:lnTo>
                  <a:pt x="846127" y="1503608"/>
                </a:lnTo>
                <a:lnTo>
                  <a:pt x="890915" y="1515608"/>
                </a:lnTo>
                <a:lnTo>
                  <a:pt x="936390" y="1525865"/>
                </a:lnTo>
                <a:lnTo>
                  <a:pt x="982514" y="1534341"/>
                </a:lnTo>
                <a:lnTo>
                  <a:pt x="1029248" y="1541000"/>
                </a:lnTo>
                <a:lnTo>
                  <a:pt x="1076556" y="1545803"/>
                </a:lnTo>
                <a:lnTo>
                  <a:pt x="1124398" y="1548712"/>
                </a:lnTo>
                <a:lnTo>
                  <a:pt x="1172739" y="1549691"/>
                </a:lnTo>
                <a:lnTo>
                  <a:pt x="1221078" y="1548712"/>
                </a:lnTo>
                <a:lnTo>
                  <a:pt x="1268920" y="1545803"/>
                </a:lnTo>
                <a:lnTo>
                  <a:pt x="1316227" y="1541000"/>
                </a:lnTo>
                <a:lnTo>
                  <a:pt x="1362961" y="1534341"/>
                </a:lnTo>
                <a:lnTo>
                  <a:pt x="1409084" y="1525865"/>
                </a:lnTo>
                <a:lnTo>
                  <a:pt x="1454558" y="1515608"/>
                </a:lnTo>
                <a:lnTo>
                  <a:pt x="1499347" y="1503608"/>
                </a:lnTo>
                <a:lnTo>
                  <a:pt x="1543411" y="1489904"/>
                </a:lnTo>
                <a:lnTo>
                  <a:pt x="1586714" y="1474532"/>
                </a:lnTo>
                <a:lnTo>
                  <a:pt x="1629218" y="1457531"/>
                </a:lnTo>
                <a:lnTo>
                  <a:pt x="1670884" y="1438938"/>
                </a:lnTo>
                <a:lnTo>
                  <a:pt x="1711676" y="1418792"/>
                </a:lnTo>
                <a:lnTo>
                  <a:pt x="1751555" y="1397129"/>
                </a:lnTo>
                <a:lnTo>
                  <a:pt x="1790483" y="1373988"/>
                </a:lnTo>
                <a:lnTo>
                  <a:pt x="1828424" y="1349405"/>
                </a:lnTo>
                <a:lnTo>
                  <a:pt x="1865339" y="1323420"/>
                </a:lnTo>
                <a:lnTo>
                  <a:pt x="1901191" y="1296070"/>
                </a:lnTo>
                <a:lnTo>
                  <a:pt x="1935941" y="1267392"/>
                </a:lnTo>
                <a:lnTo>
                  <a:pt x="1969552" y="1237424"/>
                </a:lnTo>
                <a:lnTo>
                  <a:pt x="2001987" y="1206204"/>
                </a:lnTo>
                <a:lnTo>
                  <a:pt x="2033207" y="1173769"/>
                </a:lnTo>
                <a:lnTo>
                  <a:pt x="2063175" y="1140158"/>
                </a:lnTo>
                <a:lnTo>
                  <a:pt x="2091854" y="1105408"/>
                </a:lnTo>
                <a:lnTo>
                  <a:pt x="2119205" y="1069556"/>
                </a:lnTo>
                <a:lnTo>
                  <a:pt x="2145190" y="1032641"/>
                </a:lnTo>
                <a:lnTo>
                  <a:pt x="2169772" y="994701"/>
                </a:lnTo>
                <a:lnTo>
                  <a:pt x="2192914" y="955772"/>
                </a:lnTo>
                <a:lnTo>
                  <a:pt x="2214577" y="915893"/>
                </a:lnTo>
                <a:lnTo>
                  <a:pt x="2234724" y="875101"/>
                </a:lnTo>
                <a:lnTo>
                  <a:pt x="2253317" y="833435"/>
                </a:lnTo>
                <a:lnTo>
                  <a:pt x="2270318" y="790931"/>
                </a:lnTo>
                <a:lnTo>
                  <a:pt x="2285690" y="747628"/>
                </a:lnTo>
                <a:lnTo>
                  <a:pt x="2299395" y="703563"/>
                </a:lnTo>
                <a:lnTo>
                  <a:pt x="2311394" y="658775"/>
                </a:lnTo>
                <a:lnTo>
                  <a:pt x="2321652" y="613300"/>
                </a:lnTo>
                <a:lnTo>
                  <a:pt x="2330128" y="567176"/>
                </a:lnTo>
                <a:lnTo>
                  <a:pt x="2336787" y="520442"/>
                </a:lnTo>
                <a:lnTo>
                  <a:pt x="2341590" y="473134"/>
                </a:lnTo>
                <a:lnTo>
                  <a:pt x="2344500" y="425292"/>
                </a:lnTo>
                <a:lnTo>
                  <a:pt x="2345478" y="376951"/>
                </a:lnTo>
                <a:lnTo>
                  <a:pt x="2345478" y="0"/>
                </a:lnTo>
                <a:close/>
              </a:path>
            </a:pathLst>
          </a:custGeom>
          <a:solidFill>
            <a:srgbClr val="FDD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FDA7E2B3-187D-827D-2D09-E100EED1BD36}"/>
              </a:ext>
            </a:extLst>
          </p:cNvPr>
          <p:cNvGrpSpPr/>
          <p:nvPr/>
        </p:nvGrpSpPr>
        <p:grpSpPr>
          <a:xfrm>
            <a:off x="0" y="6217039"/>
            <a:ext cx="20104453" cy="5092065"/>
            <a:chOff x="0" y="6217039"/>
            <a:chExt cx="20104453" cy="509206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3817C03-41F1-2810-F5D4-70F133F74915}"/>
                </a:ext>
              </a:extLst>
            </p:cNvPr>
            <p:cNvSpPr/>
            <p:nvPr/>
          </p:nvSpPr>
          <p:spPr>
            <a:xfrm>
              <a:off x="14880308" y="6217039"/>
              <a:ext cx="5224145" cy="5092065"/>
            </a:xfrm>
            <a:custGeom>
              <a:avLst/>
              <a:gdLst/>
              <a:ahLst/>
              <a:cxnLst/>
              <a:rect l="l" t="t" r="r" b="b"/>
              <a:pathLst>
                <a:path w="5224144" h="5092065">
                  <a:moveTo>
                    <a:pt x="5223790" y="0"/>
                  </a:moveTo>
                  <a:lnTo>
                    <a:pt x="5180198" y="2890"/>
                  </a:lnTo>
                  <a:lnTo>
                    <a:pt x="5131579" y="6535"/>
                  </a:lnTo>
                  <a:lnTo>
                    <a:pt x="5083076" y="10593"/>
                  </a:lnTo>
                  <a:lnTo>
                    <a:pt x="5034691" y="15062"/>
                  </a:lnTo>
                  <a:lnTo>
                    <a:pt x="4986426" y="19941"/>
                  </a:lnTo>
                  <a:lnTo>
                    <a:pt x="4938283" y="25226"/>
                  </a:lnTo>
                  <a:lnTo>
                    <a:pt x="4890263" y="30917"/>
                  </a:lnTo>
                  <a:lnTo>
                    <a:pt x="4842368" y="37012"/>
                  </a:lnTo>
                  <a:lnTo>
                    <a:pt x="4794600" y="43509"/>
                  </a:lnTo>
                  <a:lnTo>
                    <a:pt x="4746961" y="50407"/>
                  </a:lnTo>
                  <a:lnTo>
                    <a:pt x="4699453" y="57703"/>
                  </a:lnTo>
                  <a:lnTo>
                    <a:pt x="4652076" y="65396"/>
                  </a:lnTo>
                  <a:lnTo>
                    <a:pt x="4604833" y="73484"/>
                  </a:lnTo>
                  <a:lnTo>
                    <a:pt x="4557727" y="81966"/>
                  </a:lnTo>
                  <a:lnTo>
                    <a:pt x="4510757" y="90839"/>
                  </a:lnTo>
                  <a:lnTo>
                    <a:pt x="4463927" y="100102"/>
                  </a:lnTo>
                  <a:lnTo>
                    <a:pt x="4417238" y="109753"/>
                  </a:lnTo>
                  <a:lnTo>
                    <a:pt x="4370691" y="119790"/>
                  </a:lnTo>
                  <a:lnTo>
                    <a:pt x="4324289" y="130212"/>
                  </a:lnTo>
                  <a:lnTo>
                    <a:pt x="4278033" y="141017"/>
                  </a:lnTo>
                  <a:lnTo>
                    <a:pt x="4231925" y="152202"/>
                  </a:lnTo>
                  <a:lnTo>
                    <a:pt x="4185966" y="163768"/>
                  </a:lnTo>
                  <a:lnTo>
                    <a:pt x="4140159" y="175710"/>
                  </a:lnTo>
                  <a:lnTo>
                    <a:pt x="4094506" y="188029"/>
                  </a:lnTo>
                  <a:lnTo>
                    <a:pt x="4049007" y="200722"/>
                  </a:lnTo>
                  <a:lnTo>
                    <a:pt x="4003665" y="213787"/>
                  </a:lnTo>
                  <a:lnTo>
                    <a:pt x="3958481" y="227222"/>
                  </a:lnTo>
                  <a:lnTo>
                    <a:pt x="3913458" y="241026"/>
                  </a:lnTo>
                  <a:lnTo>
                    <a:pt x="3868596" y="255198"/>
                  </a:lnTo>
                  <a:lnTo>
                    <a:pt x="3823898" y="269735"/>
                  </a:lnTo>
                  <a:lnTo>
                    <a:pt x="3779366" y="284635"/>
                  </a:lnTo>
                  <a:lnTo>
                    <a:pt x="3735001" y="299897"/>
                  </a:lnTo>
                  <a:lnTo>
                    <a:pt x="3690805" y="315519"/>
                  </a:lnTo>
                  <a:lnTo>
                    <a:pt x="3646779" y="331499"/>
                  </a:lnTo>
                  <a:lnTo>
                    <a:pt x="3602926" y="347836"/>
                  </a:lnTo>
                  <a:lnTo>
                    <a:pt x="3559247" y="364528"/>
                  </a:lnTo>
                  <a:lnTo>
                    <a:pt x="3515744" y="381573"/>
                  </a:lnTo>
                  <a:lnTo>
                    <a:pt x="3472419" y="398969"/>
                  </a:lnTo>
                  <a:lnTo>
                    <a:pt x="3429273" y="416715"/>
                  </a:lnTo>
                  <a:lnTo>
                    <a:pt x="3386309" y="434808"/>
                  </a:lnTo>
                  <a:lnTo>
                    <a:pt x="3343527" y="453247"/>
                  </a:lnTo>
                  <a:lnTo>
                    <a:pt x="3300930" y="472031"/>
                  </a:lnTo>
                  <a:lnTo>
                    <a:pt x="3258520" y="491157"/>
                  </a:lnTo>
                  <a:lnTo>
                    <a:pt x="3216298" y="510624"/>
                  </a:lnTo>
                  <a:lnTo>
                    <a:pt x="3174266" y="530430"/>
                  </a:lnTo>
                  <a:lnTo>
                    <a:pt x="3132425" y="550573"/>
                  </a:lnTo>
                  <a:lnTo>
                    <a:pt x="3090778" y="571052"/>
                  </a:lnTo>
                  <a:lnTo>
                    <a:pt x="3049326" y="591864"/>
                  </a:lnTo>
                  <a:lnTo>
                    <a:pt x="3008072" y="613009"/>
                  </a:lnTo>
                  <a:lnTo>
                    <a:pt x="2967016" y="634484"/>
                  </a:lnTo>
                  <a:lnTo>
                    <a:pt x="2926160" y="656287"/>
                  </a:lnTo>
                  <a:lnTo>
                    <a:pt x="2885507" y="678417"/>
                  </a:lnTo>
                  <a:lnTo>
                    <a:pt x="2845057" y="700872"/>
                  </a:lnTo>
                  <a:lnTo>
                    <a:pt x="2804813" y="723650"/>
                  </a:lnTo>
                  <a:lnTo>
                    <a:pt x="2764777" y="746750"/>
                  </a:lnTo>
                  <a:lnTo>
                    <a:pt x="2724950" y="770169"/>
                  </a:lnTo>
                  <a:lnTo>
                    <a:pt x="2685334" y="793906"/>
                  </a:lnTo>
                  <a:lnTo>
                    <a:pt x="2645931" y="817960"/>
                  </a:lnTo>
                  <a:lnTo>
                    <a:pt x="2606742" y="842328"/>
                  </a:lnTo>
                  <a:lnTo>
                    <a:pt x="2567770" y="867009"/>
                  </a:lnTo>
                  <a:lnTo>
                    <a:pt x="2529015" y="892001"/>
                  </a:lnTo>
                  <a:lnTo>
                    <a:pt x="2490480" y="917302"/>
                  </a:lnTo>
                  <a:lnTo>
                    <a:pt x="2452167" y="942910"/>
                  </a:lnTo>
                  <a:lnTo>
                    <a:pt x="2414077" y="968824"/>
                  </a:lnTo>
                  <a:lnTo>
                    <a:pt x="2376212" y="995042"/>
                  </a:lnTo>
                  <a:lnTo>
                    <a:pt x="2338573" y="1021563"/>
                  </a:lnTo>
                  <a:lnTo>
                    <a:pt x="2301163" y="1048383"/>
                  </a:lnTo>
                  <a:lnTo>
                    <a:pt x="2263984" y="1075503"/>
                  </a:lnTo>
                  <a:lnTo>
                    <a:pt x="2227036" y="1102919"/>
                  </a:lnTo>
                  <a:lnTo>
                    <a:pt x="2190322" y="1130631"/>
                  </a:lnTo>
                  <a:lnTo>
                    <a:pt x="2153844" y="1158636"/>
                  </a:lnTo>
                  <a:lnTo>
                    <a:pt x="2117602" y="1186932"/>
                  </a:lnTo>
                  <a:lnTo>
                    <a:pt x="2081600" y="1215519"/>
                  </a:lnTo>
                  <a:lnTo>
                    <a:pt x="2045839" y="1244394"/>
                  </a:lnTo>
                  <a:lnTo>
                    <a:pt x="2010320" y="1273555"/>
                  </a:lnTo>
                  <a:lnTo>
                    <a:pt x="1975045" y="1303001"/>
                  </a:lnTo>
                  <a:lnTo>
                    <a:pt x="1940017" y="1332730"/>
                  </a:lnTo>
                  <a:lnTo>
                    <a:pt x="1905236" y="1362740"/>
                  </a:lnTo>
                  <a:lnTo>
                    <a:pt x="1870704" y="1393029"/>
                  </a:lnTo>
                  <a:lnTo>
                    <a:pt x="1836424" y="1423596"/>
                  </a:lnTo>
                  <a:lnTo>
                    <a:pt x="1802397" y="1454439"/>
                  </a:lnTo>
                  <a:lnTo>
                    <a:pt x="1768624" y="1485556"/>
                  </a:lnTo>
                  <a:lnTo>
                    <a:pt x="1735108" y="1516946"/>
                  </a:lnTo>
                  <a:lnTo>
                    <a:pt x="1701851" y="1548606"/>
                  </a:lnTo>
                  <a:lnTo>
                    <a:pt x="1668853" y="1580535"/>
                  </a:lnTo>
                  <a:lnTo>
                    <a:pt x="1636117" y="1612731"/>
                  </a:lnTo>
                  <a:lnTo>
                    <a:pt x="1603645" y="1645193"/>
                  </a:lnTo>
                  <a:lnTo>
                    <a:pt x="1571438" y="1677918"/>
                  </a:lnTo>
                  <a:lnTo>
                    <a:pt x="1539498" y="1710905"/>
                  </a:lnTo>
                  <a:lnTo>
                    <a:pt x="1507826" y="1744152"/>
                  </a:lnTo>
                  <a:lnTo>
                    <a:pt x="1476426" y="1777658"/>
                  </a:lnTo>
                  <a:lnTo>
                    <a:pt x="1445297" y="1811420"/>
                  </a:lnTo>
                  <a:lnTo>
                    <a:pt x="1414443" y="1845437"/>
                  </a:lnTo>
                  <a:lnTo>
                    <a:pt x="1383864" y="1879708"/>
                  </a:lnTo>
                  <a:lnTo>
                    <a:pt x="1353563" y="1914229"/>
                  </a:lnTo>
                  <a:lnTo>
                    <a:pt x="1323541" y="1949000"/>
                  </a:lnTo>
                  <a:lnTo>
                    <a:pt x="1293800" y="1984020"/>
                  </a:lnTo>
                  <a:lnTo>
                    <a:pt x="1264342" y="2019285"/>
                  </a:lnTo>
                  <a:lnTo>
                    <a:pt x="1235168" y="2054794"/>
                  </a:lnTo>
                  <a:lnTo>
                    <a:pt x="1206281" y="2090546"/>
                  </a:lnTo>
                  <a:lnTo>
                    <a:pt x="1177681" y="2126539"/>
                  </a:lnTo>
                  <a:lnTo>
                    <a:pt x="1149372" y="2162771"/>
                  </a:lnTo>
                  <a:lnTo>
                    <a:pt x="1121354" y="2199241"/>
                  </a:lnTo>
                  <a:lnTo>
                    <a:pt x="1093629" y="2235946"/>
                  </a:lnTo>
                  <a:lnTo>
                    <a:pt x="1066199" y="2272885"/>
                  </a:lnTo>
                  <a:lnTo>
                    <a:pt x="1039066" y="2310056"/>
                  </a:lnTo>
                  <a:lnTo>
                    <a:pt x="1012232" y="2347457"/>
                  </a:lnTo>
                  <a:lnTo>
                    <a:pt x="985698" y="2385087"/>
                  </a:lnTo>
                  <a:lnTo>
                    <a:pt x="959466" y="2422943"/>
                  </a:lnTo>
                  <a:lnTo>
                    <a:pt x="933538" y="2461025"/>
                  </a:lnTo>
                  <a:lnTo>
                    <a:pt x="907915" y="2499330"/>
                  </a:lnTo>
                  <a:lnTo>
                    <a:pt x="882599" y="2537857"/>
                  </a:lnTo>
                  <a:lnTo>
                    <a:pt x="857593" y="2576603"/>
                  </a:lnTo>
                  <a:lnTo>
                    <a:pt x="832897" y="2615568"/>
                  </a:lnTo>
                  <a:lnTo>
                    <a:pt x="808514" y="2654749"/>
                  </a:lnTo>
                  <a:lnTo>
                    <a:pt x="784446" y="2694144"/>
                  </a:lnTo>
                  <a:lnTo>
                    <a:pt x="760693" y="2733752"/>
                  </a:lnTo>
                  <a:lnTo>
                    <a:pt x="737258" y="2773571"/>
                  </a:lnTo>
                  <a:lnTo>
                    <a:pt x="714143" y="2813600"/>
                  </a:lnTo>
                  <a:lnTo>
                    <a:pt x="691348" y="2853836"/>
                  </a:lnTo>
                  <a:lnTo>
                    <a:pt x="668877" y="2894278"/>
                  </a:lnTo>
                  <a:lnTo>
                    <a:pt x="646731" y="2934924"/>
                  </a:lnTo>
                  <a:lnTo>
                    <a:pt x="624911" y="2975772"/>
                  </a:lnTo>
                  <a:lnTo>
                    <a:pt x="603420" y="3016821"/>
                  </a:lnTo>
                  <a:lnTo>
                    <a:pt x="582259" y="3058068"/>
                  </a:lnTo>
                  <a:lnTo>
                    <a:pt x="561429" y="3099513"/>
                  </a:lnTo>
                  <a:lnTo>
                    <a:pt x="540933" y="3141152"/>
                  </a:lnTo>
                  <a:lnTo>
                    <a:pt x="520773" y="3182986"/>
                  </a:lnTo>
                  <a:lnTo>
                    <a:pt x="500949" y="3225011"/>
                  </a:lnTo>
                  <a:lnTo>
                    <a:pt x="481464" y="3267226"/>
                  </a:lnTo>
                  <a:lnTo>
                    <a:pt x="462320" y="3309629"/>
                  </a:lnTo>
                  <a:lnTo>
                    <a:pt x="443518" y="3352219"/>
                  </a:lnTo>
                  <a:lnTo>
                    <a:pt x="425060" y="3394994"/>
                  </a:lnTo>
                  <a:lnTo>
                    <a:pt x="406948" y="3437951"/>
                  </a:lnTo>
                  <a:lnTo>
                    <a:pt x="389184" y="3481090"/>
                  </a:lnTo>
                  <a:lnTo>
                    <a:pt x="371769" y="3524408"/>
                  </a:lnTo>
                  <a:lnTo>
                    <a:pt x="354705" y="3567904"/>
                  </a:lnTo>
                  <a:lnTo>
                    <a:pt x="337993" y="3611577"/>
                  </a:lnTo>
                  <a:lnTo>
                    <a:pt x="321637" y="3655423"/>
                  </a:lnTo>
                  <a:lnTo>
                    <a:pt x="305636" y="3699442"/>
                  </a:lnTo>
                  <a:lnTo>
                    <a:pt x="289994" y="3743631"/>
                  </a:lnTo>
                  <a:lnTo>
                    <a:pt x="274711" y="3787990"/>
                  </a:lnTo>
                  <a:lnTo>
                    <a:pt x="259790" y="3832515"/>
                  </a:lnTo>
                  <a:lnTo>
                    <a:pt x="245233" y="3877207"/>
                  </a:lnTo>
                  <a:lnTo>
                    <a:pt x="231040" y="3922062"/>
                  </a:lnTo>
                  <a:lnTo>
                    <a:pt x="217215" y="3967078"/>
                  </a:lnTo>
                  <a:lnTo>
                    <a:pt x="203758" y="4012256"/>
                  </a:lnTo>
                  <a:lnTo>
                    <a:pt x="190671" y="4057591"/>
                  </a:lnTo>
                  <a:lnTo>
                    <a:pt x="177956" y="4103083"/>
                  </a:lnTo>
                  <a:lnTo>
                    <a:pt x="165615" y="4148731"/>
                  </a:lnTo>
                  <a:lnTo>
                    <a:pt x="153650" y="4194531"/>
                  </a:lnTo>
                  <a:lnTo>
                    <a:pt x="142062" y="4240483"/>
                  </a:lnTo>
                  <a:lnTo>
                    <a:pt x="130853" y="4286585"/>
                  </a:lnTo>
                  <a:lnTo>
                    <a:pt x="120025" y="4332834"/>
                  </a:lnTo>
                  <a:lnTo>
                    <a:pt x="109580" y="4379230"/>
                  </a:lnTo>
                  <a:lnTo>
                    <a:pt x="99519" y="4425770"/>
                  </a:lnTo>
                  <a:lnTo>
                    <a:pt x="89844" y="4472453"/>
                  </a:lnTo>
                  <a:lnTo>
                    <a:pt x="80557" y="4519277"/>
                  </a:lnTo>
                  <a:lnTo>
                    <a:pt x="71659" y="4566240"/>
                  </a:lnTo>
                  <a:lnTo>
                    <a:pt x="63153" y="4613340"/>
                  </a:lnTo>
                  <a:lnTo>
                    <a:pt x="55040" y="4660576"/>
                  </a:lnTo>
                  <a:lnTo>
                    <a:pt x="47321" y="4707946"/>
                  </a:lnTo>
                  <a:lnTo>
                    <a:pt x="40000" y="4755448"/>
                  </a:lnTo>
                  <a:lnTo>
                    <a:pt x="33076" y="4803081"/>
                  </a:lnTo>
                  <a:lnTo>
                    <a:pt x="26553" y="4850842"/>
                  </a:lnTo>
                  <a:lnTo>
                    <a:pt x="20432" y="4898730"/>
                  </a:lnTo>
                  <a:lnTo>
                    <a:pt x="14714" y="4946743"/>
                  </a:lnTo>
                  <a:lnTo>
                    <a:pt x="9401" y="4994880"/>
                  </a:lnTo>
                  <a:lnTo>
                    <a:pt x="4496" y="5043138"/>
                  </a:lnTo>
                  <a:lnTo>
                    <a:pt x="0" y="5091516"/>
                  </a:lnTo>
                  <a:lnTo>
                    <a:pt x="5223790" y="5091516"/>
                  </a:lnTo>
                  <a:lnTo>
                    <a:pt x="5223790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A9C786EE-B791-A3F7-86E2-35E3FCE59BFB}"/>
                </a:ext>
              </a:extLst>
            </p:cNvPr>
            <p:cNvSpPr/>
            <p:nvPr/>
          </p:nvSpPr>
          <p:spPr>
            <a:xfrm>
              <a:off x="14008963" y="9737934"/>
              <a:ext cx="2138680" cy="1570990"/>
            </a:xfrm>
            <a:custGeom>
              <a:avLst/>
              <a:gdLst/>
              <a:ahLst/>
              <a:cxnLst/>
              <a:rect l="l" t="t" r="r" b="b"/>
              <a:pathLst>
                <a:path w="2138680" h="1570990">
                  <a:moveTo>
                    <a:pt x="556133" y="131102"/>
                  </a:moveTo>
                  <a:lnTo>
                    <a:pt x="504050" y="161353"/>
                  </a:lnTo>
                  <a:lnTo>
                    <a:pt x="466750" y="185712"/>
                  </a:lnTo>
                  <a:lnTo>
                    <a:pt x="430555" y="211556"/>
                  </a:lnTo>
                  <a:lnTo>
                    <a:pt x="395490" y="238848"/>
                  </a:lnTo>
                  <a:lnTo>
                    <a:pt x="361619" y="267550"/>
                  </a:lnTo>
                  <a:lnTo>
                    <a:pt x="328980" y="297599"/>
                  </a:lnTo>
                  <a:lnTo>
                    <a:pt x="297611" y="328968"/>
                  </a:lnTo>
                  <a:lnTo>
                    <a:pt x="267550" y="361619"/>
                  </a:lnTo>
                  <a:lnTo>
                    <a:pt x="238848" y="395490"/>
                  </a:lnTo>
                  <a:lnTo>
                    <a:pt x="234696" y="400837"/>
                  </a:lnTo>
                  <a:lnTo>
                    <a:pt x="556133" y="131102"/>
                  </a:lnTo>
                  <a:close/>
                </a:path>
                <a:path w="2138680" h="1570990">
                  <a:moveTo>
                    <a:pt x="890092" y="15062"/>
                  </a:moveTo>
                  <a:lnTo>
                    <a:pt x="842340" y="24206"/>
                  </a:lnTo>
                  <a:lnTo>
                    <a:pt x="79222" y="664540"/>
                  </a:lnTo>
                  <a:lnTo>
                    <a:pt x="63423" y="705485"/>
                  </a:lnTo>
                  <a:lnTo>
                    <a:pt x="61899" y="710006"/>
                  </a:lnTo>
                  <a:lnTo>
                    <a:pt x="890092" y="15062"/>
                  </a:lnTo>
                  <a:close/>
                </a:path>
                <a:path w="2138680" h="1570990">
                  <a:moveTo>
                    <a:pt x="1102829" y="736"/>
                  </a:moveTo>
                  <a:lnTo>
                    <a:pt x="1069098" y="0"/>
                  </a:lnTo>
                  <a:lnTo>
                    <a:pt x="1066850" y="0"/>
                  </a:lnTo>
                  <a:lnTo>
                    <a:pt x="16433" y="881405"/>
                  </a:lnTo>
                  <a:lnTo>
                    <a:pt x="16319" y="881989"/>
                  </a:lnTo>
                  <a:lnTo>
                    <a:pt x="10922" y="916952"/>
                  </a:lnTo>
                  <a:lnTo>
                    <a:pt x="1102829" y="736"/>
                  </a:lnTo>
                  <a:close/>
                </a:path>
                <a:path w="2138680" h="1570990">
                  <a:moveTo>
                    <a:pt x="1275384" y="20129"/>
                  </a:moveTo>
                  <a:lnTo>
                    <a:pt x="1256220" y="16319"/>
                  </a:lnTo>
                  <a:lnTo>
                    <a:pt x="1245108" y="14605"/>
                  </a:lnTo>
                  <a:lnTo>
                    <a:pt x="215" y="1059192"/>
                  </a:lnTo>
                  <a:lnTo>
                    <a:pt x="0" y="1069098"/>
                  </a:lnTo>
                  <a:lnTo>
                    <a:pt x="508" y="1089875"/>
                  </a:lnTo>
                  <a:lnTo>
                    <a:pt x="1275384" y="20129"/>
                  </a:lnTo>
                  <a:close/>
                </a:path>
                <a:path w="2138680" h="1570990">
                  <a:moveTo>
                    <a:pt x="1423263" y="60223"/>
                  </a:moveTo>
                  <a:lnTo>
                    <a:pt x="1396974" y="51346"/>
                  </a:lnTo>
                  <a:lnTo>
                    <a:pt x="10134" y="1215047"/>
                  </a:lnTo>
                  <a:lnTo>
                    <a:pt x="11887" y="1229093"/>
                  </a:lnTo>
                  <a:lnTo>
                    <a:pt x="14249" y="1242529"/>
                  </a:lnTo>
                  <a:lnTo>
                    <a:pt x="1423263" y="60223"/>
                  </a:lnTo>
                  <a:close/>
                </a:path>
                <a:path w="2138680" h="1570990">
                  <a:moveTo>
                    <a:pt x="1552956" y="115582"/>
                  </a:moveTo>
                  <a:lnTo>
                    <a:pt x="1529626" y="104228"/>
                  </a:lnTo>
                  <a:lnTo>
                    <a:pt x="38989" y="1355026"/>
                  </a:lnTo>
                  <a:lnTo>
                    <a:pt x="45974" y="1380083"/>
                  </a:lnTo>
                  <a:lnTo>
                    <a:pt x="1552956" y="115582"/>
                  </a:lnTo>
                  <a:close/>
                </a:path>
                <a:path w="2138680" h="1570990">
                  <a:moveTo>
                    <a:pt x="1667840" y="183349"/>
                  </a:moveTo>
                  <a:lnTo>
                    <a:pt x="1647113" y="169811"/>
                  </a:lnTo>
                  <a:lnTo>
                    <a:pt x="82892" y="1482356"/>
                  </a:lnTo>
                  <a:lnTo>
                    <a:pt x="92887" y="1504899"/>
                  </a:lnTo>
                  <a:lnTo>
                    <a:pt x="1667840" y="183349"/>
                  </a:lnTo>
                  <a:close/>
                </a:path>
                <a:path w="2138680" h="1570990">
                  <a:moveTo>
                    <a:pt x="1769910" y="261886"/>
                  </a:moveTo>
                  <a:lnTo>
                    <a:pt x="1751571" y="246354"/>
                  </a:lnTo>
                  <a:lnTo>
                    <a:pt x="173355" y="1570621"/>
                  </a:lnTo>
                  <a:lnTo>
                    <a:pt x="210210" y="1570621"/>
                  </a:lnTo>
                  <a:lnTo>
                    <a:pt x="1769910" y="261886"/>
                  </a:lnTo>
                  <a:close/>
                </a:path>
                <a:path w="2138680" h="1570990">
                  <a:moveTo>
                    <a:pt x="1860219" y="350278"/>
                  </a:moveTo>
                  <a:lnTo>
                    <a:pt x="1844154" y="332841"/>
                  </a:lnTo>
                  <a:lnTo>
                    <a:pt x="369011" y="1570621"/>
                  </a:lnTo>
                  <a:lnTo>
                    <a:pt x="405866" y="1570621"/>
                  </a:lnTo>
                  <a:lnTo>
                    <a:pt x="1860219" y="350278"/>
                  </a:lnTo>
                  <a:close/>
                </a:path>
                <a:path w="2138680" h="1570990">
                  <a:moveTo>
                    <a:pt x="1939226" y="448170"/>
                  </a:moveTo>
                  <a:lnTo>
                    <a:pt x="1926640" y="430542"/>
                  </a:lnTo>
                  <a:lnTo>
                    <a:pt x="1925345" y="428891"/>
                  </a:lnTo>
                  <a:lnTo>
                    <a:pt x="564680" y="1570621"/>
                  </a:lnTo>
                  <a:lnTo>
                    <a:pt x="601535" y="1570621"/>
                  </a:lnTo>
                  <a:lnTo>
                    <a:pt x="1939226" y="448170"/>
                  </a:lnTo>
                  <a:close/>
                </a:path>
                <a:path w="2138680" h="1570990">
                  <a:moveTo>
                    <a:pt x="2006815" y="555637"/>
                  </a:moveTo>
                  <a:lnTo>
                    <a:pt x="1999678" y="542404"/>
                  </a:lnTo>
                  <a:lnTo>
                    <a:pt x="1995030" y="534593"/>
                  </a:lnTo>
                  <a:lnTo>
                    <a:pt x="760336" y="1570621"/>
                  </a:lnTo>
                  <a:lnTo>
                    <a:pt x="797204" y="1570621"/>
                  </a:lnTo>
                  <a:lnTo>
                    <a:pt x="2006815" y="555637"/>
                  </a:lnTo>
                  <a:close/>
                </a:path>
                <a:path w="2138680" h="1570990">
                  <a:moveTo>
                    <a:pt x="2062340" y="673239"/>
                  </a:moveTo>
                  <a:lnTo>
                    <a:pt x="2058517" y="663346"/>
                  </a:lnTo>
                  <a:lnTo>
                    <a:pt x="2052828" y="650278"/>
                  </a:lnTo>
                  <a:lnTo>
                    <a:pt x="956005" y="1570621"/>
                  </a:lnTo>
                  <a:lnTo>
                    <a:pt x="992860" y="1570621"/>
                  </a:lnTo>
                  <a:lnTo>
                    <a:pt x="2062340" y="673239"/>
                  </a:lnTo>
                  <a:close/>
                </a:path>
                <a:path w="2138680" h="1570990">
                  <a:moveTo>
                    <a:pt x="2104415" y="802106"/>
                  </a:moveTo>
                  <a:lnTo>
                    <a:pt x="2102002" y="792238"/>
                  </a:lnTo>
                  <a:lnTo>
                    <a:pt x="2097557" y="776935"/>
                  </a:lnTo>
                  <a:lnTo>
                    <a:pt x="1151674" y="1570621"/>
                  </a:lnTo>
                  <a:lnTo>
                    <a:pt x="1188529" y="1570621"/>
                  </a:lnTo>
                  <a:lnTo>
                    <a:pt x="2104415" y="802106"/>
                  </a:lnTo>
                  <a:close/>
                </a:path>
                <a:path w="2138680" h="1570990">
                  <a:moveTo>
                    <a:pt x="2122970" y="1248156"/>
                  </a:moveTo>
                  <a:lnTo>
                    <a:pt x="1738668" y="1570621"/>
                  </a:lnTo>
                  <a:lnTo>
                    <a:pt x="1775523" y="1570621"/>
                  </a:lnTo>
                  <a:lnTo>
                    <a:pt x="2116378" y="1284617"/>
                  </a:lnTo>
                  <a:lnTo>
                    <a:pt x="2117229" y="1280858"/>
                  </a:lnTo>
                  <a:lnTo>
                    <a:pt x="2122970" y="1248156"/>
                  </a:lnTo>
                  <a:close/>
                </a:path>
                <a:path w="2138680" h="1570990">
                  <a:moveTo>
                    <a:pt x="2130755" y="944194"/>
                  </a:moveTo>
                  <a:lnTo>
                    <a:pt x="2128964" y="927874"/>
                  </a:lnTo>
                  <a:lnTo>
                    <a:pt x="2127173" y="916266"/>
                  </a:lnTo>
                  <a:lnTo>
                    <a:pt x="1347330" y="1570621"/>
                  </a:lnTo>
                  <a:lnTo>
                    <a:pt x="1384198" y="1570621"/>
                  </a:lnTo>
                  <a:lnTo>
                    <a:pt x="2130755" y="944194"/>
                  </a:lnTo>
                  <a:close/>
                </a:path>
                <a:path w="2138680" h="1570990">
                  <a:moveTo>
                    <a:pt x="2138146" y="1071232"/>
                  </a:moveTo>
                  <a:lnTo>
                    <a:pt x="1542999" y="1570621"/>
                  </a:lnTo>
                  <a:lnTo>
                    <a:pt x="1579854" y="1570621"/>
                  </a:lnTo>
                  <a:lnTo>
                    <a:pt x="2137359" y="1102817"/>
                  </a:lnTo>
                  <a:lnTo>
                    <a:pt x="2138146" y="1071232"/>
                  </a:lnTo>
                  <a:close/>
                </a:path>
              </a:pathLst>
            </a:custGeom>
            <a:solidFill>
              <a:srgbClr val="FDD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828839D-CBF3-CA25-A97F-947564FC39D9}"/>
                </a:ext>
              </a:extLst>
            </p:cNvPr>
            <p:cNvSpPr/>
            <p:nvPr/>
          </p:nvSpPr>
          <p:spPr>
            <a:xfrm>
              <a:off x="0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95D9CA1-AF9A-6E21-EBEC-5C2E1E6AB89B}"/>
                </a:ext>
              </a:extLst>
            </p:cNvPr>
            <p:cNvSpPr/>
            <p:nvPr/>
          </p:nvSpPr>
          <p:spPr>
            <a:xfrm>
              <a:off x="3350683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78D0709-7884-32F4-7DFA-1349DF2F7D02}"/>
                </a:ext>
              </a:extLst>
            </p:cNvPr>
            <p:cNvSpPr/>
            <p:nvPr/>
          </p:nvSpPr>
          <p:spPr>
            <a:xfrm>
              <a:off x="6701366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5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689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EB02FC1C-1FC2-CC95-07D6-9E43DB5B198F}"/>
                </a:ext>
              </a:extLst>
            </p:cNvPr>
            <p:cNvSpPr/>
            <p:nvPr/>
          </p:nvSpPr>
          <p:spPr>
            <a:xfrm>
              <a:off x="10052050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72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72" y="192926"/>
                  </a:lnTo>
                  <a:lnTo>
                    <a:pt x="3350672" y="0"/>
                  </a:lnTo>
                  <a:close/>
                </a:path>
              </a:pathLst>
            </a:custGeom>
            <a:solidFill>
              <a:srgbClr val="E200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8A680CBF-FDAD-B715-5403-254AD17C1755}"/>
                </a:ext>
              </a:extLst>
            </p:cNvPr>
            <p:cNvSpPr/>
            <p:nvPr/>
          </p:nvSpPr>
          <p:spPr>
            <a:xfrm>
              <a:off x="13402733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7ED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87DAB81B-08DE-C341-27A6-4616D4C0DC40}"/>
                </a:ext>
              </a:extLst>
            </p:cNvPr>
            <p:cNvSpPr/>
            <p:nvPr/>
          </p:nvSpPr>
          <p:spPr>
            <a:xfrm>
              <a:off x="16753416" y="11115630"/>
              <a:ext cx="3350895" cy="193040"/>
            </a:xfrm>
            <a:custGeom>
              <a:avLst/>
              <a:gdLst/>
              <a:ahLst/>
              <a:cxnLst/>
              <a:rect l="l" t="t" r="r" b="b"/>
              <a:pathLst>
                <a:path w="3350894" h="193040">
                  <a:moveTo>
                    <a:pt x="3350683" y="0"/>
                  </a:moveTo>
                  <a:lnTo>
                    <a:pt x="0" y="0"/>
                  </a:lnTo>
                  <a:lnTo>
                    <a:pt x="0" y="192926"/>
                  </a:lnTo>
                  <a:lnTo>
                    <a:pt x="3350683" y="192926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533FA1AF-26CE-640B-EED8-C4E93290A7D6}"/>
                </a:ext>
              </a:extLst>
            </p:cNvPr>
            <p:cNvSpPr/>
            <p:nvPr/>
          </p:nvSpPr>
          <p:spPr>
            <a:xfrm>
              <a:off x="19203595" y="9065177"/>
              <a:ext cx="386715" cy="1534160"/>
            </a:xfrm>
            <a:custGeom>
              <a:avLst/>
              <a:gdLst/>
              <a:ahLst/>
              <a:cxnLst/>
              <a:rect l="l" t="t" r="r" b="b"/>
              <a:pathLst>
                <a:path w="386715" h="1534159">
                  <a:moveTo>
                    <a:pt x="386397" y="1533982"/>
                  </a:moveTo>
                  <a:lnTo>
                    <a:pt x="193205" y="1147584"/>
                  </a:lnTo>
                  <a:lnTo>
                    <a:pt x="0" y="1533982"/>
                  </a:lnTo>
                  <a:lnTo>
                    <a:pt x="386397" y="1533982"/>
                  </a:lnTo>
                  <a:close/>
                </a:path>
                <a:path w="386715" h="1534159">
                  <a:moveTo>
                    <a:pt x="386397" y="1146860"/>
                  </a:moveTo>
                  <a:lnTo>
                    <a:pt x="193205" y="760463"/>
                  </a:lnTo>
                  <a:lnTo>
                    <a:pt x="0" y="1146860"/>
                  </a:lnTo>
                  <a:lnTo>
                    <a:pt x="386397" y="1146860"/>
                  </a:lnTo>
                  <a:close/>
                </a:path>
                <a:path w="386715" h="1534159">
                  <a:moveTo>
                    <a:pt x="386397" y="386397"/>
                  </a:moveTo>
                  <a:lnTo>
                    <a:pt x="193205" y="0"/>
                  </a:lnTo>
                  <a:lnTo>
                    <a:pt x="0" y="386397"/>
                  </a:lnTo>
                  <a:lnTo>
                    <a:pt x="187032" y="386397"/>
                  </a:lnTo>
                  <a:lnTo>
                    <a:pt x="0" y="760463"/>
                  </a:lnTo>
                  <a:lnTo>
                    <a:pt x="193205" y="760463"/>
                  </a:lnTo>
                  <a:lnTo>
                    <a:pt x="386397" y="760463"/>
                  </a:lnTo>
                  <a:lnTo>
                    <a:pt x="199364" y="386397"/>
                  </a:lnTo>
                  <a:lnTo>
                    <a:pt x="386397" y="3863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7337F7C3-A133-66D6-E7C6-F28C0F2C7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452" y="3308410"/>
            <a:ext cx="6205100" cy="6684144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2155F667-CE92-C5DC-E865-62BC8D53E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98" y="3308410"/>
            <a:ext cx="6206400" cy="6563004"/>
          </a:xfrm>
          <a:prstGeom prst="rect">
            <a:avLst/>
          </a:prstGeom>
        </p:spPr>
      </p:pic>
      <p:sp>
        <p:nvSpPr>
          <p:cNvPr id="29" name="Titel 28">
            <a:extLst>
              <a:ext uri="{FF2B5EF4-FFF2-40B4-BE49-F238E27FC236}">
                <a16:creationId xmlns:a16="http://schemas.microsoft.com/office/drawing/2014/main" id="{43369309-FF57-9070-81C9-275F96E9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447" y="1802294"/>
            <a:ext cx="13815565" cy="1015663"/>
          </a:xfrm>
        </p:spPr>
        <p:txBody>
          <a:bodyPr/>
          <a:lstStyle/>
          <a:p>
            <a:r>
              <a:rPr lang="nl-NL"/>
              <a:t>Met speciale focus op..</a:t>
            </a:r>
          </a:p>
        </p:txBody>
      </p:sp>
    </p:spTree>
    <p:extLst>
      <p:ext uri="{BB962C8B-B14F-4D97-AF65-F5344CB8AC3E}">
        <p14:creationId xmlns:p14="http://schemas.microsoft.com/office/powerpoint/2010/main" val="246830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AD75369F-499F-977D-3891-795EEE3A5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C1F39EE-34C9-8530-AEF9-699536A51E39}"/>
              </a:ext>
            </a:extLst>
          </p:cNvPr>
          <p:cNvSpPr/>
          <p:nvPr/>
        </p:nvSpPr>
        <p:spPr>
          <a:xfrm>
            <a:off x="1486868" y="0"/>
            <a:ext cx="18706465" cy="8712200"/>
          </a:xfrm>
          <a:custGeom>
            <a:avLst/>
            <a:gdLst/>
            <a:ahLst/>
            <a:cxnLst/>
            <a:rect l="l" t="t" r="r" b="b"/>
            <a:pathLst>
              <a:path w="18706465" h="8712200">
                <a:moveTo>
                  <a:pt x="18706241" y="0"/>
                </a:moveTo>
                <a:lnTo>
                  <a:pt x="0" y="0"/>
                </a:lnTo>
                <a:lnTo>
                  <a:pt x="0" y="7636563"/>
                </a:lnTo>
                <a:lnTo>
                  <a:pt x="1082" y="7685780"/>
                </a:lnTo>
                <a:lnTo>
                  <a:pt x="4298" y="7734429"/>
                </a:lnTo>
                <a:lnTo>
                  <a:pt x="9601" y="7782463"/>
                </a:lnTo>
                <a:lnTo>
                  <a:pt x="16945" y="7829834"/>
                </a:lnTo>
                <a:lnTo>
                  <a:pt x="26284" y="7876495"/>
                </a:lnTo>
                <a:lnTo>
                  <a:pt x="37571" y="7922397"/>
                </a:lnTo>
                <a:lnTo>
                  <a:pt x="50759" y="7967495"/>
                </a:lnTo>
                <a:lnTo>
                  <a:pt x="65803" y="8011740"/>
                </a:lnTo>
                <a:lnTo>
                  <a:pt x="82655" y="8055085"/>
                </a:lnTo>
                <a:lnTo>
                  <a:pt x="101270" y="8097482"/>
                </a:lnTo>
                <a:lnTo>
                  <a:pt x="121600" y="8138884"/>
                </a:lnTo>
                <a:lnTo>
                  <a:pt x="143601" y="8179244"/>
                </a:lnTo>
                <a:lnTo>
                  <a:pt x="167224" y="8218514"/>
                </a:lnTo>
                <a:lnTo>
                  <a:pt x="192424" y="8256646"/>
                </a:lnTo>
                <a:lnTo>
                  <a:pt x="219155" y="8293594"/>
                </a:lnTo>
                <a:lnTo>
                  <a:pt x="247369" y="8329309"/>
                </a:lnTo>
                <a:lnTo>
                  <a:pt x="277021" y="8363745"/>
                </a:lnTo>
                <a:lnTo>
                  <a:pt x="308063" y="8396854"/>
                </a:lnTo>
                <a:lnTo>
                  <a:pt x="340451" y="8428588"/>
                </a:lnTo>
                <a:lnTo>
                  <a:pt x="374137" y="8458900"/>
                </a:lnTo>
                <a:lnTo>
                  <a:pt x="409074" y="8487742"/>
                </a:lnTo>
                <a:lnTo>
                  <a:pt x="445217" y="8515068"/>
                </a:lnTo>
                <a:lnTo>
                  <a:pt x="482519" y="8540829"/>
                </a:lnTo>
                <a:lnTo>
                  <a:pt x="520933" y="8564978"/>
                </a:lnTo>
                <a:lnTo>
                  <a:pt x="560414" y="8587468"/>
                </a:lnTo>
                <a:lnTo>
                  <a:pt x="600914" y="8608252"/>
                </a:lnTo>
                <a:lnTo>
                  <a:pt x="642387" y="8627281"/>
                </a:lnTo>
                <a:lnTo>
                  <a:pt x="684788" y="8644508"/>
                </a:lnTo>
                <a:lnTo>
                  <a:pt x="728069" y="8659887"/>
                </a:lnTo>
                <a:lnTo>
                  <a:pt x="772184" y="8673369"/>
                </a:lnTo>
                <a:lnTo>
                  <a:pt x="817086" y="8684907"/>
                </a:lnTo>
                <a:lnTo>
                  <a:pt x="862730" y="8694453"/>
                </a:lnTo>
                <a:lnTo>
                  <a:pt x="909069" y="8701961"/>
                </a:lnTo>
                <a:lnTo>
                  <a:pt x="956056" y="8707382"/>
                </a:lnTo>
                <a:lnTo>
                  <a:pt x="1003645" y="8710670"/>
                </a:lnTo>
                <a:lnTo>
                  <a:pt x="1051789" y="8711776"/>
                </a:lnTo>
                <a:lnTo>
                  <a:pt x="18706241" y="8711776"/>
                </a:lnTo>
                <a:lnTo>
                  <a:pt x="18706241" y="0"/>
                </a:lnTo>
                <a:close/>
              </a:path>
            </a:pathLst>
          </a:custGeom>
          <a:solidFill>
            <a:srgbClr val="EAEBEA"/>
          </a:solidFill>
        </p:spPr>
        <p:txBody>
          <a:bodyPr wrap="square" lIns="0" tIns="0" rIns="0" bIns="0" rtlCol="0"/>
          <a:lstStyle/>
          <a:p>
            <a:endParaRPr lang="nl-NL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359CA43-2C9B-F156-99B7-6010E5A64F9F}"/>
              </a:ext>
            </a:extLst>
          </p:cNvPr>
          <p:cNvSpPr/>
          <p:nvPr/>
        </p:nvSpPr>
        <p:spPr>
          <a:xfrm>
            <a:off x="1486868" y="9236567"/>
            <a:ext cx="280035" cy="403225"/>
          </a:xfrm>
          <a:custGeom>
            <a:avLst/>
            <a:gdLst/>
            <a:ahLst/>
            <a:cxnLst/>
            <a:rect l="l" t="t" r="r" b="b"/>
            <a:pathLst>
              <a:path w="280035" h="403225">
                <a:moveTo>
                  <a:pt x="171209" y="0"/>
                </a:moveTo>
                <a:lnTo>
                  <a:pt x="103253" y="10407"/>
                </a:lnTo>
                <a:lnTo>
                  <a:pt x="42895" y="52019"/>
                </a:lnTo>
                <a:lnTo>
                  <a:pt x="20336" y="89396"/>
                </a:lnTo>
                <a:lnTo>
                  <a:pt x="5402" y="140417"/>
                </a:lnTo>
                <a:lnTo>
                  <a:pt x="0" y="207030"/>
                </a:lnTo>
                <a:lnTo>
                  <a:pt x="6053" y="282540"/>
                </a:lnTo>
                <a:lnTo>
                  <a:pt x="22691" y="335887"/>
                </a:lnTo>
                <a:lnTo>
                  <a:pt x="47628" y="370832"/>
                </a:lnTo>
                <a:lnTo>
                  <a:pt x="113261" y="400561"/>
                </a:lnTo>
                <a:lnTo>
                  <a:pt x="149388" y="402867"/>
                </a:lnTo>
                <a:lnTo>
                  <a:pt x="186051" y="402552"/>
                </a:lnTo>
                <a:lnTo>
                  <a:pt x="211852" y="400349"/>
                </a:lnTo>
                <a:lnTo>
                  <a:pt x="239011" y="394368"/>
                </a:lnTo>
                <a:lnTo>
                  <a:pt x="279750" y="382721"/>
                </a:lnTo>
                <a:lnTo>
                  <a:pt x="279750" y="156665"/>
                </a:lnTo>
                <a:lnTo>
                  <a:pt x="142665" y="156665"/>
                </a:lnTo>
                <a:lnTo>
                  <a:pt x="148267" y="216537"/>
                </a:lnTo>
                <a:lnTo>
                  <a:pt x="201428" y="216537"/>
                </a:lnTo>
                <a:lnTo>
                  <a:pt x="201428" y="334607"/>
                </a:lnTo>
                <a:lnTo>
                  <a:pt x="183663" y="337398"/>
                </a:lnTo>
                <a:lnTo>
                  <a:pt x="166491" y="339316"/>
                </a:lnTo>
                <a:lnTo>
                  <a:pt x="148267" y="340188"/>
                </a:lnTo>
                <a:lnTo>
                  <a:pt x="125307" y="335897"/>
                </a:lnTo>
                <a:lnTo>
                  <a:pt x="102604" y="317181"/>
                </a:lnTo>
                <a:lnTo>
                  <a:pt x="85249" y="275279"/>
                </a:lnTo>
                <a:lnTo>
                  <a:pt x="78332" y="201428"/>
                </a:lnTo>
                <a:lnTo>
                  <a:pt x="87259" y="130500"/>
                </a:lnTo>
                <a:lnTo>
                  <a:pt x="109877" y="88473"/>
                </a:lnTo>
                <a:lnTo>
                  <a:pt x="139942" y="68373"/>
                </a:lnTo>
                <a:lnTo>
                  <a:pt x="171209" y="63223"/>
                </a:lnTo>
                <a:lnTo>
                  <a:pt x="194995" y="63529"/>
                </a:lnTo>
                <a:lnTo>
                  <a:pt x="212483" y="65670"/>
                </a:lnTo>
                <a:lnTo>
                  <a:pt x="232275" y="71483"/>
                </a:lnTo>
                <a:lnTo>
                  <a:pt x="262976" y="82803"/>
                </a:lnTo>
                <a:lnTo>
                  <a:pt x="262976" y="20145"/>
                </a:lnTo>
                <a:lnTo>
                  <a:pt x="256506" y="16998"/>
                </a:lnTo>
                <a:lnTo>
                  <a:pt x="238076" y="10072"/>
                </a:lnTo>
                <a:lnTo>
                  <a:pt x="209154" y="3147"/>
                </a:lnTo>
                <a:lnTo>
                  <a:pt x="171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815F295-151C-28C7-4A42-C24161BAE8D8}"/>
              </a:ext>
            </a:extLst>
          </p:cNvPr>
          <p:cNvSpPr/>
          <p:nvPr/>
        </p:nvSpPr>
        <p:spPr>
          <a:xfrm>
            <a:off x="1811395" y="9236567"/>
            <a:ext cx="280035" cy="403225"/>
          </a:xfrm>
          <a:custGeom>
            <a:avLst/>
            <a:gdLst/>
            <a:ahLst/>
            <a:cxnLst/>
            <a:rect l="l" t="t" r="r" b="b"/>
            <a:pathLst>
              <a:path w="280035" h="403225">
                <a:moveTo>
                  <a:pt x="171209" y="0"/>
                </a:moveTo>
                <a:lnTo>
                  <a:pt x="103258" y="10407"/>
                </a:lnTo>
                <a:lnTo>
                  <a:pt x="42899" y="52019"/>
                </a:lnTo>
                <a:lnTo>
                  <a:pt x="20338" y="89396"/>
                </a:lnTo>
                <a:lnTo>
                  <a:pt x="5402" y="140417"/>
                </a:lnTo>
                <a:lnTo>
                  <a:pt x="0" y="207030"/>
                </a:lnTo>
                <a:lnTo>
                  <a:pt x="6053" y="282540"/>
                </a:lnTo>
                <a:lnTo>
                  <a:pt x="22691" y="335887"/>
                </a:lnTo>
                <a:lnTo>
                  <a:pt x="47628" y="370832"/>
                </a:lnTo>
                <a:lnTo>
                  <a:pt x="113261" y="400561"/>
                </a:lnTo>
                <a:lnTo>
                  <a:pt x="149388" y="402867"/>
                </a:lnTo>
                <a:lnTo>
                  <a:pt x="186051" y="402552"/>
                </a:lnTo>
                <a:lnTo>
                  <a:pt x="211852" y="400349"/>
                </a:lnTo>
                <a:lnTo>
                  <a:pt x="239011" y="394368"/>
                </a:lnTo>
                <a:lnTo>
                  <a:pt x="279750" y="382721"/>
                </a:lnTo>
                <a:lnTo>
                  <a:pt x="279750" y="156665"/>
                </a:lnTo>
                <a:lnTo>
                  <a:pt x="142665" y="156665"/>
                </a:lnTo>
                <a:lnTo>
                  <a:pt x="148267" y="216537"/>
                </a:lnTo>
                <a:lnTo>
                  <a:pt x="201428" y="216537"/>
                </a:lnTo>
                <a:lnTo>
                  <a:pt x="201428" y="334607"/>
                </a:lnTo>
                <a:lnTo>
                  <a:pt x="183663" y="337398"/>
                </a:lnTo>
                <a:lnTo>
                  <a:pt x="166491" y="339316"/>
                </a:lnTo>
                <a:lnTo>
                  <a:pt x="148267" y="340188"/>
                </a:lnTo>
                <a:lnTo>
                  <a:pt x="125298" y="335897"/>
                </a:lnTo>
                <a:lnTo>
                  <a:pt x="102596" y="317181"/>
                </a:lnTo>
                <a:lnTo>
                  <a:pt x="85246" y="275279"/>
                </a:lnTo>
                <a:lnTo>
                  <a:pt x="78332" y="201428"/>
                </a:lnTo>
                <a:lnTo>
                  <a:pt x="87258" y="130500"/>
                </a:lnTo>
                <a:lnTo>
                  <a:pt x="109873" y="88473"/>
                </a:lnTo>
                <a:lnTo>
                  <a:pt x="139937" y="68373"/>
                </a:lnTo>
                <a:lnTo>
                  <a:pt x="171209" y="63223"/>
                </a:lnTo>
                <a:lnTo>
                  <a:pt x="194995" y="63529"/>
                </a:lnTo>
                <a:lnTo>
                  <a:pt x="212483" y="65670"/>
                </a:lnTo>
                <a:lnTo>
                  <a:pt x="232275" y="71483"/>
                </a:lnTo>
                <a:lnTo>
                  <a:pt x="262976" y="82803"/>
                </a:lnTo>
                <a:lnTo>
                  <a:pt x="262976" y="20145"/>
                </a:lnTo>
                <a:lnTo>
                  <a:pt x="256506" y="16998"/>
                </a:lnTo>
                <a:lnTo>
                  <a:pt x="238076" y="10072"/>
                </a:lnTo>
                <a:lnTo>
                  <a:pt x="209154" y="3147"/>
                </a:lnTo>
                <a:lnTo>
                  <a:pt x="171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A6CAB85-BAFD-0DFA-D136-1194EF042181}"/>
              </a:ext>
            </a:extLst>
          </p:cNvPr>
          <p:cNvSpPr/>
          <p:nvPr/>
        </p:nvSpPr>
        <p:spPr>
          <a:xfrm>
            <a:off x="2152718" y="9242159"/>
            <a:ext cx="263525" cy="391795"/>
          </a:xfrm>
          <a:custGeom>
            <a:avLst/>
            <a:gdLst/>
            <a:ahLst/>
            <a:cxnLst/>
            <a:rect l="l" t="t" r="r" b="b"/>
            <a:pathLst>
              <a:path w="263525" h="391795">
                <a:moveTo>
                  <a:pt x="85044" y="0"/>
                </a:moveTo>
                <a:lnTo>
                  <a:pt x="0" y="0"/>
                </a:lnTo>
                <a:lnTo>
                  <a:pt x="0" y="391673"/>
                </a:lnTo>
                <a:lnTo>
                  <a:pt x="85044" y="391673"/>
                </a:lnTo>
                <a:lnTo>
                  <a:pt x="129429" y="389575"/>
                </a:lnTo>
                <a:lnTo>
                  <a:pt x="168274" y="382016"/>
                </a:lnTo>
                <a:lnTo>
                  <a:pt x="201110" y="367095"/>
                </a:lnTo>
                <a:lnTo>
                  <a:pt x="227467" y="342916"/>
                </a:lnTo>
                <a:lnTo>
                  <a:pt x="234187" y="330681"/>
                </a:lnTo>
                <a:lnTo>
                  <a:pt x="78311" y="330681"/>
                </a:lnTo>
                <a:lnTo>
                  <a:pt x="78311" y="60982"/>
                </a:lnTo>
                <a:lnTo>
                  <a:pt x="235102" y="60982"/>
                </a:lnTo>
                <a:lnTo>
                  <a:pt x="227467" y="47108"/>
                </a:lnTo>
                <a:lnTo>
                  <a:pt x="201110" y="23341"/>
                </a:lnTo>
                <a:lnTo>
                  <a:pt x="168274" y="8970"/>
                </a:lnTo>
                <a:lnTo>
                  <a:pt x="129429" y="1891"/>
                </a:lnTo>
                <a:lnTo>
                  <a:pt x="85044" y="0"/>
                </a:lnTo>
                <a:close/>
              </a:path>
              <a:path w="263525" h="391795">
                <a:moveTo>
                  <a:pt x="235102" y="60982"/>
                </a:moveTo>
                <a:lnTo>
                  <a:pt x="103494" y="60982"/>
                </a:lnTo>
                <a:lnTo>
                  <a:pt x="137418" y="65844"/>
                </a:lnTo>
                <a:lnTo>
                  <a:pt x="162945" y="85185"/>
                </a:lnTo>
                <a:lnTo>
                  <a:pt x="179028" y="126139"/>
                </a:lnTo>
                <a:lnTo>
                  <a:pt x="184622" y="195836"/>
                </a:lnTo>
                <a:lnTo>
                  <a:pt x="178721" y="266010"/>
                </a:lnTo>
                <a:lnTo>
                  <a:pt x="161754" y="306906"/>
                </a:lnTo>
                <a:lnTo>
                  <a:pt x="134820" y="325979"/>
                </a:lnTo>
                <a:lnTo>
                  <a:pt x="99023" y="330681"/>
                </a:lnTo>
                <a:lnTo>
                  <a:pt x="234187" y="330681"/>
                </a:lnTo>
                <a:lnTo>
                  <a:pt x="246875" y="307579"/>
                </a:lnTo>
                <a:lnTo>
                  <a:pt x="258864" y="259185"/>
                </a:lnTo>
                <a:lnTo>
                  <a:pt x="262965" y="195836"/>
                </a:lnTo>
                <a:lnTo>
                  <a:pt x="258864" y="131251"/>
                </a:lnTo>
                <a:lnTo>
                  <a:pt x="246875" y="82377"/>
                </a:lnTo>
                <a:lnTo>
                  <a:pt x="235102" y="60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1477C7A3-6F30-5929-FBA4-CA2D33E67E42}"/>
              </a:ext>
            </a:extLst>
          </p:cNvPr>
          <p:cNvSpPr/>
          <p:nvPr/>
        </p:nvSpPr>
        <p:spPr>
          <a:xfrm>
            <a:off x="2583166" y="9242152"/>
            <a:ext cx="235585" cy="391795"/>
          </a:xfrm>
          <a:custGeom>
            <a:avLst/>
            <a:gdLst/>
            <a:ahLst/>
            <a:cxnLst/>
            <a:rect l="l" t="t" r="r" b="b"/>
            <a:pathLst>
              <a:path w="235585" h="391795">
                <a:moveTo>
                  <a:pt x="65484" y="0"/>
                </a:moveTo>
                <a:lnTo>
                  <a:pt x="0" y="0"/>
                </a:lnTo>
                <a:lnTo>
                  <a:pt x="0" y="391684"/>
                </a:lnTo>
                <a:lnTo>
                  <a:pt x="59882" y="391684"/>
                </a:lnTo>
                <a:lnTo>
                  <a:pt x="101295" y="389880"/>
                </a:lnTo>
                <a:lnTo>
                  <a:pt x="138647" y="383006"/>
                </a:lnTo>
                <a:lnTo>
                  <a:pt x="171098" y="368870"/>
                </a:lnTo>
                <a:lnTo>
                  <a:pt x="195316" y="347476"/>
                </a:lnTo>
                <a:lnTo>
                  <a:pt x="50375" y="347476"/>
                </a:lnTo>
                <a:lnTo>
                  <a:pt x="50375" y="44208"/>
                </a:lnTo>
                <a:lnTo>
                  <a:pt x="198014" y="44208"/>
                </a:lnTo>
                <a:lnTo>
                  <a:pt x="174025" y="22290"/>
                </a:lnTo>
                <a:lnTo>
                  <a:pt x="142649" y="8386"/>
                </a:lnTo>
                <a:lnTo>
                  <a:pt x="106233" y="1716"/>
                </a:lnTo>
                <a:lnTo>
                  <a:pt x="65484" y="0"/>
                </a:lnTo>
                <a:close/>
              </a:path>
              <a:path w="235585" h="391795">
                <a:moveTo>
                  <a:pt x="198014" y="44208"/>
                </a:moveTo>
                <a:lnTo>
                  <a:pt x="73306" y="44208"/>
                </a:lnTo>
                <a:lnTo>
                  <a:pt x="110673" y="46656"/>
                </a:lnTo>
                <a:lnTo>
                  <a:pt x="141513" y="57619"/>
                </a:lnTo>
                <a:lnTo>
                  <a:pt x="164805" y="82521"/>
                </a:lnTo>
                <a:lnTo>
                  <a:pt x="179529" y="126789"/>
                </a:lnTo>
                <a:lnTo>
                  <a:pt x="184664" y="195847"/>
                </a:lnTo>
                <a:lnTo>
                  <a:pt x="179493" y="263396"/>
                </a:lnTo>
                <a:lnTo>
                  <a:pt x="164519" y="307473"/>
                </a:lnTo>
                <a:lnTo>
                  <a:pt x="140547" y="332938"/>
                </a:lnTo>
                <a:lnTo>
                  <a:pt x="108384" y="344651"/>
                </a:lnTo>
                <a:lnTo>
                  <a:pt x="68835" y="347476"/>
                </a:lnTo>
                <a:lnTo>
                  <a:pt x="195316" y="347476"/>
                </a:lnTo>
                <a:lnTo>
                  <a:pt x="197804" y="345278"/>
                </a:lnTo>
                <a:lnTo>
                  <a:pt x="217923" y="310039"/>
                </a:lnTo>
                <a:lnTo>
                  <a:pt x="230612" y="260960"/>
                </a:lnTo>
                <a:lnTo>
                  <a:pt x="235029" y="195847"/>
                </a:lnTo>
                <a:lnTo>
                  <a:pt x="230864" y="130206"/>
                </a:lnTo>
                <a:lnTo>
                  <a:pt x="218837" y="80920"/>
                </a:lnTo>
                <a:lnTo>
                  <a:pt x="199656" y="45708"/>
                </a:lnTo>
                <a:lnTo>
                  <a:pt x="198014" y="44208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48F9375A-3C46-F890-98B7-8A4036116AB4}"/>
              </a:ext>
            </a:extLst>
          </p:cNvPr>
          <p:cNvSpPr/>
          <p:nvPr/>
        </p:nvSpPr>
        <p:spPr>
          <a:xfrm>
            <a:off x="2888119" y="9331686"/>
            <a:ext cx="377190" cy="307975"/>
          </a:xfrm>
          <a:custGeom>
            <a:avLst/>
            <a:gdLst/>
            <a:ahLst/>
            <a:cxnLst/>
            <a:rect l="l" t="t" r="r" b="b"/>
            <a:pathLst>
              <a:path w="377189" h="307975">
                <a:moveTo>
                  <a:pt x="133172" y="3365"/>
                </a:moveTo>
                <a:lnTo>
                  <a:pt x="118618" y="0"/>
                </a:lnTo>
                <a:lnTo>
                  <a:pt x="108546" y="0"/>
                </a:lnTo>
                <a:lnTo>
                  <a:pt x="82080" y="698"/>
                </a:lnTo>
                <a:lnTo>
                  <a:pt x="66725" y="5600"/>
                </a:lnTo>
                <a:lnTo>
                  <a:pt x="56629" y="18884"/>
                </a:lnTo>
                <a:lnTo>
                  <a:pt x="45885" y="44780"/>
                </a:lnTo>
                <a:lnTo>
                  <a:pt x="38608" y="5600"/>
                </a:lnTo>
                <a:lnTo>
                  <a:pt x="0" y="5600"/>
                </a:lnTo>
                <a:lnTo>
                  <a:pt x="0" y="302158"/>
                </a:lnTo>
                <a:lnTo>
                  <a:pt x="50355" y="302158"/>
                </a:lnTo>
                <a:lnTo>
                  <a:pt x="50355" y="76111"/>
                </a:lnTo>
                <a:lnTo>
                  <a:pt x="53670" y="72440"/>
                </a:lnTo>
                <a:lnTo>
                  <a:pt x="63080" y="64363"/>
                </a:lnTo>
                <a:lnTo>
                  <a:pt x="77736" y="56286"/>
                </a:lnTo>
                <a:lnTo>
                  <a:pt x="96342" y="52692"/>
                </a:lnTo>
                <a:lnTo>
                  <a:pt x="108369" y="52692"/>
                </a:lnTo>
                <a:lnTo>
                  <a:pt x="116027" y="53301"/>
                </a:lnTo>
                <a:lnTo>
                  <a:pt x="123151" y="54965"/>
                </a:lnTo>
                <a:lnTo>
                  <a:pt x="133172" y="58204"/>
                </a:lnTo>
                <a:lnTo>
                  <a:pt x="133172" y="52692"/>
                </a:lnTo>
                <a:lnTo>
                  <a:pt x="133172" y="44780"/>
                </a:lnTo>
                <a:lnTo>
                  <a:pt x="133172" y="3365"/>
                </a:lnTo>
                <a:close/>
              </a:path>
              <a:path w="377189" h="307975">
                <a:moveTo>
                  <a:pt x="376567" y="153873"/>
                </a:moveTo>
                <a:lnTo>
                  <a:pt x="375310" y="134848"/>
                </a:lnTo>
                <a:lnTo>
                  <a:pt x="372224" y="87591"/>
                </a:lnTo>
                <a:lnTo>
                  <a:pt x="356057" y="43154"/>
                </a:lnTo>
                <a:lnTo>
                  <a:pt x="351358" y="38049"/>
                </a:lnTo>
                <a:lnTo>
                  <a:pt x="331444" y="16459"/>
                </a:lnTo>
                <a:lnTo>
                  <a:pt x="326758" y="14414"/>
                </a:lnTo>
                <a:lnTo>
                  <a:pt x="326758" y="134848"/>
                </a:lnTo>
                <a:lnTo>
                  <a:pt x="208699" y="134848"/>
                </a:lnTo>
                <a:lnTo>
                  <a:pt x="214147" y="86436"/>
                </a:lnTo>
                <a:lnTo>
                  <a:pt x="226669" y="56870"/>
                </a:lnTo>
                <a:lnTo>
                  <a:pt x="245592" y="42087"/>
                </a:lnTo>
                <a:lnTo>
                  <a:pt x="270243" y="38049"/>
                </a:lnTo>
                <a:lnTo>
                  <a:pt x="291820" y="41376"/>
                </a:lnTo>
                <a:lnTo>
                  <a:pt x="309829" y="54978"/>
                </a:lnTo>
                <a:lnTo>
                  <a:pt x="322173" y="84315"/>
                </a:lnTo>
                <a:lnTo>
                  <a:pt x="326758" y="134848"/>
                </a:lnTo>
                <a:lnTo>
                  <a:pt x="326758" y="14414"/>
                </a:lnTo>
                <a:lnTo>
                  <a:pt x="301713" y="3429"/>
                </a:lnTo>
                <a:lnTo>
                  <a:pt x="270243" y="0"/>
                </a:lnTo>
                <a:lnTo>
                  <a:pt x="236905" y="4025"/>
                </a:lnTo>
                <a:lnTo>
                  <a:pt x="206438" y="18237"/>
                </a:lnTo>
                <a:lnTo>
                  <a:pt x="181457" y="45808"/>
                </a:lnTo>
                <a:lnTo>
                  <a:pt x="164566" y="89966"/>
                </a:lnTo>
                <a:lnTo>
                  <a:pt x="158343" y="153873"/>
                </a:lnTo>
                <a:lnTo>
                  <a:pt x="165849" y="224459"/>
                </a:lnTo>
                <a:lnTo>
                  <a:pt x="185902" y="269443"/>
                </a:lnTo>
                <a:lnTo>
                  <a:pt x="214782" y="294525"/>
                </a:lnTo>
                <a:lnTo>
                  <a:pt x="248793" y="305396"/>
                </a:lnTo>
                <a:lnTo>
                  <a:pt x="284226" y="307759"/>
                </a:lnTo>
                <a:lnTo>
                  <a:pt x="306832" y="307543"/>
                </a:lnTo>
                <a:lnTo>
                  <a:pt x="322364" y="306006"/>
                </a:lnTo>
                <a:lnTo>
                  <a:pt x="337985" y="301853"/>
                </a:lnTo>
                <a:lnTo>
                  <a:pt x="360908" y="293763"/>
                </a:lnTo>
                <a:lnTo>
                  <a:pt x="360908" y="263563"/>
                </a:lnTo>
                <a:lnTo>
                  <a:pt x="360908" y="248983"/>
                </a:lnTo>
                <a:lnTo>
                  <a:pt x="352945" y="251269"/>
                </a:lnTo>
                <a:lnTo>
                  <a:pt x="333273" y="256273"/>
                </a:lnTo>
                <a:lnTo>
                  <a:pt x="308254" y="261289"/>
                </a:lnTo>
                <a:lnTo>
                  <a:pt x="284226" y="263563"/>
                </a:lnTo>
                <a:lnTo>
                  <a:pt x="260604" y="262255"/>
                </a:lnTo>
                <a:lnTo>
                  <a:pt x="236321" y="252222"/>
                </a:lnTo>
                <a:lnTo>
                  <a:pt x="217017" y="224459"/>
                </a:lnTo>
                <a:lnTo>
                  <a:pt x="208127" y="169545"/>
                </a:lnTo>
                <a:lnTo>
                  <a:pt x="375996" y="169545"/>
                </a:lnTo>
                <a:lnTo>
                  <a:pt x="376567" y="153873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3B84562D-823A-4270-0F12-E12DB1343D79}"/>
              </a:ext>
            </a:extLst>
          </p:cNvPr>
          <p:cNvSpPr/>
          <p:nvPr/>
        </p:nvSpPr>
        <p:spPr>
          <a:xfrm>
            <a:off x="3331819" y="9230962"/>
            <a:ext cx="713740" cy="408940"/>
          </a:xfrm>
          <a:custGeom>
            <a:avLst/>
            <a:gdLst/>
            <a:ahLst/>
            <a:cxnLst/>
            <a:rect l="l" t="t" r="r" b="b"/>
            <a:pathLst>
              <a:path w="713739" h="408940">
                <a:moveTo>
                  <a:pt x="229412" y="189141"/>
                </a:moveTo>
                <a:lnTo>
                  <a:pt x="223050" y="146532"/>
                </a:lnTo>
                <a:lnTo>
                  <a:pt x="205346" y="119341"/>
                </a:lnTo>
                <a:lnTo>
                  <a:pt x="178422" y="104952"/>
                </a:lnTo>
                <a:lnTo>
                  <a:pt x="144348" y="100736"/>
                </a:lnTo>
                <a:lnTo>
                  <a:pt x="113588" y="101396"/>
                </a:lnTo>
                <a:lnTo>
                  <a:pt x="93370" y="105981"/>
                </a:lnTo>
                <a:lnTo>
                  <a:pt x="74726" y="118440"/>
                </a:lnTo>
                <a:lnTo>
                  <a:pt x="48679" y="142697"/>
                </a:lnTo>
                <a:lnTo>
                  <a:pt x="37477" y="106337"/>
                </a:lnTo>
                <a:lnTo>
                  <a:pt x="0" y="106337"/>
                </a:lnTo>
                <a:lnTo>
                  <a:pt x="0" y="402882"/>
                </a:lnTo>
                <a:lnTo>
                  <a:pt x="50355" y="402882"/>
                </a:lnTo>
                <a:lnTo>
                  <a:pt x="50355" y="175717"/>
                </a:lnTo>
                <a:lnTo>
                  <a:pt x="57289" y="171081"/>
                </a:lnTo>
                <a:lnTo>
                  <a:pt x="75603" y="160883"/>
                </a:lnTo>
                <a:lnTo>
                  <a:pt x="101574" y="150685"/>
                </a:lnTo>
                <a:lnTo>
                  <a:pt x="131483" y="146050"/>
                </a:lnTo>
                <a:lnTo>
                  <a:pt x="148361" y="146850"/>
                </a:lnTo>
                <a:lnTo>
                  <a:pt x="163664" y="151574"/>
                </a:lnTo>
                <a:lnTo>
                  <a:pt x="174777" y="163753"/>
                </a:lnTo>
                <a:lnTo>
                  <a:pt x="179057" y="186905"/>
                </a:lnTo>
                <a:lnTo>
                  <a:pt x="179057" y="402882"/>
                </a:lnTo>
                <a:lnTo>
                  <a:pt x="229412" y="402882"/>
                </a:lnTo>
                <a:lnTo>
                  <a:pt x="229412" y="189141"/>
                </a:lnTo>
                <a:close/>
              </a:path>
              <a:path w="713739" h="408940">
                <a:moveTo>
                  <a:pt x="447611" y="355892"/>
                </a:moveTo>
                <a:lnTo>
                  <a:pt x="442341" y="357466"/>
                </a:lnTo>
                <a:lnTo>
                  <a:pt x="429361" y="360921"/>
                </a:lnTo>
                <a:lnTo>
                  <a:pt x="412927" y="364375"/>
                </a:lnTo>
                <a:lnTo>
                  <a:pt x="397268" y="365950"/>
                </a:lnTo>
                <a:lnTo>
                  <a:pt x="384860" y="364921"/>
                </a:lnTo>
                <a:lnTo>
                  <a:pt x="376135" y="360705"/>
                </a:lnTo>
                <a:lnTo>
                  <a:pt x="370979" y="351548"/>
                </a:lnTo>
                <a:lnTo>
                  <a:pt x="369290" y="335737"/>
                </a:lnTo>
                <a:lnTo>
                  <a:pt x="369290" y="144932"/>
                </a:lnTo>
                <a:lnTo>
                  <a:pt x="430822" y="144932"/>
                </a:lnTo>
                <a:lnTo>
                  <a:pt x="436422" y="106324"/>
                </a:lnTo>
                <a:lnTo>
                  <a:pt x="369290" y="106324"/>
                </a:lnTo>
                <a:lnTo>
                  <a:pt x="369290" y="16802"/>
                </a:lnTo>
                <a:lnTo>
                  <a:pt x="321157" y="39179"/>
                </a:lnTo>
                <a:lnTo>
                  <a:pt x="318935" y="106324"/>
                </a:lnTo>
                <a:lnTo>
                  <a:pt x="268566" y="106324"/>
                </a:lnTo>
                <a:lnTo>
                  <a:pt x="268566" y="144932"/>
                </a:lnTo>
                <a:lnTo>
                  <a:pt x="318935" y="144932"/>
                </a:lnTo>
                <a:lnTo>
                  <a:pt x="318935" y="334048"/>
                </a:lnTo>
                <a:lnTo>
                  <a:pt x="323443" y="370243"/>
                </a:lnTo>
                <a:lnTo>
                  <a:pt x="336562" y="393090"/>
                </a:lnTo>
                <a:lnTo>
                  <a:pt x="357644" y="405028"/>
                </a:lnTo>
                <a:lnTo>
                  <a:pt x="386054" y="408482"/>
                </a:lnTo>
                <a:lnTo>
                  <a:pt x="404964" y="408317"/>
                </a:lnTo>
                <a:lnTo>
                  <a:pt x="417677" y="407225"/>
                </a:lnTo>
                <a:lnTo>
                  <a:pt x="429971" y="404228"/>
                </a:lnTo>
                <a:lnTo>
                  <a:pt x="447611" y="398411"/>
                </a:lnTo>
                <a:lnTo>
                  <a:pt x="447611" y="355892"/>
                </a:lnTo>
                <a:close/>
              </a:path>
              <a:path w="713739" h="408940">
                <a:moveTo>
                  <a:pt x="713384" y="189141"/>
                </a:moveTo>
                <a:lnTo>
                  <a:pt x="707021" y="146532"/>
                </a:lnTo>
                <a:lnTo>
                  <a:pt x="689330" y="119341"/>
                </a:lnTo>
                <a:lnTo>
                  <a:pt x="662406" y="104952"/>
                </a:lnTo>
                <a:lnTo>
                  <a:pt x="628345" y="100736"/>
                </a:lnTo>
                <a:lnTo>
                  <a:pt x="598233" y="101384"/>
                </a:lnTo>
                <a:lnTo>
                  <a:pt x="578396" y="105905"/>
                </a:lnTo>
                <a:lnTo>
                  <a:pt x="560044" y="118198"/>
                </a:lnTo>
                <a:lnTo>
                  <a:pt x="534327" y="142138"/>
                </a:lnTo>
                <a:lnTo>
                  <a:pt x="534327" y="0"/>
                </a:lnTo>
                <a:lnTo>
                  <a:pt x="483958" y="0"/>
                </a:lnTo>
                <a:lnTo>
                  <a:pt x="483958" y="402882"/>
                </a:lnTo>
                <a:lnTo>
                  <a:pt x="534327" y="402882"/>
                </a:lnTo>
                <a:lnTo>
                  <a:pt x="534327" y="176822"/>
                </a:lnTo>
                <a:lnTo>
                  <a:pt x="541655" y="172110"/>
                </a:lnTo>
                <a:lnTo>
                  <a:pt x="560628" y="161721"/>
                </a:lnTo>
                <a:lnTo>
                  <a:pt x="586740" y="151333"/>
                </a:lnTo>
                <a:lnTo>
                  <a:pt x="615454" y="146608"/>
                </a:lnTo>
                <a:lnTo>
                  <a:pt x="634238" y="147637"/>
                </a:lnTo>
                <a:lnTo>
                  <a:pt x="649325" y="152768"/>
                </a:lnTo>
                <a:lnTo>
                  <a:pt x="659384" y="165023"/>
                </a:lnTo>
                <a:lnTo>
                  <a:pt x="663028" y="187452"/>
                </a:lnTo>
                <a:lnTo>
                  <a:pt x="663028" y="402882"/>
                </a:lnTo>
                <a:lnTo>
                  <a:pt x="713384" y="402882"/>
                </a:lnTo>
                <a:lnTo>
                  <a:pt x="713384" y="189141"/>
                </a:lnTo>
                <a:close/>
              </a:path>
            </a:pathLst>
          </a:custGeom>
          <a:solidFill>
            <a:srgbClr val="C4A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82BBF87F-C379-8FF9-22B3-B6E49DE1E03B}"/>
              </a:ext>
            </a:extLst>
          </p:cNvPr>
          <p:cNvGrpSpPr/>
          <p:nvPr/>
        </p:nvGrpSpPr>
        <p:grpSpPr>
          <a:xfrm>
            <a:off x="4011175" y="9149099"/>
            <a:ext cx="670560" cy="1471930"/>
            <a:chOff x="4011175" y="9149099"/>
            <a:chExt cx="670560" cy="1471930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A12F2F51-B93D-5E9C-9EAA-D10DEF3B3606}"/>
                </a:ext>
              </a:extLst>
            </p:cNvPr>
            <p:cNvSpPr/>
            <p:nvPr/>
          </p:nvSpPr>
          <p:spPr>
            <a:xfrm>
              <a:off x="4112370" y="9331682"/>
              <a:ext cx="218440" cy="307975"/>
            </a:xfrm>
            <a:custGeom>
              <a:avLst/>
              <a:gdLst/>
              <a:ahLst/>
              <a:cxnLst/>
              <a:rect l="l" t="t" r="r" b="b"/>
              <a:pathLst>
                <a:path w="218439" h="307975">
                  <a:moveTo>
                    <a:pt x="111891" y="0"/>
                  </a:moveTo>
                  <a:lnTo>
                    <a:pt x="48079" y="18231"/>
                  </a:lnTo>
                  <a:lnTo>
                    <a:pt x="6208" y="89959"/>
                  </a:lnTo>
                  <a:lnTo>
                    <a:pt x="0" y="153869"/>
                  </a:lnTo>
                  <a:lnTo>
                    <a:pt x="7504" y="224452"/>
                  </a:lnTo>
                  <a:lnTo>
                    <a:pt x="27549" y="269440"/>
                  </a:lnTo>
                  <a:lnTo>
                    <a:pt x="56429" y="294524"/>
                  </a:lnTo>
                  <a:lnTo>
                    <a:pt x="90441" y="305400"/>
                  </a:lnTo>
                  <a:lnTo>
                    <a:pt x="125880" y="307760"/>
                  </a:lnTo>
                  <a:lnTo>
                    <a:pt x="148482" y="307541"/>
                  </a:lnTo>
                  <a:lnTo>
                    <a:pt x="164002" y="306010"/>
                  </a:lnTo>
                  <a:lnTo>
                    <a:pt x="179629" y="301854"/>
                  </a:lnTo>
                  <a:lnTo>
                    <a:pt x="202548" y="293760"/>
                  </a:lnTo>
                  <a:lnTo>
                    <a:pt x="202548" y="263562"/>
                  </a:lnTo>
                  <a:lnTo>
                    <a:pt x="125880" y="263562"/>
                  </a:lnTo>
                  <a:lnTo>
                    <a:pt x="102258" y="262248"/>
                  </a:lnTo>
                  <a:lnTo>
                    <a:pt x="77962" y="252222"/>
                  </a:lnTo>
                  <a:lnTo>
                    <a:pt x="58662" y="224452"/>
                  </a:lnTo>
                  <a:lnTo>
                    <a:pt x="49778" y="169544"/>
                  </a:lnTo>
                  <a:lnTo>
                    <a:pt x="217637" y="169544"/>
                  </a:lnTo>
                  <a:lnTo>
                    <a:pt x="218213" y="153869"/>
                  </a:lnTo>
                  <a:lnTo>
                    <a:pt x="216964" y="134844"/>
                  </a:lnTo>
                  <a:lnTo>
                    <a:pt x="50344" y="134844"/>
                  </a:lnTo>
                  <a:lnTo>
                    <a:pt x="55786" y="86439"/>
                  </a:lnTo>
                  <a:lnTo>
                    <a:pt x="68313" y="56864"/>
                  </a:lnTo>
                  <a:lnTo>
                    <a:pt x="87242" y="42081"/>
                  </a:lnTo>
                  <a:lnTo>
                    <a:pt x="111891" y="38051"/>
                  </a:lnTo>
                  <a:lnTo>
                    <a:pt x="193002" y="38051"/>
                  </a:lnTo>
                  <a:lnTo>
                    <a:pt x="173083" y="16454"/>
                  </a:lnTo>
                  <a:lnTo>
                    <a:pt x="143360" y="3433"/>
                  </a:lnTo>
                  <a:lnTo>
                    <a:pt x="111891" y="0"/>
                  </a:lnTo>
                  <a:close/>
                </a:path>
                <a:path w="218439" h="307975">
                  <a:moveTo>
                    <a:pt x="202548" y="248987"/>
                  </a:moveTo>
                  <a:lnTo>
                    <a:pt x="194581" y="251264"/>
                  </a:lnTo>
                  <a:lnTo>
                    <a:pt x="174914" y="256274"/>
                  </a:lnTo>
                  <a:lnTo>
                    <a:pt x="149897" y="261285"/>
                  </a:lnTo>
                  <a:lnTo>
                    <a:pt x="125880" y="263562"/>
                  </a:lnTo>
                  <a:lnTo>
                    <a:pt x="202548" y="263562"/>
                  </a:lnTo>
                  <a:lnTo>
                    <a:pt x="202548" y="248987"/>
                  </a:lnTo>
                  <a:close/>
                </a:path>
                <a:path w="218439" h="307975">
                  <a:moveTo>
                    <a:pt x="193002" y="38051"/>
                  </a:moveTo>
                  <a:lnTo>
                    <a:pt x="111891" y="38051"/>
                  </a:lnTo>
                  <a:lnTo>
                    <a:pt x="133474" y="41373"/>
                  </a:lnTo>
                  <a:lnTo>
                    <a:pt x="151483" y="54976"/>
                  </a:lnTo>
                  <a:lnTo>
                    <a:pt x="163824" y="84314"/>
                  </a:lnTo>
                  <a:lnTo>
                    <a:pt x="168403" y="134844"/>
                  </a:lnTo>
                  <a:lnTo>
                    <a:pt x="216964" y="134844"/>
                  </a:lnTo>
                  <a:lnTo>
                    <a:pt x="213864" y="87590"/>
                  </a:lnTo>
                  <a:lnTo>
                    <a:pt x="197702" y="43146"/>
                  </a:lnTo>
                  <a:lnTo>
                    <a:pt x="193002" y="38051"/>
                  </a:lnTo>
                  <a:close/>
                </a:path>
              </a:pathLst>
            </a:custGeom>
            <a:solidFill>
              <a:srgbClr val="C4A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9D1F1F4B-A1F8-25F7-340F-54AF827A1A4A}"/>
                </a:ext>
              </a:extLst>
            </p:cNvPr>
            <p:cNvSpPr/>
            <p:nvPr/>
          </p:nvSpPr>
          <p:spPr>
            <a:xfrm>
              <a:off x="4011168" y="9149111"/>
              <a:ext cx="670560" cy="1471930"/>
            </a:xfrm>
            <a:custGeom>
              <a:avLst/>
              <a:gdLst/>
              <a:ahLst/>
              <a:cxnLst/>
              <a:rect l="l" t="t" r="r" b="b"/>
              <a:pathLst>
                <a:path w="670560" h="1471929">
                  <a:moveTo>
                    <a:pt x="173926" y="115354"/>
                  </a:moveTo>
                  <a:lnTo>
                    <a:pt x="166370" y="100418"/>
                  </a:lnTo>
                  <a:lnTo>
                    <a:pt x="0" y="102069"/>
                  </a:lnTo>
                  <a:lnTo>
                    <a:pt x="109918" y="111645"/>
                  </a:lnTo>
                  <a:lnTo>
                    <a:pt x="1562" y="136283"/>
                  </a:lnTo>
                  <a:lnTo>
                    <a:pt x="173926" y="115354"/>
                  </a:lnTo>
                  <a:close/>
                </a:path>
                <a:path w="670560" h="1471929">
                  <a:moveTo>
                    <a:pt x="670026" y="317957"/>
                  </a:moveTo>
                  <a:lnTo>
                    <a:pt x="657974" y="277533"/>
                  </a:lnTo>
                  <a:lnTo>
                    <a:pt x="633476" y="242138"/>
                  </a:lnTo>
                  <a:lnTo>
                    <a:pt x="599617" y="211074"/>
                  </a:lnTo>
                  <a:lnTo>
                    <a:pt x="559485" y="183616"/>
                  </a:lnTo>
                  <a:lnTo>
                    <a:pt x="516153" y="159067"/>
                  </a:lnTo>
                  <a:lnTo>
                    <a:pt x="445312" y="122809"/>
                  </a:lnTo>
                  <a:lnTo>
                    <a:pt x="430872" y="113347"/>
                  </a:lnTo>
                  <a:lnTo>
                    <a:pt x="417233" y="100965"/>
                  </a:lnTo>
                  <a:lnTo>
                    <a:pt x="403999" y="86474"/>
                  </a:lnTo>
                  <a:lnTo>
                    <a:pt x="390766" y="70726"/>
                  </a:lnTo>
                  <a:lnTo>
                    <a:pt x="369265" y="45681"/>
                  </a:lnTo>
                  <a:lnTo>
                    <a:pt x="359778" y="36741"/>
                  </a:lnTo>
                  <a:lnTo>
                    <a:pt x="345122" y="22923"/>
                  </a:lnTo>
                  <a:lnTo>
                    <a:pt x="317068" y="6375"/>
                  </a:lnTo>
                  <a:lnTo>
                    <a:pt x="283870" y="0"/>
                  </a:lnTo>
                  <a:lnTo>
                    <a:pt x="250952" y="2971"/>
                  </a:lnTo>
                  <a:lnTo>
                    <a:pt x="223901" y="10883"/>
                  </a:lnTo>
                  <a:lnTo>
                    <a:pt x="200558" y="22212"/>
                  </a:lnTo>
                  <a:lnTo>
                    <a:pt x="178765" y="35433"/>
                  </a:lnTo>
                  <a:lnTo>
                    <a:pt x="167170" y="42684"/>
                  </a:lnTo>
                  <a:lnTo>
                    <a:pt x="154965" y="49885"/>
                  </a:lnTo>
                  <a:lnTo>
                    <a:pt x="141757" y="56896"/>
                  </a:lnTo>
                  <a:lnTo>
                    <a:pt x="127139" y="63550"/>
                  </a:lnTo>
                  <a:lnTo>
                    <a:pt x="139357" y="91224"/>
                  </a:lnTo>
                  <a:lnTo>
                    <a:pt x="176911" y="78778"/>
                  </a:lnTo>
                  <a:lnTo>
                    <a:pt x="215684" y="55219"/>
                  </a:lnTo>
                  <a:lnTo>
                    <a:pt x="235115" y="45681"/>
                  </a:lnTo>
                  <a:lnTo>
                    <a:pt x="234962" y="45681"/>
                  </a:lnTo>
                  <a:lnTo>
                    <a:pt x="257327" y="39103"/>
                  </a:lnTo>
                  <a:lnTo>
                    <a:pt x="283870" y="36741"/>
                  </a:lnTo>
                  <a:lnTo>
                    <a:pt x="306946" y="41643"/>
                  </a:lnTo>
                  <a:lnTo>
                    <a:pt x="327494" y="54673"/>
                  </a:lnTo>
                  <a:lnTo>
                    <a:pt x="346557" y="73329"/>
                  </a:lnTo>
                  <a:lnTo>
                    <a:pt x="365137" y="95110"/>
                  </a:lnTo>
                  <a:lnTo>
                    <a:pt x="379780" y="112522"/>
                  </a:lnTo>
                  <a:lnTo>
                    <a:pt x="395185" y="129146"/>
                  </a:lnTo>
                  <a:lnTo>
                    <a:pt x="411899" y="143954"/>
                  </a:lnTo>
                  <a:lnTo>
                    <a:pt x="430415" y="155867"/>
                  </a:lnTo>
                  <a:lnTo>
                    <a:pt x="504545" y="193916"/>
                  </a:lnTo>
                  <a:lnTo>
                    <a:pt x="549211" y="219608"/>
                  </a:lnTo>
                  <a:lnTo>
                    <a:pt x="588264" y="247789"/>
                  </a:lnTo>
                  <a:lnTo>
                    <a:pt x="617867" y="279196"/>
                  </a:lnTo>
                  <a:lnTo>
                    <a:pt x="634199" y="314566"/>
                  </a:lnTo>
                  <a:lnTo>
                    <a:pt x="633425" y="354634"/>
                  </a:lnTo>
                  <a:lnTo>
                    <a:pt x="585482" y="405472"/>
                  </a:lnTo>
                  <a:lnTo>
                    <a:pt x="541083" y="434619"/>
                  </a:lnTo>
                  <a:lnTo>
                    <a:pt x="489635" y="464629"/>
                  </a:lnTo>
                  <a:lnTo>
                    <a:pt x="379425" y="525665"/>
                  </a:lnTo>
                  <a:lnTo>
                    <a:pt x="325666" y="556793"/>
                  </a:lnTo>
                  <a:lnTo>
                    <a:pt x="276847" y="587895"/>
                  </a:lnTo>
                  <a:lnTo>
                    <a:pt x="234962" y="619226"/>
                  </a:lnTo>
                  <a:lnTo>
                    <a:pt x="202031" y="651040"/>
                  </a:lnTo>
                  <a:lnTo>
                    <a:pt x="180047" y="683564"/>
                  </a:lnTo>
                  <a:lnTo>
                    <a:pt x="171030" y="717054"/>
                  </a:lnTo>
                  <a:lnTo>
                    <a:pt x="178600" y="755738"/>
                  </a:lnTo>
                  <a:lnTo>
                    <a:pt x="203136" y="782027"/>
                  </a:lnTo>
                  <a:lnTo>
                    <a:pt x="239788" y="798931"/>
                  </a:lnTo>
                  <a:lnTo>
                    <a:pt x="283705" y="809472"/>
                  </a:lnTo>
                  <a:lnTo>
                    <a:pt x="371741" y="823023"/>
                  </a:lnTo>
                  <a:lnTo>
                    <a:pt x="410032" y="831761"/>
                  </a:lnTo>
                  <a:lnTo>
                    <a:pt x="438721" y="844842"/>
                  </a:lnTo>
                  <a:lnTo>
                    <a:pt x="451612" y="864222"/>
                  </a:lnTo>
                  <a:lnTo>
                    <a:pt x="445668" y="890003"/>
                  </a:lnTo>
                  <a:lnTo>
                    <a:pt x="425373" y="918857"/>
                  </a:lnTo>
                  <a:lnTo>
                    <a:pt x="396252" y="949096"/>
                  </a:lnTo>
                  <a:lnTo>
                    <a:pt x="327380" y="1012888"/>
                  </a:lnTo>
                  <a:lnTo>
                    <a:pt x="296595" y="1046175"/>
                  </a:lnTo>
                  <a:lnTo>
                    <a:pt x="276021" y="1079360"/>
                  </a:lnTo>
                  <a:lnTo>
                    <a:pt x="270256" y="1112913"/>
                  </a:lnTo>
                  <a:lnTo>
                    <a:pt x="281038" y="1145197"/>
                  </a:lnTo>
                  <a:lnTo>
                    <a:pt x="302590" y="1165644"/>
                  </a:lnTo>
                  <a:lnTo>
                    <a:pt x="329730" y="1177798"/>
                  </a:lnTo>
                  <a:lnTo>
                    <a:pt x="357251" y="1185227"/>
                  </a:lnTo>
                  <a:lnTo>
                    <a:pt x="375754" y="1189990"/>
                  </a:lnTo>
                  <a:lnTo>
                    <a:pt x="390118" y="1195006"/>
                  </a:lnTo>
                  <a:lnTo>
                    <a:pt x="399681" y="1201039"/>
                  </a:lnTo>
                  <a:lnTo>
                    <a:pt x="403758" y="1208836"/>
                  </a:lnTo>
                  <a:lnTo>
                    <a:pt x="399872" y="1232115"/>
                  </a:lnTo>
                  <a:lnTo>
                    <a:pt x="365544" y="1304721"/>
                  </a:lnTo>
                  <a:lnTo>
                    <a:pt x="341706" y="1348892"/>
                  </a:lnTo>
                  <a:lnTo>
                    <a:pt x="319189" y="1382636"/>
                  </a:lnTo>
                  <a:lnTo>
                    <a:pt x="309181" y="1399222"/>
                  </a:lnTo>
                  <a:lnTo>
                    <a:pt x="296710" y="1426972"/>
                  </a:lnTo>
                  <a:lnTo>
                    <a:pt x="289687" y="1471815"/>
                  </a:lnTo>
                  <a:lnTo>
                    <a:pt x="301879" y="1456651"/>
                  </a:lnTo>
                  <a:lnTo>
                    <a:pt x="330898" y="1418577"/>
                  </a:lnTo>
                  <a:lnTo>
                    <a:pt x="367880" y="1365923"/>
                  </a:lnTo>
                  <a:lnTo>
                    <a:pt x="403948" y="1307033"/>
                  </a:lnTo>
                  <a:lnTo>
                    <a:pt x="430199" y="1250276"/>
                  </a:lnTo>
                  <a:lnTo>
                    <a:pt x="437743" y="1203972"/>
                  </a:lnTo>
                  <a:lnTo>
                    <a:pt x="428840" y="1180426"/>
                  </a:lnTo>
                  <a:lnTo>
                    <a:pt x="411480" y="1165250"/>
                  </a:lnTo>
                  <a:lnTo>
                    <a:pt x="389001" y="1155776"/>
                  </a:lnTo>
                  <a:lnTo>
                    <a:pt x="340423" y="1142860"/>
                  </a:lnTo>
                  <a:lnTo>
                    <a:pt x="321894" y="1135202"/>
                  </a:lnTo>
                  <a:lnTo>
                    <a:pt x="309689" y="1124597"/>
                  </a:lnTo>
                  <a:lnTo>
                    <a:pt x="304342" y="1109268"/>
                  </a:lnTo>
                  <a:lnTo>
                    <a:pt x="310540" y="1087374"/>
                  </a:lnTo>
                  <a:lnTo>
                    <a:pt x="329476" y="1061847"/>
                  </a:lnTo>
                  <a:lnTo>
                    <a:pt x="356247" y="1034503"/>
                  </a:lnTo>
                  <a:lnTo>
                    <a:pt x="424497" y="971296"/>
                  </a:lnTo>
                  <a:lnTo>
                    <a:pt x="457835" y="934758"/>
                  </a:lnTo>
                  <a:lnTo>
                    <a:pt x="480161" y="897432"/>
                  </a:lnTo>
                  <a:lnTo>
                    <a:pt x="485597" y="859231"/>
                  </a:lnTo>
                  <a:lnTo>
                    <a:pt x="468782" y="823531"/>
                  </a:lnTo>
                  <a:lnTo>
                    <a:pt x="433743" y="801458"/>
                  </a:lnTo>
                  <a:lnTo>
                    <a:pt x="386854" y="788504"/>
                  </a:lnTo>
                  <a:lnTo>
                    <a:pt x="281508" y="771575"/>
                  </a:lnTo>
                  <a:lnTo>
                    <a:pt x="240182" y="760349"/>
                  </a:lnTo>
                  <a:lnTo>
                    <a:pt x="213702" y="743788"/>
                  </a:lnTo>
                  <a:lnTo>
                    <a:pt x="205257" y="719213"/>
                  </a:lnTo>
                  <a:lnTo>
                    <a:pt x="214223" y="693254"/>
                  </a:lnTo>
                  <a:lnTo>
                    <a:pt x="269481" y="637730"/>
                  </a:lnTo>
                  <a:lnTo>
                    <a:pt x="310222" y="609231"/>
                  </a:lnTo>
                  <a:lnTo>
                    <a:pt x="356019" y="580923"/>
                  </a:lnTo>
                  <a:lnTo>
                    <a:pt x="404114" y="553351"/>
                  </a:lnTo>
                  <a:lnTo>
                    <a:pt x="504367" y="497903"/>
                  </a:lnTo>
                  <a:lnTo>
                    <a:pt x="552704" y="469874"/>
                  </a:lnTo>
                  <a:lnTo>
                    <a:pt x="594918" y="442722"/>
                  </a:lnTo>
                  <a:lnTo>
                    <a:pt x="629183" y="416204"/>
                  </a:lnTo>
                  <a:lnTo>
                    <a:pt x="653681" y="390080"/>
                  </a:lnTo>
                  <a:lnTo>
                    <a:pt x="666559" y="364109"/>
                  </a:lnTo>
                  <a:lnTo>
                    <a:pt x="670026" y="317957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3048AB42-20B9-D011-D245-42860ADE11C6}"/>
              </a:ext>
            </a:extLst>
          </p:cNvPr>
          <p:cNvSpPr/>
          <p:nvPr/>
        </p:nvSpPr>
        <p:spPr>
          <a:xfrm>
            <a:off x="523544" y="7224921"/>
            <a:ext cx="457834" cy="1358900"/>
          </a:xfrm>
          <a:custGeom>
            <a:avLst/>
            <a:gdLst/>
            <a:ahLst/>
            <a:cxnLst/>
            <a:rect l="l" t="t" r="r" b="b"/>
            <a:pathLst>
              <a:path w="457834" h="1358900">
                <a:moveTo>
                  <a:pt x="457809" y="1358861"/>
                </a:moveTo>
                <a:lnTo>
                  <a:pt x="228904" y="901052"/>
                </a:lnTo>
                <a:lnTo>
                  <a:pt x="0" y="1358861"/>
                </a:lnTo>
                <a:lnTo>
                  <a:pt x="457809" y="1358861"/>
                </a:lnTo>
                <a:close/>
              </a:path>
              <a:path w="457834" h="1358900">
                <a:moveTo>
                  <a:pt x="457809" y="457822"/>
                </a:moveTo>
                <a:lnTo>
                  <a:pt x="228904" y="0"/>
                </a:lnTo>
                <a:lnTo>
                  <a:pt x="0" y="457822"/>
                </a:lnTo>
                <a:lnTo>
                  <a:pt x="221602" y="457822"/>
                </a:lnTo>
                <a:lnTo>
                  <a:pt x="0" y="901039"/>
                </a:lnTo>
                <a:lnTo>
                  <a:pt x="457809" y="901039"/>
                </a:lnTo>
                <a:lnTo>
                  <a:pt x="236194" y="457822"/>
                </a:lnTo>
                <a:lnTo>
                  <a:pt x="457809" y="457822"/>
                </a:lnTo>
                <a:close/>
              </a:path>
            </a:pathLst>
          </a:custGeom>
          <a:solidFill>
            <a:srgbClr val="E6E9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EC31FA10-0113-8CE8-9313-08D106A7E93F}"/>
              </a:ext>
            </a:extLst>
          </p:cNvPr>
          <p:cNvSpPr/>
          <p:nvPr/>
        </p:nvSpPr>
        <p:spPr>
          <a:xfrm>
            <a:off x="2321030" y="0"/>
            <a:ext cx="2106295" cy="725805"/>
          </a:xfrm>
          <a:custGeom>
            <a:avLst/>
            <a:gdLst/>
            <a:ahLst/>
            <a:cxnLst/>
            <a:rect l="l" t="t" r="r" b="b"/>
            <a:pathLst>
              <a:path w="2106295" h="725805">
                <a:moveTo>
                  <a:pt x="2106221" y="0"/>
                </a:moveTo>
                <a:lnTo>
                  <a:pt x="2087033" y="47304"/>
                </a:lnTo>
                <a:lnTo>
                  <a:pt x="2068293" y="88140"/>
                </a:lnTo>
                <a:lnTo>
                  <a:pt x="2047992" y="128082"/>
                </a:lnTo>
                <a:lnTo>
                  <a:pt x="2026171" y="167089"/>
                </a:lnTo>
                <a:lnTo>
                  <a:pt x="2002868" y="205123"/>
                </a:lnTo>
                <a:lnTo>
                  <a:pt x="1978122" y="242145"/>
                </a:lnTo>
                <a:lnTo>
                  <a:pt x="1951973" y="278115"/>
                </a:lnTo>
                <a:lnTo>
                  <a:pt x="1924459" y="312994"/>
                </a:lnTo>
                <a:lnTo>
                  <a:pt x="1895620" y="346743"/>
                </a:lnTo>
                <a:lnTo>
                  <a:pt x="1865494" y="379324"/>
                </a:lnTo>
                <a:lnTo>
                  <a:pt x="1834122" y="410696"/>
                </a:lnTo>
                <a:lnTo>
                  <a:pt x="1801541" y="440822"/>
                </a:lnTo>
                <a:lnTo>
                  <a:pt x="1767792" y="469661"/>
                </a:lnTo>
                <a:lnTo>
                  <a:pt x="1732912" y="497175"/>
                </a:lnTo>
                <a:lnTo>
                  <a:pt x="1696942" y="523324"/>
                </a:lnTo>
                <a:lnTo>
                  <a:pt x="1659921" y="548070"/>
                </a:lnTo>
                <a:lnTo>
                  <a:pt x="1621887" y="571373"/>
                </a:lnTo>
                <a:lnTo>
                  <a:pt x="1582880" y="593194"/>
                </a:lnTo>
                <a:lnTo>
                  <a:pt x="1542938" y="613495"/>
                </a:lnTo>
                <a:lnTo>
                  <a:pt x="1502102" y="632235"/>
                </a:lnTo>
                <a:lnTo>
                  <a:pt x="1460409" y="649376"/>
                </a:lnTo>
                <a:lnTo>
                  <a:pt x="1417900" y="664879"/>
                </a:lnTo>
                <a:lnTo>
                  <a:pt x="1374612" y="678705"/>
                </a:lnTo>
                <a:lnTo>
                  <a:pt x="1330586" y="690814"/>
                </a:lnTo>
                <a:lnTo>
                  <a:pt x="1285861" y="701167"/>
                </a:lnTo>
                <a:lnTo>
                  <a:pt x="1240475" y="709726"/>
                </a:lnTo>
                <a:lnTo>
                  <a:pt x="1194468" y="716451"/>
                </a:lnTo>
                <a:lnTo>
                  <a:pt x="1147879" y="721302"/>
                </a:lnTo>
                <a:lnTo>
                  <a:pt x="1100746" y="724242"/>
                </a:lnTo>
                <a:lnTo>
                  <a:pt x="1053110" y="725231"/>
                </a:lnTo>
                <a:lnTo>
                  <a:pt x="1005474" y="724242"/>
                </a:lnTo>
                <a:lnTo>
                  <a:pt x="958341" y="721302"/>
                </a:lnTo>
                <a:lnTo>
                  <a:pt x="911752" y="716451"/>
                </a:lnTo>
                <a:lnTo>
                  <a:pt x="865745" y="709726"/>
                </a:lnTo>
                <a:lnTo>
                  <a:pt x="820359" y="701167"/>
                </a:lnTo>
                <a:lnTo>
                  <a:pt x="775634" y="690814"/>
                </a:lnTo>
                <a:lnTo>
                  <a:pt x="731608" y="678705"/>
                </a:lnTo>
                <a:lnTo>
                  <a:pt x="688321" y="664879"/>
                </a:lnTo>
                <a:lnTo>
                  <a:pt x="645811" y="649376"/>
                </a:lnTo>
                <a:lnTo>
                  <a:pt x="604118" y="632235"/>
                </a:lnTo>
                <a:lnTo>
                  <a:pt x="563282" y="613495"/>
                </a:lnTo>
                <a:lnTo>
                  <a:pt x="523340" y="593194"/>
                </a:lnTo>
                <a:lnTo>
                  <a:pt x="484333" y="571373"/>
                </a:lnTo>
                <a:lnTo>
                  <a:pt x="446299" y="548070"/>
                </a:lnTo>
                <a:lnTo>
                  <a:pt x="409278" y="523324"/>
                </a:lnTo>
                <a:lnTo>
                  <a:pt x="373308" y="497175"/>
                </a:lnTo>
                <a:lnTo>
                  <a:pt x="338428" y="469661"/>
                </a:lnTo>
                <a:lnTo>
                  <a:pt x="304679" y="440822"/>
                </a:lnTo>
                <a:lnTo>
                  <a:pt x="272098" y="410696"/>
                </a:lnTo>
                <a:lnTo>
                  <a:pt x="240726" y="379324"/>
                </a:lnTo>
                <a:lnTo>
                  <a:pt x="210600" y="346743"/>
                </a:lnTo>
                <a:lnTo>
                  <a:pt x="181761" y="312994"/>
                </a:lnTo>
                <a:lnTo>
                  <a:pt x="154247" y="278115"/>
                </a:lnTo>
                <a:lnTo>
                  <a:pt x="128098" y="242145"/>
                </a:lnTo>
                <a:lnTo>
                  <a:pt x="103352" y="205123"/>
                </a:lnTo>
                <a:lnTo>
                  <a:pt x="80049" y="167089"/>
                </a:lnTo>
                <a:lnTo>
                  <a:pt x="58228" y="128082"/>
                </a:lnTo>
                <a:lnTo>
                  <a:pt x="37928" y="88140"/>
                </a:lnTo>
                <a:lnTo>
                  <a:pt x="19187" y="47304"/>
                </a:lnTo>
                <a:lnTo>
                  <a:pt x="2046" y="5611"/>
                </a:lnTo>
                <a:lnTo>
                  <a:pt x="0" y="0"/>
                </a:lnTo>
              </a:path>
            </a:pathLst>
          </a:custGeom>
          <a:ln w="361727">
            <a:solidFill>
              <a:srgbClr val="689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>
            <a:extLst>
              <a:ext uri="{FF2B5EF4-FFF2-40B4-BE49-F238E27FC236}">
                <a16:creationId xmlns:a16="http://schemas.microsoft.com/office/drawing/2014/main" id="{B0376BA5-7F9C-4DAF-DD7F-3BCD71AF2DE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72746" y="874107"/>
            <a:ext cx="102405" cy="102405"/>
          </a:xfrm>
          <a:prstGeom prst="rect">
            <a:avLst/>
          </a:prstGeom>
        </p:spPr>
      </p:pic>
      <p:pic>
        <p:nvPicPr>
          <p:cNvPr id="22" name="object 22">
            <a:extLst>
              <a:ext uri="{FF2B5EF4-FFF2-40B4-BE49-F238E27FC236}">
                <a16:creationId xmlns:a16="http://schemas.microsoft.com/office/drawing/2014/main" id="{00179D8E-5834-9AAF-ED68-F50B9FE7E32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94622" y="874107"/>
            <a:ext cx="102405" cy="102405"/>
          </a:xfrm>
          <a:prstGeom prst="rect">
            <a:avLst/>
          </a:prstGeom>
        </p:spPr>
      </p:pic>
      <p:pic>
        <p:nvPicPr>
          <p:cNvPr id="23" name="object 23">
            <a:extLst>
              <a:ext uri="{FF2B5EF4-FFF2-40B4-BE49-F238E27FC236}">
                <a16:creationId xmlns:a16="http://schemas.microsoft.com/office/drawing/2014/main" id="{E2F33EF4-16CD-198F-2284-7262AE4B1D9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16499" y="874107"/>
            <a:ext cx="102405" cy="102405"/>
          </a:xfrm>
          <a:prstGeom prst="rect">
            <a:avLst/>
          </a:prstGeom>
        </p:spPr>
      </p:pic>
      <p:pic>
        <p:nvPicPr>
          <p:cNvPr id="24" name="object 24">
            <a:extLst>
              <a:ext uri="{FF2B5EF4-FFF2-40B4-BE49-F238E27FC236}">
                <a16:creationId xmlns:a16="http://schemas.microsoft.com/office/drawing/2014/main" id="{035D0006-A158-ED2A-ED89-61D80095638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72746" y="552239"/>
            <a:ext cx="102405" cy="102394"/>
          </a:xfrm>
          <a:prstGeom prst="rect">
            <a:avLst/>
          </a:prstGeom>
        </p:spPr>
      </p:pic>
      <p:pic>
        <p:nvPicPr>
          <p:cNvPr id="25" name="object 25">
            <a:extLst>
              <a:ext uri="{FF2B5EF4-FFF2-40B4-BE49-F238E27FC236}">
                <a16:creationId xmlns:a16="http://schemas.microsoft.com/office/drawing/2014/main" id="{008FFA0F-E69A-BD38-8B2F-E2E64FA3EA0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94622" y="552239"/>
            <a:ext cx="102405" cy="102394"/>
          </a:xfrm>
          <a:prstGeom prst="rect">
            <a:avLst/>
          </a:prstGeom>
        </p:spPr>
      </p:pic>
      <p:pic>
        <p:nvPicPr>
          <p:cNvPr id="26" name="object 26">
            <a:extLst>
              <a:ext uri="{FF2B5EF4-FFF2-40B4-BE49-F238E27FC236}">
                <a16:creationId xmlns:a16="http://schemas.microsoft.com/office/drawing/2014/main" id="{89690780-81B5-554A-6545-3701EAB36C9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16499" y="552239"/>
            <a:ext cx="102405" cy="102394"/>
          </a:xfrm>
          <a:prstGeom prst="rect">
            <a:avLst/>
          </a:prstGeom>
        </p:spPr>
      </p:pic>
      <p:pic>
        <p:nvPicPr>
          <p:cNvPr id="27" name="object 27">
            <a:extLst>
              <a:ext uri="{FF2B5EF4-FFF2-40B4-BE49-F238E27FC236}">
                <a16:creationId xmlns:a16="http://schemas.microsoft.com/office/drawing/2014/main" id="{D3B4E212-EF0A-82D7-8B64-B2998BC05A9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072746" y="1195984"/>
            <a:ext cx="102405" cy="102405"/>
          </a:xfrm>
          <a:prstGeom prst="rect">
            <a:avLst/>
          </a:prstGeom>
        </p:spPr>
      </p:pic>
      <p:pic>
        <p:nvPicPr>
          <p:cNvPr id="28" name="object 28">
            <a:extLst>
              <a:ext uri="{FF2B5EF4-FFF2-40B4-BE49-F238E27FC236}">
                <a16:creationId xmlns:a16="http://schemas.microsoft.com/office/drawing/2014/main" id="{4AA68BBE-C01C-5BEB-3CD0-0F7991BE3F3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394622" y="1195984"/>
            <a:ext cx="102405" cy="102405"/>
          </a:xfrm>
          <a:prstGeom prst="rect">
            <a:avLst/>
          </a:prstGeom>
        </p:spPr>
      </p:pic>
      <p:pic>
        <p:nvPicPr>
          <p:cNvPr id="29" name="object 29">
            <a:extLst>
              <a:ext uri="{FF2B5EF4-FFF2-40B4-BE49-F238E27FC236}">
                <a16:creationId xmlns:a16="http://schemas.microsoft.com/office/drawing/2014/main" id="{6AA6A191-F27E-F997-5064-6E7A3F5A2E8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16499" y="1195984"/>
            <a:ext cx="102405" cy="102405"/>
          </a:xfrm>
          <a:prstGeom prst="rect">
            <a:avLst/>
          </a:prstGeom>
        </p:spPr>
      </p:pic>
      <p:pic>
        <p:nvPicPr>
          <p:cNvPr id="30" name="object 30">
            <a:extLst>
              <a:ext uri="{FF2B5EF4-FFF2-40B4-BE49-F238E27FC236}">
                <a16:creationId xmlns:a16="http://schemas.microsoft.com/office/drawing/2014/main" id="{7D2F380E-BD1F-7F01-9165-A0B598E5ECC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072746" y="230363"/>
            <a:ext cx="102405" cy="102394"/>
          </a:xfrm>
          <a:prstGeom prst="rect">
            <a:avLst/>
          </a:prstGeom>
        </p:spPr>
      </p:pic>
      <p:pic>
        <p:nvPicPr>
          <p:cNvPr id="31" name="object 31">
            <a:extLst>
              <a:ext uri="{FF2B5EF4-FFF2-40B4-BE49-F238E27FC236}">
                <a16:creationId xmlns:a16="http://schemas.microsoft.com/office/drawing/2014/main" id="{C91A081E-45DF-E005-F7AC-D32BA3C3D97E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394622" y="230363"/>
            <a:ext cx="102405" cy="102394"/>
          </a:xfrm>
          <a:prstGeom prst="rect">
            <a:avLst/>
          </a:prstGeom>
        </p:spPr>
      </p:pic>
      <p:pic>
        <p:nvPicPr>
          <p:cNvPr id="32" name="object 32">
            <a:extLst>
              <a:ext uri="{FF2B5EF4-FFF2-40B4-BE49-F238E27FC236}">
                <a16:creationId xmlns:a16="http://schemas.microsoft.com/office/drawing/2014/main" id="{B603F2F9-8BCD-AB96-9069-32B90A4DDABC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716499" y="230363"/>
            <a:ext cx="102405" cy="102394"/>
          </a:xfrm>
          <a:prstGeom prst="rect">
            <a:avLst/>
          </a:prstGeom>
        </p:spPr>
      </p:pic>
      <p:sp>
        <p:nvSpPr>
          <p:cNvPr id="44" name="object 44" descr="$PPTXTitle">
            <a:extLst>
              <a:ext uri="{FF2B5EF4-FFF2-40B4-BE49-F238E27FC236}">
                <a16:creationId xmlns:a16="http://schemas.microsoft.com/office/drawing/2014/main" id="{56D94BC3-0801-9C1D-404B-F98652523C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39616" y="2838522"/>
            <a:ext cx="2225040" cy="463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400"/>
              </a:lnSpc>
              <a:spcBef>
                <a:spcPts val="100"/>
              </a:spcBef>
            </a:pPr>
            <a:r>
              <a:rPr sz="2800" b="0" spc="-10">
                <a:solidFill>
                  <a:srgbClr val="363C35"/>
                </a:solidFill>
                <a:latin typeface="Calibri Light"/>
                <a:cs typeface="Calibri Light"/>
              </a:rPr>
              <a:t>.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15" name="object 2" descr="$PPTXTitle">
            <a:extLst>
              <a:ext uri="{FF2B5EF4-FFF2-40B4-BE49-F238E27FC236}">
                <a16:creationId xmlns:a16="http://schemas.microsoft.com/office/drawing/2014/main" id="{C7B907BA-AF04-616D-8C04-6D6BC48286F7}"/>
              </a:ext>
            </a:extLst>
          </p:cNvPr>
          <p:cNvSpPr txBox="1">
            <a:spLocks/>
          </p:cNvSpPr>
          <p:nvPr/>
        </p:nvSpPr>
        <p:spPr>
          <a:xfrm>
            <a:off x="2284480" y="1019239"/>
            <a:ext cx="10097290" cy="77393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6600" b="1" i="0">
                <a:solidFill>
                  <a:srgbClr val="B8BBB8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nl-NL" sz="4950"/>
              <a:t>Hoe pakken we dit aan?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EFD5F08F-24E0-661C-E099-C366DB77B3E6}"/>
              </a:ext>
            </a:extLst>
          </p:cNvPr>
          <p:cNvSpPr/>
          <p:nvPr/>
        </p:nvSpPr>
        <p:spPr>
          <a:xfrm>
            <a:off x="1397857" y="9149111"/>
            <a:ext cx="3283871" cy="1471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E498F03-9730-F8FE-6D45-00CF293CFF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68" y="1908842"/>
            <a:ext cx="16712014" cy="94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7FE7B8A745484C98360D7B6848638E" ma:contentTypeVersion="15" ma:contentTypeDescription="Create a new document." ma:contentTypeScope="" ma:versionID="cc42720c20d6ee15d986d8337987d9a1">
  <xsd:schema xmlns:xsd="http://www.w3.org/2001/XMLSchema" xmlns:xs="http://www.w3.org/2001/XMLSchema" xmlns:p="http://schemas.microsoft.com/office/2006/metadata/properties" xmlns:ns2="509f31d5-8f1f-4c79-9ee0-113220ebe9c8" xmlns:ns3="17e33942-4e06-4026-92a6-a168b0c5fe57" targetNamespace="http://schemas.microsoft.com/office/2006/metadata/properties" ma:root="true" ma:fieldsID="f1c893892aa3dc6a44fda949d616a30c" ns2:_="" ns3:_="">
    <xsd:import namespace="509f31d5-8f1f-4c79-9ee0-113220ebe9c8"/>
    <xsd:import namespace="17e33942-4e06-4026-92a6-a168b0c5fe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9f31d5-8f1f-4c79-9ee0-113220ebe9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83e993c-2a14-486b-8432-b513ff4b31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33942-4e06-4026-92a6-a168b0c5fe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c175687-7945-4a15-a95b-dee0e62576fe}" ma:internalName="TaxCatchAll" ma:showField="CatchAllData" ma:web="17e33942-4e06-4026-92a6-a168b0c5fe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9f31d5-8f1f-4c79-9ee0-113220ebe9c8">
      <Terms xmlns="http://schemas.microsoft.com/office/infopath/2007/PartnerControls"/>
    </lcf76f155ced4ddcb4097134ff3c332f>
    <TaxCatchAll xmlns="17e33942-4e06-4026-92a6-a168b0c5fe57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E7BA46-AA04-41F6-9D6B-5A61EEDD667A}">
  <ds:schemaRefs>
    <ds:schemaRef ds:uri="17e33942-4e06-4026-92a6-a168b0c5fe57"/>
    <ds:schemaRef ds:uri="509f31d5-8f1f-4c79-9ee0-113220ebe9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35AAEC5-3F5F-4535-9E8C-C57F2523EEDA}">
  <ds:schemaRefs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17e33942-4e06-4026-92a6-a168b0c5fe57"/>
    <ds:schemaRef ds:uri="509f31d5-8f1f-4c79-9ee0-113220ebe9c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296087B-62A7-4570-A836-86C803E4CF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1285</Words>
  <Application>Microsoft Office PowerPoint</Application>
  <PresentationFormat>Aangepast</PresentationFormat>
  <Paragraphs>269</Paragraphs>
  <Slides>25</Slides>
  <Notes>7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32" baseType="lpstr">
      <vt:lpstr>Aptos Narrow</vt:lpstr>
      <vt:lpstr>Arial</vt:lpstr>
      <vt:lpstr>Calibri</vt:lpstr>
      <vt:lpstr>Calibri Light</vt:lpstr>
      <vt:lpstr>Wingdings</vt:lpstr>
      <vt:lpstr>Office Theme</vt:lpstr>
      <vt:lpstr>1_Office Theme</vt:lpstr>
      <vt:lpstr> Samen Drenthe Eén koers, één organisatie</vt:lpstr>
      <vt:lpstr>Tijdspad Organisatie</vt:lpstr>
      <vt:lpstr>Samenvattend</vt:lpstr>
      <vt:lpstr>Waarom dit programma?</vt:lpstr>
      <vt:lpstr>.</vt:lpstr>
      <vt:lpstr>Onze ambitie</vt:lpstr>
      <vt:lpstr>Onze taken in twee pijlers</vt:lpstr>
      <vt:lpstr>Met speciale focus op..</vt:lpstr>
      <vt:lpstr>.</vt:lpstr>
      <vt:lpstr>Begrotingswijziging 2026 en begroting 2027</vt:lpstr>
      <vt:lpstr>Organisatie Samen Drenthe</vt:lpstr>
      <vt:lpstr>Pijler | Publieke Gezondheid</vt:lpstr>
      <vt:lpstr>Pijler | Zorg en Veiligheid</vt:lpstr>
      <vt:lpstr>Begroting 2027</vt:lpstr>
      <vt:lpstr>Begroting 2027</vt:lpstr>
      <vt:lpstr>Waar liggen onze financiële uitdagingen?</vt:lpstr>
      <vt:lpstr>Organisatie-ontwikkeling, financiële impact</vt:lpstr>
      <vt:lpstr>Autonome ontwikkeling bedrijfsvoering</vt:lpstr>
      <vt:lpstr>Bedrijfsvoering, financiële impact</vt:lpstr>
      <vt:lpstr>Autonome zorgvraagontwikkeling OGGZ en VTD</vt:lpstr>
      <vt:lpstr>Zorgvraagontwikkeling OGGZ en VTD, financiële impact</vt:lpstr>
      <vt:lpstr>Resumerend </vt:lpstr>
      <vt:lpstr>Aanvullende aanvraag 2027 in beeld (in M€) </vt:lpstr>
      <vt:lpstr>Wat kunnen we zelf opvangen? </vt:lpstr>
      <vt:lpstr>Overige ontwikkelingen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Rita Wiekamp</dc:creator>
  <cp:lastModifiedBy>Rita Wiekamp</cp:lastModifiedBy>
  <cp:revision>1</cp:revision>
  <dcterms:created xsi:type="dcterms:W3CDTF">2026-01-22T12:39:15Z</dcterms:created>
  <dcterms:modified xsi:type="dcterms:W3CDTF">2026-04-15T14:39:59Z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2026-01-22T00:00:00Z</vt:filetime>
  </property>
  <property fmtid="{D5CDD505-2E9C-101B-9397-08002B2CF9AE}" pid="3" name="Creator">
    <vt:lpwstr>Adobe InDesign 19.0 (Windows)</vt:lpwstr>
  </property>
  <property fmtid="{D5CDD505-2E9C-101B-9397-08002B2CF9AE}" pid="4" name="LastSaved">
    <vt:filetime>2026-01-22T00:00:00Z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0x0101004C7FE7B8A745484C98360D7B6848638E</vt:lpwstr>
  </property>
  <property fmtid="{D5CDD505-2E9C-101B-9397-08002B2CF9AE}" pid="7" name="MediaServiceImageTags">
    <vt:lpwstr/>
  </property>
</Properties>
</file>